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5" r:id="rId2"/>
    <p:sldId id="309" r:id="rId3"/>
    <p:sldId id="306" r:id="rId4"/>
    <p:sldId id="307" r:id="rId5"/>
    <p:sldId id="316" r:id="rId6"/>
    <p:sldId id="318" r:id="rId7"/>
    <p:sldId id="319" r:id="rId8"/>
    <p:sldId id="308" r:id="rId9"/>
    <p:sldId id="310" r:id="rId10"/>
    <p:sldId id="312" r:id="rId11"/>
    <p:sldId id="311" r:id="rId12"/>
    <p:sldId id="313" r:id="rId13"/>
    <p:sldId id="314" r:id="rId14"/>
    <p:sldId id="315" r:id="rId15"/>
    <p:sldId id="31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7747"/>
    <a:srgbClr val="FFFF4B"/>
    <a:srgbClr val="AD2672"/>
    <a:srgbClr val="C04F15"/>
    <a:srgbClr val="BD8D61"/>
    <a:srgbClr val="83BD04"/>
    <a:srgbClr val="921063"/>
    <a:srgbClr val="D56EBA"/>
    <a:srgbClr val="D64A9D"/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26.mp3>
</file>

<file path=ppt/media/media27.mp3>
</file>

<file path=ppt/media/media28.mp3>
</file>

<file path=ppt/media/media29.mp3>
</file>

<file path=ppt/media/media3.mp3>
</file>

<file path=ppt/media/media30.mp3>
</file>

<file path=ppt/media/media31.mp3>
</file>

<file path=ppt/media/media32.mp3>
</file>

<file path=ppt/media/media33.mp3>
</file>

<file path=ppt/media/media34.mp3>
</file>

<file path=ppt/media/media35.mp3>
</file>

<file path=ppt/media/media36.mp3>
</file>

<file path=ppt/media/media37.mp3>
</file>

<file path=ppt/media/media38.mp3>
</file>

<file path=ppt/media/media39.mp3>
</file>

<file path=ppt/media/media4.mp3>
</file>

<file path=ppt/media/media40.mp3>
</file>

<file path=ppt/media/media41.mp3>
</file>

<file path=ppt/media/media42.mp3>
</file>

<file path=ppt/media/media43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882E-A422-41C0-8C10-60E6CC223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2B64AA-EDC6-45DA-AD2E-908A806AB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875C5-84F6-4FA7-8E79-D5AD87CD8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95D8D-FBDE-4A7A-AB3D-11005B6C6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6EA3D-CAD6-4A1A-947D-784B5D7FF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67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D750B-4687-4557-913C-40E7B435A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C69A2-D6C2-45C5-981F-68ABCCCDEA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BE256-0A0C-4D42-872A-8ECC9AC2D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58D55-6F3A-48D3-8441-BE7458673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EE49F-4B15-4157-9DFC-2127B895F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769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ED6694-2300-4B4F-BBD2-8C277C56AC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19EF3-36E0-40C3-9476-CEFA109CE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F9619-0B01-445A-95F9-260D32F55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E3605-2555-48A1-9413-542346F9E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9C415-5DEE-4D88-90BC-A9CFA40C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001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407D2-0E4C-4330-910C-1CF4E53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9FA41-33BE-479D-BD5B-6FC5274F9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8CB5F-E0D0-4181-A2B7-DAD71EFA2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C76FB-D2F7-4875-929F-0A3B52D38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3702A-FE23-4BCC-A8F9-21C06FE04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74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B7BAC-7009-4C2E-AAA1-8DC78C5A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EDADB-58E9-404A-98D0-1AFCD5117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3C402-C9AC-49CF-B6E9-AF35D306D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FA66F-9663-4BF9-AF7B-2AC5DA45F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131AC-57E2-492F-874E-A5BD26602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60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2AE4-DDEB-4CAB-A2E6-BE512F8C8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EA70-6970-4E1D-B2D1-EB4A7F18D9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98FFE-4579-44CD-8290-99E24E74B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BDF7F-4F33-4F56-9988-90E962DF2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78C718-EA6E-4FCE-A604-E03F533EB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C5F0D-0621-456D-A9C8-F527A258B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39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EDBDB-3A2F-4ADD-8C9D-01F108F3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410B9-5055-43DF-9B22-270CBC8CE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8E5433-529F-47F5-B405-7927A3B84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D990B8-27A4-4922-A042-AA1071C50E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ECC2CA-E208-48D3-9FEE-18F6309068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300225-7B2F-44F8-B302-D5782A908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4B1794-16EE-4F4D-9F6F-CDB1D1ACA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10F20-BD6F-47B3-9B87-7FFFC0C41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38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2748F-AFCB-4D10-976F-C98888247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2826DD-8A58-4620-83F7-1D7BEBA2C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A26CD5-9296-40C6-AEC0-EDEDF9D55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3A2DA-B3C5-48F3-8D8A-405ECDF6D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3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6AD41F-3231-414F-A075-A3364C262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F9B026-D986-4C84-B3EC-CB52D51E9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15A392-EFE0-499F-BD73-1A1A03FD7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30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D42D2-98AD-40AB-A665-1E80CD6DA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29FD6-E9D2-471F-9602-071AB9E1F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4B54C-F3F0-4759-A18A-0B88F3AA4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E168F0-F0E6-4810-AE1A-8DBD35F87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3E2A4E-AF92-4DF6-938D-E2D13D98A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4DC3F-58AD-4DA1-A311-6E3A6D127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6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4C54A-741B-4C28-B6C6-FB643D34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7439E8-6484-45C3-B640-2B1D44FC7F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4E2C4-835C-4C84-AB55-4B6259E3D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F0435F-AF81-4C24-81C1-3307A6D76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D8222-3CF1-4124-ACDA-0294E6D5A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BC192-F3A6-4C00-BE7F-D823B9972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6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ACF953-1197-474D-BDD1-A4DBC569B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83D70-E804-424C-9282-59528E6F7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1B98B-7DD3-4CE6-BB77-120061C575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F26EE-1511-4705-9BED-F27F22632DD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FAE5C-3820-4116-8FF7-59B21A476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638D6-57F6-49B1-8D7F-0C8822B4C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69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media15.mp3"/><Relationship Id="rId13" Type="http://schemas.openxmlformats.org/officeDocument/2006/relationships/slideLayout" Target="../slideLayouts/slideLayout7.xml"/><Relationship Id="rId3" Type="http://schemas.microsoft.com/office/2007/relationships/media" Target="../media/media3.mp3"/><Relationship Id="rId7" Type="http://schemas.microsoft.com/office/2007/relationships/media" Target="../media/media15.mp3"/><Relationship Id="rId12" Type="http://schemas.openxmlformats.org/officeDocument/2006/relationships/audio" Target="../media/media17.mp3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audio" Target="../media/media14.mp3"/><Relationship Id="rId11" Type="http://schemas.microsoft.com/office/2007/relationships/media" Target="../media/media17.mp3"/><Relationship Id="rId5" Type="http://schemas.microsoft.com/office/2007/relationships/media" Target="../media/media14.mp3"/><Relationship Id="rId10" Type="http://schemas.openxmlformats.org/officeDocument/2006/relationships/audio" Target="../media/media16.mp3"/><Relationship Id="rId4" Type="http://schemas.openxmlformats.org/officeDocument/2006/relationships/audio" Target="../media/media3.mp3"/><Relationship Id="rId9" Type="http://schemas.microsoft.com/office/2007/relationships/media" Target="../media/media16.mp3"/><Relationship Id="rId1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20.mp3"/><Relationship Id="rId13" Type="http://schemas.microsoft.com/office/2007/relationships/media" Target="../media/media23.mp3"/><Relationship Id="rId3" Type="http://schemas.microsoft.com/office/2007/relationships/media" Target="../media/media3.mp3"/><Relationship Id="rId7" Type="http://schemas.microsoft.com/office/2007/relationships/media" Target="../media/media20.mp3"/><Relationship Id="rId12" Type="http://schemas.openxmlformats.org/officeDocument/2006/relationships/audio" Target="../media/media22.mp3"/><Relationship Id="rId2" Type="http://schemas.openxmlformats.org/officeDocument/2006/relationships/audio" Target="../media/media18.mp3"/><Relationship Id="rId16" Type="http://schemas.openxmlformats.org/officeDocument/2006/relationships/image" Target="../media/image1.png"/><Relationship Id="rId1" Type="http://schemas.microsoft.com/office/2007/relationships/media" Target="../media/media18.mp3"/><Relationship Id="rId6" Type="http://schemas.openxmlformats.org/officeDocument/2006/relationships/audio" Target="../media/media19.mp3"/><Relationship Id="rId11" Type="http://schemas.microsoft.com/office/2007/relationships/media" Target="../media/media22.mp3"/><Relationship Id="rId5" Type="http://schemas.microsoft.com/office/2007/relationships/media" Target="../media/media19.mp3"/><Relationship Id="rId15" Type="http://schemas.openxmlformats.org/officeDocument/2006/relationships/slideLayout" Target="../slideLayouts/slideLayout7.xml"/><Relationship Id="rId10" Type="http://schemas.openxmlformats.org/officeDocument/2006/relationships/audio" Target="../media/media21.mp3"/><Relationship Id="rId4" Type="http://schemas.openxmlformats.org/officeDocument/2006/relationships/audio" Target="../media/media3.mp3"/><Relationship Id="rId9" Type="http://schemas.microsoft.com/office/2007/relationships/media" Target="../media/media21.mp3"/><Relationship Id="rId14" Type="http://schemas.openxmlformats.org/officeDocument/2006/relationships/audio" Target="../media/media23.mp3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audio" Target="../media/media26.mp3"/><Relationship Id="rId13" Type="http://schemas.microsoft.com/office/2007/relationships/media" Target="../media/media29.mp3"/><Relationship Id="rId3" Type="http://schemas.microsoft.com/office/2007/relationships/media" Target="../media/media3.mp3"/><Relationship Id="rId7" Type="http://schemas.microsoft.com/office/2007/relationships/media" Target="../media/media26.mp3"/><Relationship Id="rId12" Type="http://schemas.openxmlformats.org/officeDocument/2006/relationships/audio" Target="../media/media28.mp3"/><Relationship Id="rId2" Type="http://schemas.openxmlformats.org/officeDocument/2006/relationships/audio" Target="../media/media24.mp3"/><Relationship Id="rId16" Type="http://schemas.openxmlformats.org/officeDocument/2006/relationships/image" Target="../media/image1.png"/><Relationship Id="rId1" Type="http://schemas.microsoft.com/office/2007/relationships/media" Target="../media/media24.mp3"/><Relationship Id="rId6" Type="http://schemas.openxmlformats.org/officeDocument/2006/relationships/audio" Target="../media/media25.mp3"/><Relationship Id="rId11" Type="http://schemas.microsoft.com/office/2007/relationships/media" Target="../media/media28.mp3"/><Relationship Id="rId5" Type="http://schemas.microsoft.com/office/2007/relationships/media" Target="../media/media25.mp3"/><Relationship Id="rId15" Type="http://schemas.openxmlformats.org/officeDocument/2006/relationships/slideLayout" Target="../slideLayouts/slideLayout7.xml"/><Relationship Id="rId10" Type="http://schemas.openxmlformats.org/officeDocument/2006/relationships/audio" Target="../media/media27.mp3"/><Relationship Id="rId4" Type="http://schemas.openxmlformats.org/officeDocument/2006/relationships/audio" Target="../media/media3.mp3"/><Relationship Id="rId9" Type="http://schemas.microsoft.com/office/2007/relationships/media" Target="../media/media27.mp3"/><Relationship Id="rId14" Type="http://schemas.openxmlformats.org/officeDocument/2006/relationships/audio" Target="../media/media29.mp3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media9.mp3"/><Relationship Id="rId13" Type="http://schemas.microsoft.com/office/2007/relationships/media" Target="../media/media23.mp3"/><Relationship Id="rId3" Type="http://schemas.microsoft.com/office/2007/relationships/media" Target="../media/media3.mp3"/><Relationship Id="rId7" Type="http://schemas.microsoft.com/office/2007/relationships/media" Target="../media/media9.mp3"/><Relationship Id="rId12" Type="http://schemas.openxmlformats.org/officeDocument/2006/relationships/audio" Target="../media/media33.mp3"/><Relationship Id="rId2" Type="http://schemas.openxmlformats.org/officeDocument/2006/relationships/audio" Target="../media/media30.mp3"/><Relationship Id="rId16" Type="http://schemas.openxmlformats.org/officeDocument/2006/relationships/image" Target="../media/image1.png"/><Relationship Id="rId1" Type="http://schemas.microsoft.com/office/2007/relationships/media" Target="../media/media30.mp3"/><Relationship Id="rId6" Type="http://schemas.openxmlformats.org/officeDocument/2006/relationships/audio" Target="../media/media31.mp3"/><Relationship Id="rId11" Type="http://schemas.microsoft.com/office/2007/relationships/media" Target="../media/media33.mp3"/><Relationship Id="rId5" Type="http://schemas.microsoft.com/office/2007/relationships/media" Target="../media/media31.mp3"/><Relationship Id="rId15" Type="http://schemas.openxmlformats.org/officeDocument/2006/relationships/slideLayout" Target="../slideLayouts/slideLayout7.xml"/><Relationship Id="rId10" Type="http://schemas.openxmlformats.org/officeDocument/2006/relationships/audio" Target="../media/media32.mp3"/><Relationship Id="rId4" Type="http://schemas.openxmlformats.org/officeDocument/2006/relationships/audio" Target="../media/media3.mp3"/><Relationship Id="rId9" Type="http://schemas.microsoft.com/office/2007/relationships/media" Target="../media/media32.mp3"/><Relationship Id="rId14" Type="http://schemas.openxmlformats.org/officeDocument/2006/relationships/audio" Target="../media/media23.mp3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audio" Target="../media/media36.mp3"/><Relationship Id="rId13" Type="http://schemas.microsoft.com/office/2007/relationships/media" Target="../media/media38.mp3"/><Relationship Id="rId18" Type="http://schemas.openxmlformats.org/officeDocument/2006/relationships/audio" Target="../media/media29.mp3"/><Relationship Id="rId3" Type="http://schemas.microsoft.com/office/2007/relationships/media" Target="../media/media3.mp3"/><Relationship Id="rId7" Type="http://schemas.microsoft.com/office/2007/relationships/media" Target="../media/media36.mp3"/><Relationship Id="rId12" Type="http://schemas.openxmlformats.org/officeDocument/2006/relationships/audio" Target="../media/media26.mp3"/><Relationship Id="rId17" Type="http://schemas.microsoft.com/office/2007/relationships/media" Target="../media/media29.mp3"/><Relationship Id="rId2" Type="http://schemas.openxmlformats.org/officeDocument/2006/relationships/audio" Target="../media/media34.mp3"/><Relationship Id="rId16" Type="http://schemas.openxmlformats.org/officeDocument/2006/relationships/audio" Target="../media/media39.mp3"/><Relationship Id="rId20" Type="http://schemas.openxmlformats.org/officeDocument/2006/relationships/image" Target="../media/image1.png"/><Relationship Id="rId1" Type="http://schemas.microsoft.com/office/2007/relationships/media" Target="../media/media34.mp3"/><Relationship Id="rId6" Type="http://schemas.openxmlformats.org/officeDocument/2006/relationships/audio" Target="../media/media35.mp3"/><Relationship Id="rId11" Type="http://schemas.microsoft.com/office/2007/relationships/media" Target="../media/media26.mp3"/><Relationship Id="rId5" Type="http://schemas.microsoft.com/office/2007/relationships/media" Target="../media/media35.mp3"/><Relationship Id="rId15" Type="http://schemas.microsoft.com/office/2007/relationships/media" Target="../media/media39.mp3"/><Relationship Id="rId10" Type="http://schemas.openxmlformats.org/officeDocument/2006/relationships/audio" Target="../media/media37.mp3"/><Relationship Id="rId19" Type="http://schemas.openxmlformats.org/officeDocument/2006/relationships/slideLayout" Target="../slideLayouts/slideLayout7.xml"/><Relationship Id="rId4" Type="http://schemas.openxmlformats.org/officeDocument/2006/relationships/audio" Target="../media/media3.mp3"/><Relationship Id="rId9" Type="http://schemas.microsoft.com/office/2007/relationships/media" Target="../media/media37.mp3"/><Relationship Id="rId14" Type="http://schemas.openxmlformats.org/officeDocument/2006/relationships/audio" Target="../media/media38.mp3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audio" Target="../media/media42.mp3"/><Relationship Id="rId3" Type="http://schemas.microsoft.com/office/2007/relationships/media" Target="../media/media3.mp3"/><Relationship Id="rId7" Type="http://schemas.microsoft.com/office/2007/relationships/media" Target="../media/media42.mp3"/><Relationship Id="rId12" Type="http://schemas.openxmlformats.org/officeDocument/2006/relationships/image" Target="../media/image1.png"/><Relationship Id="rId2" Type="http://schemas.openxmlformats.org/officeDocument/2006/relationships/audio" Target="../media/media40.mp3"/><Relationship Id="rId1" Type="http://schemas.microsoft.com/office/2007/relationships/media" Target="../media/media40.mp3"/><Relationship Id="rId6" Type="http://schemas.openxmlformats.org/officeDocument/2006/relationships/audio" Target="../media/media41.mp3"/><Relationship Id="rId11" Type="http://schemas.openxmlformats.org/officeDocument/2006/relationships/slideLayout" Target="../slideLayouts/slideLayout7.xml"/><Relationship Id="rId5" Type="http://schemas.microsoft.com/office/2007/relationships/media" Target="../media/media41.mp3"/><Relationship Id="rId10" Type="http://schemas.openxmlformats.org/officeDocument/2006/relationships/audio" Target="../media/media43.mp3"/><Relationship Id="rId4" Type="http://schemas.openxmlformats.org/officeDocument/2006/relationships/audio" Target="../media/media3.mp3"/><Relationship Id="rId9" Type="http://schemas.microsoft.com/office/2007/relationships/media" Target="../media/media43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mp3"/><Relationship Id="rId3" Type="http://schemas.microsoft.com/office/2007/relationships/media" Target="../media/media3.mp3"/><Relationship Id="rId7" Type="http://schemas.microsoft.com/office/2007/relationships/media" Target="../media/media5.mp3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audio" Target="../media/media4.mp3"/><Relationship Id="rId5" Type="http://schemas.microsoft.com/office/2007/relationships/media" Target="../media/media4.mp3"/><Relationship Id="rId10" Type="http://schemas.openxmlformats.org/officeDocument/2006/relationships/image" Target="../media/image1.png"/><Relationship Id="rId4" Type="http://schemas.openxmlformats.org/officeDocument/2006/relationships/audio" Target="../media/media3.mp3"/><Relationship Id="rId9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media8.mp3"/><Relationship Id="rId13" Type="http://schemas.microsoft.com/office/2007/relationships/media" Target="../media/media11.mp3"/><Relationship Id="rId18" Type="http://schemas.openxmlformats.org/officeDocument/2006/relationships/image" Target="../media/image1.png"/><Relationship Id="rId3" Type="http://schemas.microsoft.com/office/2007/relationships/media" Target="../media/media3.mp3"/><Relationship Id="rId7" Type="http://schemas.microsoft.com/office/2007/relationships/media" Target="../media/media8.mp3"/><Relationship Id="rId12" Type="http://schemas.openxmlformats.org/officeDocument/2006/relationships/audio" Target="../media/media10.mp3"/><Relationship Id="rId17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6" Type="http://schemas.openxmlformats.org/officeDocument/2006/relationships/audio" Target="../media/media12.mp3"/><Relationship Id="rId1" Type="http://schemas.microsoft.com/office/2007/relationships/media" Target="../media/media6.mp3"/><Relationship Id="rId6" Type="http://schemas.openxmlformats.org/officeDocument/2006/relationships/audio" Target="../media/media7.mp3"/><Relationship Id="rId11" Type="http://schemas.microsoft.com/office/2007/relationships/media" Target="../media/media10.mp3"/><Relationship Id="rId5" Type="http://schemas.microsoft.com/office/2007/relationships/media" Target="../media/media7.mp3"/><Relationship Id="rId15" Type="http://schemas.microsoft.com/office/2007/relationships/media" Target="../media/media12.mp3"/><Relationship Id="rId10" Type="http://schemas.openxmlformats.org/officeDocument/2006/relationships/audio" Target="../media/media9.mp3"/><Relationship Id="rId4" Type="http://schemas.openxmlformats.org/officeDocument/2006/relationships/audio" Target="../media/media3.mp3"/><Relationship Id="rId9" Type="http://schemas.microsoft.com/office/2007/relationships/media" Target="../media/media9.mp3"/><Relationship Id="rId14" Type="http://schemas.openxmlformats.org/officeDocument/2006/relationships/audio" Target="../media/media11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D7544F-DC56-47AF-BA45-4B16578EA148}"/>
              </a:ext>
            </a:extLst>
          </p:cNvPr>
          <p:cNvGrpSpPr/>
          <p:nvPr/>
        </p:nvGrpSpPr>
        <p:grpSpPr>
          <a:xfrm>
            <a:off x="2514600" y="39729"/>
            <a:ext cx="9803588" cy="7580271"/>
            <a:chOff x="-447676" y="-187480"/>
            <a:chExt cx="13410927" cy="78455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C0B5D31-AE89-4D5A-88F7-0CCF1DCD95CE}"/>
                </a:ext>
              </a:extLst>
            </p:cNvPr>
            <p:cNvSpPr/>
            <p:nvPr/>
          </p:nvSpPr>
          <p:spPr>
            <a:xfrm>
              <a:off x="4047577" y="3650423"/>
              <a:ext cx="8297651" cy="1875238"/>
            </a:xfrm>
            <a:custGeom>
              <a:avLst/>
              <a:gdLst>
                <a:gd name="connsiteX0" fmla="*/ 0 w 4292600"/>
                <a:gd name="connsiteY0" fmla="*/ 0 h 673100"/>
                <a:gd name="connsiteX1" fmla="*/ 4292600 w 4292600"/>
                <a:gd name="connsiteY1" fmla="*/ 0 h 673100"/>
                <a:gd name="connsiteX2" fmla="*/ 4292600 w 4292600"/>
                <a:gd name="connsiteY2" fmla="*/ 673100 h 673100"/>
                <a:gd name="connsiteX3" fmla="*/ 0 w 4292600"/>
                <a:gd name="connsiteY3" fmla="*/ 673100 h 673100"/>
                <a:gd name="connsiteX4" fmla="*/ 0 w 4292600"/>
                <a:gd name="connsiteY4" fmla="*/ 0 h 673100"/>
                <a:gd name="connsiteX0" fmla="*/ 297180 w 4292600"/>
                <a:gd name="connsiteY0" fmla="*/ 289560 h 673100"/>
                <a:gd name="connsiteX1" fmla="*/ 4292600 w 4292600"/>
                <a:gd name="connsiteY1" fmla="*/ 0 h 673100"/>
                <a:gd name="connsiteX2" fmla="*/ 4292600 w 4292600"/>
                <a:gd name="connsiteY2" fmla="*/ 673100 h 673100"/>
                <a:gd name="connsiteX3" fmla="*/ 0 w 4292600"/>
                <a:gd name="connsiteY3" fmla="*/ 673100 h 673100"/>
                <a:gd name="connsiteX4" fmla="*/ 297180 w 4292600"/>
                <a:gd name="connsiteY4" fmla="*/ 289560 h 673100"/>
                <a:gd name="connsiteX0" fmla="*/ 388620 w 4384040"/>
                <a:gd name="connsiteY0" fmla="*/ 289560 h 673100"/>
                <a:gd name="connsiteX1" fmla="*/ 4384040 w 4384040"/>
                <a:gd name="connsiteY1" fmla="*/ 0 h 673100"/>
                <a:gd name="connsiteX2" fmla="*/ 4384040 w 4384040"/>
                <a:gd name="connsiteY2" fmla="*/ 673100 h 673100"/>
                <a:gd name="connsiteX3" fmla="*/ 0 w 4384040"/>
                <a:gd name="connsiteY3" fmla="*/ 673100 h 673100"/>
                <a:gd name="connsiteX4" fmla="*/ 388620 w 4384040"/>
                <a:gd name="connsiteY4" fmla="*/ 289560 h 673100"/>
                <a:gd name="connsiteX0" fmla="*/ 388779 w 4384199"/>
                <a:gd name="connsiteY0" fmla="*/ 289560 h 673100"/>
                <a:gd name="connsiteX1" fmla="*/ 4384199 w 4384199"/>
                <a:gd name="connsiteY1" fmla="*/ 0 h 673100"/>
                <a:gd name="connsiteX2" fmla="*/ 4384199 w 4384199"/>
                <a:gd name="connsiteY2" fmla="*/ 673100 h 673100"/>
                <a:gd name="connsiteX3" fmla="*/ 159 w 4384199"/>
                <a:gd name="connsiteY3" fmla="*/ 673100 h 673100"/>
                <a:gd name="connsiteX4" fmla="*/ 388779 w 4384199"/>
                <a:gd name="connsiteY4" fmla="*/ 289560 h 673100"/>
                <a:gd name="connsiteX0" fmla="*/ 388779 w 4384199"/>
                <a:gd name="connsiteY0" fmla="*/ 289560 h 673100"/>
                <a:gd name="connsiteX1" fmla="*/ 449740 w 4384199"/>
                <a:gd name="connsiteY1" fmla="*/ 203200 h 673100"/>
                <a:gd name="connsiteX2" fmla="*/ 4384199 w 4384199"/>
                <a:gd name="connsiteY2" fmla="*/ 0 h 673100"/>
                <a:gd name="connsiteX3" fmla="*/ 4384199 w 4384199"/>
                <a:gd name="connsiteY3" fmla="*/ 673100 h 673100"/>
                <a:gd name="connsiteX4" fmla="*/ 159 w 4384199"/>
                <a:gd name="connsiteY4" fmla="*/ 673100 h 673100"/>
                <a:gd name="connsiteX5" fmla="*/ 388779 w 4384199"/>
                <a:gd name="connsiteY5" fmla="*/ 289560 h 673100"/>
                <a:gd name="connsiteX0" fmla="*/ 388779 w 4384199"/>
                <a:gd name="connsiteY0" fmla="*/ 289560 h 673100"/>
                <a:gd name="connsiteX1" fmla="*/ 449740 w 4384199"/>
                <a:gd name="connsiteY1" fmla="*/ 203200 h 673100"/>
                <a:gd name="connsiteX2" fmla="*/ 503080 w 4384199"/>
                <a:gd name="connsiteY2" fmla="*/ 43180 h 673100"/>
                <a:gd name="connsiteX3" fmla="*/ 4384199 w 4384199"/>
                <a:gd name="connsiteY3" fmla="*/ 0 h 673100"/>
                <a:gd name="connsiteX4" fmla="*/ 4384199 w 4384199"/>
                <a:gd name="connsiteY4" fmla="*/ 673100 h 673100"/>
                <a:gd name="connsiteX5" fmla="*/ 159 w 4384199"/>
                <a:gd name="connsiteY5" fmla="*/ 673100 h 673100"/>
                <a:gd name="connsiteX6" fmla="*/ 388779 w 4384199"/>
                <a:gd name="connsiteY6" fmla="*/ 289560 h 673100"/>
                <a:gd name="connsiteX0" fmla="*/ 388779 w 4384199"/>
                <a:gd name="connsiteY0" fmla="*/ 289560 h 673100"/>
                <a:gd name="connsiteX1" fmla="*/ 449740 w 4384199"/>
                <a:gd name="connsiteY1" fmla="*/ 203200 h 673100"/>
                <a:gd name="connsiteX2" fmla="*/ 503080 w 4384199"/>
                <a:gd name="connsiteY2" fmla="*/ 43180 h 673100"/>
                <a:gd name="connsiteX3" fmla="*/ 625000 w 4384199"/>
                <a:gd name="connsiteY3" fmla="*/ 66040 h 673100"/>
                <a:gd name="connsiteX4" fmla="*/ 4384199 w 4384199"/>
                <a:gd name="connsiteY4" fmla="*/ 0 h 673100"/>
                <a:gd name="connsiteX5" fmla="*/ 4384199 w 4384199"/>
                <a:gd name="connsiteY5" fmla="*/ 673100 h 673100"/>
                <a:gd name="connsiteX6" fmla="*/ 159 w 4384199"/>
                <a:gd name="connsiteY6" fmla="*/ 673100 h 673100"/>
                <a:gd name="connsiteX7" fmla="*/ 388779 w 4384199"/>
                <a:gd name="connsiteY7" fmla="*/ 289560 h 673100"/>
                <a:gd name="connsiteX0" fmla="*/ 388779 w 4384199"/>
                <a:gd name="connsiteY0" fmla="*/ 289560 h 673100"/>
                <a:gd name="connsiteX1" fmla="*/ 449740 w 4384199"/>
                <a:gd name="connsiteY1" fmla="*/ 203200 h 673100"/>
                <a:gd name="connsiteX2" fmla="*/ 503080 w 4384199"/>
                <a:gd name="connsiteY2" fmla="*/ 43180 h 673100"/>
                <a:gd name="connsiteX3" fmla="*/ 625000 w 4384199"/>
                <a:gd name="connsiteY3" fmla="*/ 66040 h 673100"/>
                <a:gd name="connsiteX4" fmla="*/ 1105060 w 4384199"/>
                <a:gd name="connsiteY4" fmla="*/ 355600 h 673100"/>
                <a:gd name="connsiteX5" fmla="*/ 4384199 w 4384199"/>
                <a:gd name="connsiteY5" fmla="*/ 0 h 673100"/>
                <a:gd name="connsiteX6" fmla="*/ 4384199 w 4384199"/>
                <a:gd name="connsiteY6" fmla="*/ 673100 h 673100"/>
                <a:gd name="connsiteX7" fmla="*/ 159 w 4384199"/>
                <a:gd name="connsiteY7" fmla="*/ 673100 h 673100"/>
                <a:gd name="connsiteX8" fmla="*/ 388779 w 4384199"/>
                <a:gd name="connsiteY8" fmla="*/ 289560 h 673100"/>
                <a:gd name="connsiteX0" fmla="*/ 388779 w 4384199"/>
                <a:gd name="connsiteY0" fmla="*/ 289560 h 673100"/>
                <a:gd name="connsiteX1" fmla="*/ 449740 w 4384199"/>
                <a:gd name="connsiteY1" fmla="*/ 203200 h 673100"/>
                <a:gd name="connsiteX2" fmla="*/ 503080 w 4384199"/>
                <a:gd name="connsiteY2" fmla="*/ 43180 h 673100"/>
                <a:gd name="connsiteX3" fmla="*/ 625000 w 4384199"/>
                <a:gd name="connsiteY3" fmla="*/ 66040 h 673100"/>
                <a:gd name="connsiteX4" fmla="*/ 1105060 w 4384199"/>
                <a:gd name="connsiteY4" fmla="*/ 355600 h 673100"/>
                <a:gd name="connsiteX5" fmla="*/ 1265080 w 4384199"/>
                <a:gd name="connsiteY5" fmla="*/ 256540 h 673100"/>
                <a:gd name="connsiteX6" fmla="*/ 4384199 w 4384199"/>
                <a:gd name="connsiteY6" fmla="*/ 0 h 673100"/>
                <a:gd name="connsiteX7" fmla="*/ 4384199 w 4384199"/>
                <a:gd name="connsiteY7" fmla="*/ 673100 h 673100"/>
                <a:gd name="connsiteX8" fmla="*/ 159 w 4384199"/>
                <a:gd name="connsiteY8" fmla="*/ 673100 h 673100"/>
                <a:gd name="connsiteX9" fmla="*/ 388779 w 4384199"/>
                <a:gd name="connsiteY9" fmla="*/ 289560 h 673100"/>
                <a:gd name="connsiteX0" fmla="*/ 388779 w 4384199"/>
                <a:gd name="connsiteY0" fmla="*/ 289560 h 673100"/>
                <a:gd name="connsiteX1" fmla="*/ 449740 w 4384199"/>
                <a:gd name="connsiteY1" fmla="*/ 203200 h 673100"/>
                <a:gd name="connsiteX2" fmla="*/ 503080 w 4384199"/>
                <a:gd name="connsiteY2" fmla="*/ 43180 h 673100"/>
                <a:gd name="connsiteX3" fmla="*/ 625000 w 4384199"/>
                <a:gd name="connsiteY3" fmla="*/ 66040 h 673100"/>
                <a:gd name="connsiteX4" fmla="*/ 1105060 w 4384199"/>
                <a:gd name="connsiteY4" fmla="*/ 355600 h 673100"/>
                <a:gd name="connsiteX5" fmla="*/ 1265080 w 4384199"/>
                <a:gd name="connsiteY5" fmla="*/ 256540 h 673100"/>
                <a:gd name="connsiteX6" fmla="*/ 1973740 w 4384199"/>
                <a:gd name="connsiteY6" fmla="*/ 210820 h 673100"/>
                <a:gd name="connsiteX7" fmla="*/ 4384199 w 4384199"/>
                <a:gd name="connsiteY7" fmla="*/ 0 h 673100"/>
                <a:gd name="connsiteX8" fmla="*/ 4384199 w 4384199"/>
                <a:gd name="connsiteY8" fmla="*/ 673100 h 673100"/>
                <a:gd name="connsiteX9" fmla="*/ 159 w 4384199"/>
                <a:gd name="connsiteY9" fmla="*/ 673100 h 673100"/>
                <a:gd name="connsiteX10" fmla="*/ 388779 w 4384199"/>
                <a:gd name="connsiteY10" fmla="*/ 289560 h 673100"/>
                <a:gd name="connsiteX0" fmla="*/ 388779 w 4384199"/>
                <a:gd name="connsiteY0" fmla="*/ 289560 h 673100"/>
                <a:gd name="connsiteX1" fmla="*/ 449740 w 4384199"/>
                <a:gd name="connsiteY1" fmla="*/ 203200 h 673100"/>
                <a:gd name="connsiteX2" fmla="*/ 503080 w 4384199"/>
                <a:gd name="connsiteY2" fmla="*/ 43180 h 673100"/>
                <a:gd name="connsiteX3" fmla="*/ 625000 w 4384199"/>
                <a:gd name="connsiteY3" fmla="*/ 66040 h 673100"/>
                <a:gd name="connsiteX4" fmla="*/ 1105060 w 4384199"/>
                <a:gd name="connsiteY4" fmla="*/ 355600 h 673100"/>
                <a:gd name="connsiteX5" fmla="*/ 1265080 w 4384199"/>
                <a:gd name="connsiteY5" fmla="*/ 256540 h 673100"/>
                <a:gd name="connsiteX6" fmla="*/ 1973740 w 4384199"/>
                <a:gd name="connsiteY6" fmla="*/ 210820 h 673100"/>
                <a:gd name="connsiteX7" fmla="*/ 2042320 w 4384199"/>
                <a:gd name="connsiteY7" fmla="*/ 111760 h 673100"/>
                <a:gd name="connsiteX8" fmla="*/ 4384199 w 4384199"/>
                <a:gd name="connsiteY8" fmla="*/ 0 h 673100"/>
                <a:gd name="connsiteX9" fmla="*/ 4384199 w 4384199"/>
                <a:gd name="connsiteY9" fmla="*/ 673100 h 673100"/>
                <a:gd name="connsiteX10" fmla="*/ 159 w 4384199"/>
                <a:gd name="connsiteY10" fmla="*/ 673100 h 673100"/>
                <a:gd name="connsiteX11" fmla="*/ 388779 w 4384199"/>
                <a:gd name="connsiteY11" fmla="*/ 289560 h 673100"/>
                <a:gd name="connsiteX0" fmla="*/ 388779 w 4384199"/>
                <a:gd name="connsiteY0" fmla="*/ 330200 h 713740"/>
                <a:gd name="connsiteX1" fmla="*/ 449740 w 4384199"/>
                <a:gd name="connsiteY1" fmla="*/ 243840 h 713740"/>
                <a:gd name="connsiteX2" fmla="*/ 503080 w 4384199"/>
                <a:gd name="connsiteY2" fmla="*/ 83820 h 713740"/>
                <a:gd name="connsiteX3" fmla="*/ 625000 w 4384199"/>
                <a:gd name="connsiteY3" fmla="*/ 106680 h 713740"/>
                <a:gd name="connsiteX4" fmla="*/ 1105060 w 4384199"/>
                <a:gd name="connsiteY4" fmla="*/ 396240 h 713740"/>
                <a:gd name="connsiteX5" fmla="*/ 1265080 w 4384199"/>
                <a:gd name="connsiteY5" fmla="*/ 297180 h 713740"/>
                <a:gd name="connsiteX6" fmla="*/ 1973740 w 4384199"/>
                <a:gd name="connsiteY6" fmla="*/ 251460 h 713740"/>
                <a:gd name="connsiteX7" fmla="*/ 2042320 w 4384199"/>
                <a:gd name="connsiteY7" fmla="*/ 152400 h 713740"/>
                <a:gd name="connsiteX8" fmla="*/ 2133760 w 4384199"/>
                <a:gd name="connsiteY8" fmla="*/ 0 h 713740"/>
                <a:gd name="connsiteX9" fmla="*/ 4384199 w 4384199"/>
                <a:gd name="connsiteY9" fmla="*/ 40640 h 713740"/>
                <a:gd name="connsiteX10" fmla="*/ 4384199 w 4384199"/>
                <a:gd name="connsiteY10" fmla="*/ 713740 h 713740"/>
                <a:gd name="connsiteX11" fmla="*/ 159 w 4384199"/>
                <a:gd name="connsiteY11" fmla="*/ 713740 h 713740"/>
                <a:gd name="connsiteX12" fmla="*/ 388779 w 4384199"/>
                <a:gd name="connsiteY12" fmla="*/ 330200 h 713740"/>
                <a:gd name="connsiteX0" fmla="*/ 388779 w 4384199"/>
                <a:gd name="connsiteY0" fmla="*/ 414020 h 797560"/>
                <a:gd name="connsiteX1" fmla="*/ 449740 w 4384199"/>
                <a:gd name="connsiteY1" fmla="*/ 327660 h 797560"/>
                <a:gd name="connsiteX2" fmla="*/ 503080 w 4384199"/>
                <a:gd name="connsiteY2" fmla="*/ 167640 h 797560"/>
                <a:gd name="connsiteX3" fmla="*/ 625000 w 4384199"/>
                <a:gd name="connsiteY3" fmla="*/ 190500 h 797560"/>
                <a:gd name="connsiteX4" fmla="*/ 1105060 w 4384199"/>
                <a:gd name="connsiteY4" fmla="*/ 480060 h 797560"/>
                <a:gd name="connsiteX5" fmla="*/ 1265080 w 4384199"/>
                <a:gd name="connsiteY5" fmla="*/ 381000 h 797560"/>
                <a:gd name="connsiteX6" fmla="*/ 1973740 w 4384199"/>
                <a:gd name="connsiteY6" fmla="*/ 335280 h 797560"/>
                <a:gd name="connsiteX7" fmla="*/ 2042320 w 4384199"/>
                <a:gd name="connsiteY7" fmla="*/ 236220 h 797560"/>
                <a:gd name="connsiteX8" fmla="*/ 2133760 w 4384199"/>
                <a:gd name="connsiteY8" fmla="*/ 83820 h 797560"/>
                <a:gd name="connsiteX9" fmla="*/ 2286160 w 4384199"/>
                <a:gd name="connsiteY9" fmla="*/ 0 h 797560"/>
                <a:gd name="connsiteX10" fmla="*/ 4384199 w 4384199"/>
                <a:gd name="connsiteY10" fmla="*/ 124460 h 797560"/>
                <a:gd name="connsiteX11" fmla="*/ 4384199 w 4384199"/>
                <a:gd name="connsiteY11" fmla="*/ 797560 h 797560"/>
                <a:gd name="connsiteX12" fmla="*/ 159 w 4384199"/>
                <a:gd name="connsiteY12" fmla="*/ 797560 h 797560"/>
                <a:gd name="connsiteX13" fmla="*/ 388779 w 4384199"/>
                <a:gd name="connsiteY13" fmla="*/ 414020 h 797560"/>
                <a:gd name="connsiteX0" fmla="*/ 388779 w 4384199"/>
                <a:gd name="connsiteY0" fmla="*/ 414020 h 797560"/>
                <a:gd name="connsiteX1" fmla="*/ 449740 w 4384199"/>
                <a:gd name="connsiteY1" fmla="*/ 327660 h 797560"/>
                <a:gd name="connsiteX2" fmla="*/ 503080 w 4384199"/>
                <a:gd name="connsiteY2" fmla="*/ 167640 h 797560"/>
                <a:gd name="connsiteX3" fmla="*/ 625000 w 4384199"/>
                <a:gd name="connsiteY3" fmla="*/ 190500 h 797560"/>
                <a:gd name="connsiteX4" fmla="*/ 1105060 w 4384199"/>
                <a:gd name="connsiteY4" fmla="*/ 480060 h 797560"/>
                <a:gd name="connsiteX5" fmla="*/ 1265080 w 4384199"/>
                <a:gd name="connsiteY5" fmla="*/ 381000 h 797560"/>
                <a:gd name="connsiteX6" fmla="*/ 1973740 w 4384199"/>
                <a:gd name="connsiteY6" fmla="*/ 335280 h 797560"/>
                <a:gd name="connsiteX7" fmla="*/ 2042320 w 4384199"/>
                <a:gd name="connsiteY7" fmla="*/ 236220 h 797560"/>
                <a:gd name="connsiteX8" fmla="*/ 2133760 w 4384199"/>
                <a:gd name="connsiteY8" fmla="*/ 83820 h 797560"/>
                <a:gd name="connsiteX9" fmla="*/ 2286160 w 4384199"/>
                <a:gd name="connsiteY9" fmla="*/ 0 h 797560"/>
                <a:gd name="connsiteX10" fmla="*/ 2400460 w 4384199"/>
                <a:gd name="connsiteY10" fmla="*/ 30480 h 797560"/>
                <a:gd name="connsiteX11" fmla="*/ 4384199 w 4384199"/>
                <a:gd name="connsiteY11" fmla="*/ 124460 h 797560"/>
                <a:gd name="connsiteX12" fmla="*/ 4384199 w 4384199"/>
                <a:gd name="connsiteY12" fmla="*/ 797560 h 797560"/>
                <a:gd name="connsiteX13" fmla="*/ 159 w 4384199"/>
                <a:gd name="connsiteY13" fmla="*/ 797560 h 797560"/>
                <a:gd name="connsiteX14" fmla="*/ 388779 w 4384199"/>
                <a:gd name="connsiteY14" fmla="*/ 414020 h 797560"/>
                <a:gd name="connsiteX0" fmla="*/ 388779 w 4384199"/>
                <a:gd name="connsiteY0" fmla="*/ 414020 h 797560"/>
                <a:gd name="connsiteX1" fmla="*/ 449740 w 4384199"/>
                <a:gd name="connsiteY1" fmla="*/ 327660 h 797560"/>
                <a:gd name="connsiteX2" fmla="*/ 503080 w 4384199"/>
                <a:gd name="connsiteY2" fmla="*/ 167640 h 797560"/>
                <a:gd name="connsiteX3" fmla="*/ 625000 w 4384199"/>
                <a:gd name="connsiteY3" fmla="*/ 190500 h 797560"/>
                <a:gd name="connsiteX4" fmla="*/ 1105060 w 4384199"/>
                <a:gd name="connsiteY4" fmla="*/ 480060 h 797560"/>
                <a:gd name="connsiteX5" fmla="*/ 1265080 w 4384199"/>
                <a:gd name="connsiteY5" fmla="*/ 381000 h 797560"/>
                <a:gd name="connsiteX6" fmla="*/ 1973740 w 4384199"/>
                <a:gd name="connsiteY6" fmla="*/ 335280 h 797560"/>
                <a:gd name="connsiteX7" fmla="*/ 2042320 w 4384199"/>
                <a:gd name="connsiteY7" fmla="*/ 236220 h 797560"/>
                <a:gd name="connsiteX8" fmla="*/ 2133760 w 4384199"/>
                <a:gd name="connsiteY8" fmla="*/ 83820 h 797560"/>
                <a:gd name="connsiteX9" fmla="*/ 2286160 w 4384199"/>
                <a:gd name="connsiteY9" fmla="*/ 0 h 797560"/>
                <a:gd name="connsiteX10" fmla="*/ 2400460 w 4384199"/>
                <a:gd name="connsiteY10" fmla="*/ 30480 h 797560"/>
                <a:gd name="connsiteX11" fmla="*/ 2514760 w 4384199"/>
                <a:gd name="connsiteY11" fmla="*/ 76200 h 797560"/>
                <a:gd name="connsiteX12" fmla="*/ 4384199 w 4384199"/>
                <a:gd name="connsiteY12" fmla="*/ 124460 h 797560"/>
                <a:gd name="connsiteX13" fmla="*/ 4384199 w 4384199"/>
                <a:gd name="connsiteY13" fmla="*/ 797560 h 797560"/>
                <a:gd name="connsiteX14" fmla="*/ 159 w 4384199"/>
                <a:gd name="connsiteY14" fmla="*/ 797560 h 797560"/>
                <a:gd name="connsiteX15" fmla="*/ 388779 w 4384199"/>
                <a:gd name="connsiteY15" fmla="*/ 414020 h 797560"/>
                <a:gd name="connsiteX0" fmla="*/ 388779 w 4384199"/>
                <a:gd name="connsiteY0" fmla="*/ 414020 h 797560"/>
                <a:gd name="connsiteX1" fmla="*/ 449740 w 4384199"/>
                <a:gd name="connsiteY1" fmla="*/ 327660 h 797560"/>
                <a:gd name="connsiteX2" fmla="*/ 503080 w 4384199"/>
                <a:gd name="connsiteY2" fmla="*/ 167640 h 797560"/>
                <a:gd name="connsiteX3" fmla="*/ 625000 w 4384199"/>
                <a:gd name="connsiteY3" fmla="*/ 190500 h 797560"/>
                <a:gd name="connsiteX4" fmla="*/ 1105060 w 4384199"/>
                <a:gd name="connsiteY4" fmla="*/ 480060 h 797560"/>
                <a:gd name="connsiteX5" fmla="*/ 1265080 w 4384199"/>
                <a:gd name="connsiteY5" fmla="*/ 381000 h 797560"/>
                <a:gd name="connsiteX6" fmla="*/ 1973740 w 4384199"/>
                <a:gd name="connsiteY6" fmla="*/ 335280 h 797560"/>
                <a:gd name="connsiteX7" fmla="*/ 2042320 w 4384199"/>
                <a:gd name="connsiteY7" fmla="*/ 236220 h 797560"/>
                <a:gd name="connsiteX8" fmla="*/ 2133760 w 4384199"/>
                <a:gd name="connsiteY8" fmla="*/ 83820 h 797560"/>
                <a:gd name="connsiteX9" fmla="*/ 2286160 w 4384199"/>
                <a:gd name="connsiteY9" fmla="*/ 0 h 797560"/>
                <a:gd name="connsiteX10" fmla="*/ 2400460 w 4384199"/>
                <a:gd name="connsiteY10" fmla="*/ 30480 h 797560"/>
                <a:gd name="connsiteX11" fmla="*/ 2514760 w 4384199"/>
                <a:gd name="connsiteY11" fmla="*/ 76200 h 797560"/>
                <a:gd name="connsiteX12" fmla="*/ 3330100 w 4384199"/>
                <a:gd name="connsiteY12" fmla="*/ 198120 h 797560"/>
                <a:gd name="connsiteX13" fmla="*/ 4384199 w 4384199"/>
                <a:gd name="connsiteY13" fmla="*/ 124460 h 797560"/>
                <a:gd name="connsiteX14" fmla="*/ 4384199 w 4384199"/>
                <a:gd name="connsiteY14" fmla="*/ 797560 h 797560"/>
                <a:gd name="connsiteX15" fmla="*/ 159 w 4384199"/>
                <a:gd name="connsiteY15" fmla="*/ 797560 h 797560"/>
                <a:gd name="connsiteX16" fmla="*/ 388779 w 4384199"/>
                <a:gd name="connsiteY16" fmla="*/ 414020 h 797560"/>
                <a:gd name="connsiteX0" fmla="*/ 388779 w 4384199"/>
                <a:gd name="connsiteY0" fmla="*/ 414020 h 797560"/>
                <a:gd name="connsiteX1" fmla="*/ 449740 w 4384199"/>
                <a:gd name="connsiteY1" fmla="*/ 327660 h 797560"/>
                <a:gd name="connsiteX2" fmla="*/ 503080 w 4384199"/>
                <a:gd name="connsiteY2" fmla="*/ 167640 h 797560"/>
                <a:gd name="connsiteX3" fmla="*/ 625000 w 4384199"/>
                <a:gd name="connsiteY3" fmla="*/ 190500 h 797560"/>
                <a:gd name="connsiteX4" fmla="*/ 1105060 w 4384199"/>
                <a:gd name="connsiteY4" fmla="*/ 480060 h 797560"/>
                <a:gd name="connsiteX5" fmla="*/ 1265080 w 4384199"/>
                <a:gd name="connsiteY5" fmla="*/ 381000 h 797560"/>
                <a:gd name="connsiteX6" fmla="*/ 1973740 w 4384199"/>
                <a:gd name="connsiteY6" fmla="*/ 335280 h 797560"/>
                <a:gd name="connsiteX7" fmla="*/ 2042320 w 4384199"/>
                <a:gd name="connsiteY7" fmla="*/ 236220 h 797560"/>
                <a:gd name="connsiteX8" fmla="*/ 2133760 w 4384199"/>
                <a:gd name="connsiteY8" fmla="*/ 83820 h 797560"/>
                <a:gd name="connsiteX9" fmla="*/ 2286160 w 4384199"/>
                <a:gd name="connsiteY9" fmla="*/ 0 h 797560"/>
                <a:gd name="connsiteX10" fmla="*/ 2400460 w 4384199"/>
                <a:gd name="connsiteY10" fmla="*/ 30480 h 797560"/>
                <a:gd name="connsiteX11" fmla="*/ 2514760 w 4384199"/>
                <a:gd name="connsiteY11" fmla="*/ 76200 h 797560"/>
                <a:gd name="connsiteX12" fmla="*/ 3330100 w 4384199"/>
                <a:gd name="connsiteY12" fmla="*/ 198120 h 797560"/>
                <a:gd name="connsiteX13" fmla="*/ 3398680 w 4384199"/>
                <a:gd name="connsiteY13" fmla="*/ 99060 h 797560"/>
                <a:gd name="connsiteX14" fmla="*/ 4384199 w 4384199"/>
                <a:gd name="connsiteY14" fmla="*/ 124460 h 797560"/>
                <a:gd name="connsiteX15" fmla="*/ 4384199 w 4384199"/>
                <a:gd name="connsiteY15" fmla="*/ 797560 h 797560"/>
                <a:gd name="connsiteX16" fmla="*/ 159 w 4384199"/>
                <a:gd name="connsiteY16" fmla="*/ 797560 h 797560"/>
                <a:gd name="connsiteX17" fmla="*/ 388779 w 4384199"/>
                <a:gd name="connsiteY17" fmla="*/ 414020 h 797560"/>
                <a:gd name="connsiteX0" fmla="*/ 388779 w 4384199"/>
                <a:gd name="connsiteY0" fmla="*/ 436880 h 820420"/>
                <a:gd name="connsiteX1" fmla="*/ 449740 w 4384199"/>
                <a:gd name="connsiteY1" fmla="*/ 350520 h 820420"/>
                <a:gd name="connsiteX2" fmla="*/ 503080 w 4384199"/>
                <a:gd name="connsiteY2" fmla="*/ 190500 h 820420"/>
                <a:gd name="connsiteX3" fmla="*/ 625000 w 4384199"/>
                <a:gd name="connsiteY3" fmla="*/ 213360 h 820420"/>
                <a:gd name="connsiteX4" fmla="*/ 1105060 w 4384199"/>
                <a:gd name="connsiteY4" fmla="*/ 502920 h 820420"/>
                <a:gd name="connsiteX5" fmla="*/ 1265080 w 4384199"/>
                <a:gd name="connsiteY5" fmla="*/ 403860 h 820420"/>
                <a:gd name="connsiteX6" fmla="*/ 1973740 w 4384199"/>
                <a:gd name="connsiteY6" fmla="*/ 358140 h 820420"/>
                <a:gd name="connsiteX7" fmla="*/ 2042320 w 4384199"/>
                <a:gd name="connsiteY7" fmla="*/ 259080 h 820420"/>
                <a:gd name="connsiteX8" fmla="*/ 2133760 w 4384199"/>
                <a:gd name="connsiteY8" fmla="*/ 106680 h 820420"/>
                <a:gd name="connsiteX9" fmla="*/ 2286160 w 4384199"/>
                <a:gd name="connsiteY9" fmla="*/ 22860 h 820420"/>
                <a:gd name="connsiteX10" fmla="*/ 2400460 w 4384199"/>
                <a:gd name="connsiteY10" fmla="*/ 53340 h 820420"/>
                <a:gd name="connsiteX11" fmla="*/ 2514760 w 4384199"/>
                <a:gd name="connsiteY11" fmla="*/ 99060 h 820420"/>
                <a:gd name="connsiteX12" fmla="*/ 3330100 w 4384199"/>
                <a:gd name="connsiteY12" fmla="*/ 220980 h 820420"/>
                <a:gd name="connsiteX13" fmla="*/ 3398680 w 4384199"/>
                <a:gd name="connsiteY13" fmla="*/ 121920 h 820420"/>
                <a:gd name="connsiteX14" fmla="*/ 3490120 w 4384199"/>
                <a:gd name="connsiteY14" fmla="*/ 0 h 820420"/>
                <a:gd name="connsiteX15" fmla="*/ 4384199 w 4384199"/>
                <a:gd name="connsiteY15" fmla="*/ 147320 h 820420"/>
                <a:gd name="connsiteX16" fmla="*/ 4384199 w 4384199"/>
                <a:gd name="connsiteY16" fmla="*/ 820420 h 820420"/>
                <a:gd name="connsiteX17" fmla="*/ 159 w 4384199"/>
                <a:gd name="connsiteY17" fmla="*/ 820420 h 820420"/>
                <a:gd name="connsiteX18" fmla="*/ 388779 w 4384199"/>
                <a:gd name="connsiteY18" fmla="*/ 436880 h 820420"/>
                <a:gd name="connsiteX0" fmla="*/ 388779 w 4384199"/>
                <a:gd name="connsiteY0" fmla="*/ 436880 h 820420"/>
                <a:gd name="connsiteX1" fmla="*/ 449740 w 4384199"/>
                <a:gd name="connsiteY1" fmla="*/ 350520 h 820420"/>
                <a:gd name="connsiteX2" fmla="*/ 503080 w 4384199"/>
                <a:gd name="connsiteY2" fmla="*/ 190500 h 820420"/>
                <a:gd name="connsiteX3" fmla="*/ 625000 w 4384199"/>
                <a:gd name="connsiteY3" fmla="*/ 213360 h 820420"/>
                <a:gd name="connsiteX4" fmla="*/ 1105060 w 4384199"/>
                <a:gd name="connsiteY4" fmla="*/ 502920 h 820420"/>
                <a:gd name="connsiteX5" fmla="*/ 1265080 w 4384199"/>
                <a:gd name="connsiteY5" fmla="*/ 403860 h 820420"/>
                <a:gd name="connsiteX6" fmla="*/ 1973740 w 4384199"/>
                <a:gd name="connsiteY6" fmla="*/ 358140 h 820420"/>
                <a:gd name="connsiteX7" fmla="*/ 2042320 w 4384199"/>
                <a:gd name="connsiteY7" fmla="*/ 259080 h 820420"/>
                <a:gd name="connsiteX8" fmla="*/ 2133760 w 4384199"/>
                <a:gd name="connsiteY8" fmla="*/ 106680 h 820420"/>
                <a:gd name="connsiteX9" fmla="*/ 2286160 w 4384199"/>
                <a:gd name="connsiteY9" fmla="*/ 22860 h 820420"/>
                <a:gd name="connsiteX10" fmla="*/ 2400460 w 4384199"/>
                <a:gd name="connsiteY10" fmla="*/ 53340 h 820420"/>
                <a:gd name="connsiteX11" fmla="*/ 2514760 w 4384199"/>
                <a:gd name="connsiteY11" fmla="*/ 99060 h 820420"/>
                <a:gd name="connsiteX12" fmla="*/ 3330100 w 4384199"/>
                <a:gd name="connsiteY12" fmla="*/ 220980 h 820420"/>
                <a:gd name="connsiteX13" fmla="*/ 3398680 w 4384199"/>
                <a:gd name="connsiteY13" fmla="*/ 121920 h 820420"/>
                <a:gd name="connsiteX14" fmla="*/ 3490120 w 4384199"/>
                <a:gd name="connsiteY14" fmla="*/ 0 h 820420"/>
                <a:gd name="connsiteX15" fmla="*/ 3627280 w 4384199"/>
                <a:gd name="connsiteY15" fmla="*/ 30480 h 820420"/>
                <a:gd name="connsiteX16" fmla="*/ 4384199 w 4384199"/>
                <a:gd name="connsiteY16" fmla="*/ 147320 h 820420"/>
                <a:gd name="connsiteX17" fmla="*/ 4384199 w 4384199"/>
                <a:gd name="connsiteY17" fmla="*/ 820420 h 820420"/>
                <a:gd name="connsiteX18" fmla="*/ 159 w 4384199"/>
                <a:gd name="connsiteY18" fmla="*/ 820420 h 820420"/>
                <a:gd name="connsiteX19" fmla="*/ 388779 w 4384199"/>
                <a:gd name="connsiteY19" fmla="*/ 436880 h 820420"/>
                <a:gd name="connsiteX0" fmla="*/ 388779 w 4536599"/>
                <a:gd name="connsiteY0" fmla="*/ 436880 h 820420"/>
                <a:gd name="connsiteX1" fmla="*/ 449740 w 4536599"/>
                <a:gd name="connsiteY1" fmla="*/ 350520 h 820420"/>
                <a:gd name="connsiteX2" fmla="*/ 503080 w 4536599"/>
                <a:gd name="connsiteY2" fmla="*/ 190500 h 820420"/>
                <a:gd name="connsiteX3" fmla="*/ 625000 w 4536599"/>
                <a:gd name="connsiteY3" fmla="*/ 213360 h 820420"/>
                <a:gd name="connsiteX4" fmla="*/ 1105060 w 4536599"/>
                <a:gd name="connsiteY4" fmla="*/ 502920 h 820420"/>
                <a:gd name="connsiteX5" fmla="*/ 1265080 w 4536599"/>
                <a:gd name="connsiteY5" fmla="*/ 403860 h 820420"/>
                <a:gd name="connsiteX6" fmla="*/ 1973740 w 4536599"/>
                <a:gd name="connsiteY6" fmla="*/ 358140 h 820420"/>
                <a:gd name="connsiteX7" fmla="*/ 2042320 w 4536599"/>
                <a:gd name="connsiteY7" fmla="*/ 259080 h 820420"/>
                <a:gd name="connsiteX8" fmla="*/ 2133760 w 4536599"/>
                <a:gd name="connsiteY8" fmla="*/ 106680 h 820420"/>
                <a:gd name="connsiteX9" fmla="*/ 2286160 w 4536599"/>
                <a:gd name="connsiteY9" fmla="*/ 22860 h 820420"/>
                <a:gd name="connsiteX10" fmla="*/ 2400460 w 4536599"/>
                <a:gd name="connsiteY10" fmla="*/ 53340 h 820420"/>
                <a:gd name="connsiteX11" fmla="*/ 2514760 w 4536599"/>
                <a:gd name="connsiteY11" fmla="*/ 99060 h 820420"/>
                <a:gd name="connsiteX12" fmla="*/ 3330100 w 4536599"/>
                <a:gd name="connsiteY12" fmla="*/ 220980 h 820420"/>
                <a:gd name="connsiteX13" fmla="*/ 3398680 w 4536599"/>
                <a:gd name="connsiteY13" fmla="*/ 121920 h 820420"/>
                <a:gd name="connsiteX14" fmla="*/ 3490120 w 4536599"/>
                <a:gd name="connsiteY14" fmla="*/ 0 h 820420"/>
                <a:gd name="connsiteX15" fmla="*/ 3627280 w 4536599"/>
                <a:gd name="connsiteY15" fmla="*/ 30480 h 820420"/>
                <a:gd name="connsiteX16" fmla="*/ 4536599 w 4536599"/>
                <a:gd name="connsiteY16" fmla="*/ 147320 h 820420"/>
                <a:gd name="connsiteX17" fmla="*/ 4384199 w 4536599"/>
                <a:gd name="connsiteY17" fmla="*/ 820420 h 820420"/>
                <a:gd name="connsiteX18" fmla="*/ 159 w 4536599"/>
                <a:gd name="connsiteY18" fmla="*/ 820420 h 820420"/>
                <a:gd name="connsiteX19" fmla="*/ 388779 w 4536599"/>
                <a:gd name="connsiteY19" fmla="*/ 436880 h 820420"/>
                <a:gd name="connsiteX0" fmla="*/ 388779 w 4536599"/>
                <a:gd name="connsiteY0" fmla="*/ 436880 h 820420"/>
                <a:gd name="connsiteX1" fmla="*/ 449740 w 4536599"/>
                <a:gd name="connsiteY1" fmla="*/ 350520 h 820420"/>
                <a:gd name="connsiteX2" fmla="*/ 503080 w 4536599"/>
                <a:gd name="connsiteY2" fmla="*/ 190500 h 820420"/>
                <a:gd name="connsiteX3" fmla="*/ 625000 w 4536599"/>
                <a:gd name="connsiteY3" fmla="*/ 213360 h 820420"/>
                <a:gd name="connsiteX4" fmla="*/ 1105060 w 4536599"/>
                <a:gd name="connsiteY4" fmla="*/ 502920 h 820420"/>
                <a:gd name="connsiteX5" fmla="*/ 1265080 w 4536599"/>
                <a:gd name="connsiteY5" fmla="*/ 403860 h 820420"/>
                <a:gd name="connsiteX6" fmla="*/ 1973740 w 4536599"/>
                <a:gd name="connsiteY6" fmla="*/ 358140 h 820420"/>
                <a:gd name="connsiteX7" fmla="*/ 2042320 w 4536599"/>
                <a:gd name="connsiteY7" fmla="*/ 259080 h 820420"/>
                <a:gd name="connsiteX8" fmla="*/ 2133760 w 4536599"/>
                <a:gd name="connsiteY8" fmla="*/ 106680 h 820420"/>
                <a:gd name="connsiteX9" fmla="*/ 2286160 w 4536599"/>
                <a:gd name="connsiteY9" fmla="*/ 22860 h 820420"/>
                <a:gd name="connsiteX10" fmla="*/ 2400460 w 4536599"/>
                <a:gd name="connsiteY10" fmla="*/ 53340 h 820420"/>
                <a:gd name="connsiteX11" fmla="*/ 2514760 w 4536599"/>
                <a:gd name="connsiteY11" fmla="*/ 99060 h 820420"/>
                <a:gd name="connsiteX12" fmla="*/ 3330100 w 4536599"/>
                <a:gd name="connsiteY12" fmla="*/ 220980 h 820420"/>
                <a:gd name="connsiteX13" fmla="*/ 3398680 w 4536599"/>
                <a:gd name="connsiteY13" fmla="*/ 121920 h 820420"/>
                <a:gd name="connsiteX14" fmla="*/ 3490120 w 4536599"/>
                <a:gd name="connsiteY14" fmla="*/ 0 h 820420"/>
                <a:gd name="connsiteX15" fmla="*/ 3627280 w 4536599"/>
                <a:gd name="connsiteY15" fmla="*/ 30480 h 820420"/>
                <a:gd name="connsiteX16" fmla="*/ 4536599 w 4536599"/>
                <a:gd name="connsiteY16" fmla="*/ 147320 h 820420"/>
                <a:gd name="connsiteX17" fmla="*/ 4536599 w 4536599"/>
                <a:gd name="connsiteY17" fmla="*/ 812800 h 820420"/>
                <a:gd name="connsiteX18" fmla="*/ 159 w 4536599"/>
                <a:gd name="connsiteY18" fmla="*/ 820420 h 820420"/>
                <a:gd name="connsiteX19" fmla="*/ 388779 w 4536599"/>
                <a:gd name="connsiteY19" fmla="*/ 436880 h 820420"/>
                <a:gd name="connsiteX0" fmla="*/ 388779 w 4536599"/>
                <a:gd name="connsiteY0" fmla="*/ 436880 h 820420"/>
                <a:gd name="connsiteX1" fmla="*/ 449740 w 4536599"/>
                <a:gd name="connsiteY1" fmla="*/ 350520 h 820420"/>
                <a:gd name="connsiteX2" fmla="*/ 503080 w 4536599"/>
                <a:gd name="connsiteY2" fmla="*/ 190500 h 820420"/>
                <a:gd name="connsiteX3" fmla="*/ 625000 w 4536599"/>
                <a:gd name="connsiteY3" fmla="*/ 213360 h 820420"/>
                <a:gd name="connsiteX4" fmla="*/ 1105060 w 4536599"/>
                <a:gd name="connsiteY4" fmla="*/ 502920 h 820420"/>
                <a:gd name="connsiteX5" fmla="*/ 1265080 w 4536599"/>
                <a:gd name="connsiteY5" fmla="*/ 403860 h 820420"/>
                <a:gd name="connsiteX6" fmla="*/ 1973740 w 4536599"/>
                <a:gd name="connsiteY6" fmla="*/ 358140 h 820420"/>
                <a:gd name="connsiteX7" fmla="*/ 2042320 w 4536599"/>
                <a:gd name="connsiteY7" fmla="*/ 259080 h 820420"/>
                <a:gd name="connsiteX8" fmla="*/ 2133760 w 4536599"/>
                <a:gd name="connsiteY8" fmla="*/ 106680 h 820420"/>
                <a:gd name="connsiteX9" fmla="*/ 2286160 w 4536599"/>
                <a:gd name="connsiteY9" fmla="*/ 22860 h 820420"/>
                <a:gd name="connsiteX10" fmla="*/ 2400460 w 4536599"/>
                <a:gd name="connsiteY10" fmla="*/ 53340 h 820420"/>
                <a:gd name="connsiteX11" fmla="*/ 2514760 w 4536599"/>
                <a:gd name="connsiteY11" fmla="*/ 99060 h 820420"/>
                <a:gd name="connsiteX12" fmla="*/ 3330100 w 4536599"/>
                <a:gd name="connsiteY12" fmla="*/ 220980 h 820420"/>
                <a:gd name="connsiteX13" fmla="*/ 3398680 w 4536599"/>
                <a:gd name="connsiteY13" fmla="*/ 121920 h 820420"/>
                <a:gd name="connsiteX14" fmla="*/ 3490120 w 4536599"/>
                <a:gd name="connsiteY14" fmla="*/ 0 h 820420"/>
                <a:gd name="connsiteX15" fmla="*/ 3673000 w 4536599"/>
                <a:gd name="connsiteY15" fmla="*/ 30480 h 820420"/>
                <a:gd name="connsiteX16" fmla="*/ 4536599 w 4536599"/>
                <a:gd name="connsiteY16" fmla="*/ 147320 h 820420"/>
                <a:gd name="connsiteX17" fmla="*/ 4536599 w 4536599"/>
                <a:gd name="connsiteY17" fmla="*/ 812800 h 820420"/>
                <a:gd name="connsiteX18" fmla="*/ 159 w 4536599"/>
                <a:gd name="connsiteY18" fmla="*/ 820420 h 820420"/>
                <a:gd name="connsiteX19" fmla="*/ 388779 w 4536599"/>
                <a:gd name="connsiteY19" fmla="*/ 436880 h 820420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00460 w 4536599"/>
                <a:gd name="connsiteY10" fmla="*/ 173961 h 941041"/>
                <a:gd name="connsiteX11" fmla="*/ 2514760 w 4536599"/>
                <a:gd name="connsiteY11" fmla="*/ 21968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7300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00460 w 4536599"/>
                <a:gd name="connsiteY10" fmla="*/ 173961 h 941041"/>
                <a:gd name="connsiteX11" fmla="*/ 2514760 w 4536599"/>
                <a:gd name="connsiteY11" fmla="*/ 21968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00460 w 4536599"/>
                <a:gd name="connsiteY10" fmla="*/ 173961 h 941041"/>
                <a:gd name="connsiteX11" fmla="*/ 2514760 w 4536599"/>
                <a:gd name="connsiteY11" fmla="*/ 21968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00460 w 4536599"/>
                <a:gd name="connsiteY10" fmla="*/ 173961 h 941041"/>
                <a:gd name="connsiteX11" fmla="*/ 2514760 w 4536599"/>
                <a:gd name="connsiteY11" fmla="*/ 21968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00460 w 4536599"/>
                <a:gd name="connsiteY10" fmla="*/ 173961 h 941041"/>
                <a:gd name="connsiteX11" fmla="*/ 2514760 w 4536599"/>
                <a:gd name="connsiteY11" fmla="*/ 21968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00460 w 4536599"/>
                <a:gd name="connsiteY10" fmla="*/ 173961 h 941041"/>
                <a:gd name="connsiteX11" fmla="*/ 2514760 w 4536599"/>
                <a:gd name="connsiteY11" fmla="*/ 21968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507140 w 4536599"/>
                <a:gd name="connsiteY10" fmla="*/ 158721 h 941041"/>
                <a:gd name="connsiteX11" fmla="*/ 2514760 w 4536599"/>
                <a:gd name="connsiteY11" fmla="*/ 21968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23320 w 4536599"/>
                <a:gd name="connsiteY10" fmla="*/ 189201 h 941041"/>
                <a:gd name="connsiteX11" fmla="*/ 2514760 w 4536599"/>
                <a:gd name="connsiteY11" fmla="*/ 21968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23320 w 4536599"/>
                <a:gd name="connsiteY10" fmla="*/ 189201 h 941041"/>
                <a:gd name="connsiteX11" fmla="*/ 2491900 w 4536599"/>
                <a:gd name="connsiteY11" fmla="*/ 21206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23320 w 4536599"/>
                <a:gd name="connsiteY10" fmla="*/ 189201 h 941041"/>
                <a:gd name="connsiteX11" fmla="*/ 2514760 w 4536599"/>
                <a:gd name="connsiteY11" fmla="*/ 23492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23320 w 4536599"/>
                <a:gd name="connsiteY10" fmla="*/ 189201 h 941041"/>
                <a:gd name="connsiteX11" fmla="*/ 2514760 w 4536599"/>
                <a:gd name="connsiteY11" fmla="*/ 23492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76660 w 4536599"/>
                <a:gd name="connsiteY10" fmla="*/ 173961 h 941041"/>
                <a:gd name="connsiteX11" fmla="*/ 2514760 w 4536599"/>
                <a:gd name="connsiteY11" fmla="*/ 23492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476660 w 4536599"/>
                <a:gd name="connsiteY10" fmla="*/ 173961 h 941041"/>
                <a:gd name="connsiteX11" fmla="*/ 2514760 w 4536599"/>
                <a:gd name="connsiteY11" fmla="*/ 23492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514760 w 4536599"/>
                <a:gd name="connsiteY10" fmla="*/ 234921 h 941041"/>
                <a:gd name="connsiteX11" fmla="*/ 3330100 w 4536599"/>
                <a:gd name="connsiteY11" fmla="*/ 341601 h 941041"/>
                <a:gd name="connsiteX12" fmla="*/ 3398680 w 4536599"/>
                <a:gd name="connsiteY12" fmla="*/ 242541 h 941041"/>
                <a:gd name="connsiteX13" fmla="*/ 3490120 w 4536599"/>
                <a:gd name="connsiteY13" fmla="*/ 120621 h 941041"/>
                <a:gd name="connsiteX14" fmla="*/ 3604420 w 4536599"/>
                <a:gd name="connsiteY14" fmla="*/ 151101 h 941041"/>
                <a:gd name="connsiteX15" fmla="*/ 4536599 w 4536599"/>
                <a:gd name="connsiteY15" fmla="*/ 267941 h 941041"/>
                <a:gd name="connsiteX16" fmla="*/ 4536599 w 4536599"/>
                <a:gd name="connsiteY16" fmla="*/ 933421 h 941041"/>
                <a:gd name="connsiteX17" fmla="*/ 159 w 4536599"/>
                <a:gd name="connsiteY17" fmla="*/ 941041 h 941041"/>
                <a:gd name="connsiteX18" fmla="*/ 388779 w 4536599"/>
                <a:gd name="connsiteY18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86160 w 4536599"/>
                <a:gd name="connsiteY9" fmla="*/ 143481 h 941041"/>
                <a:gd name="connsiteX10" fmla="*/ 2514760 w 4536599"/>
                <a:gd name="connsiteY10" fmla="*/ 234921 h 941041"/>
                <a:gd name="connsiteX11" fmla="*/ 3330100 w 4536599"/>
                <a:gd name="connsiteY11" fmla="*/ 341601 h 941041"/>
                <a:gd name="connsiteX12" fmla="*/ 3398680 w 4536599"/>
                <a:gd name="connsiteY12" fmla="*/ 242541 h 941041"/>
                <a:gd name="connsiteX13" fmla="*/ 3490120 w 4536599"/>
                <a:gd name="connsiteY13" fmla="*/ 120621 h 941041"/>
                <a:gd name="connsiteX14" fmla="*/ 3604420 w 4536599"/>
                <a:gd name="connsiteY14" fmla="*/ 151101 h 941041"/>
                <a:gd name="connsiteX15" fmla="*/ 4536599 w 4536599"/>
                <a:gd name="connsiteY15" fmla="*/ 267941 h 941041"/>
                <a:gd name="connsiteX16" fmla="*/ 4536599 w 4536599"/>
                <a:gd name="connsiteY16" fmla="*/ 933421 h 941041"/>
                <a:gd name="connsiteX17" fmla="*/ 159 w 4536599"/>
                <a:gd name="connsiteY17" fmla="*/ 941041 h 941041"/>
                <a:gd name="connsiteX18" fmla="*/ 388779 w 4536599"/>
                <a:gd name="connsiteY18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40440 w 4536599"/>
                <a:gd name="connsiteY9" fmla="*/ 143481 h 941041"/>
                <a:gd name="connsiteX10" fmla="*/ 2514760 w 4536599"/>
                <a:gd name="connsiteY10" fmla="*/ 234921 h 941041"/>
                <a:gd name="connsiteX11" fmla="*/ 3330100 w 4536599"/>
                <a:gd name="connsiteY11" fmla="*/ 341601 h 941041"/>
                <a:gd name="connsiteX12" fmla="*/ 3398680 w 4536599"/>
                <a:gd name="connsiteY12" fmla="*/ 242541 h 941041"/>
                <a:gd name="connsiteX13" fmla="*/ 3490120 w 4536599"/>
                <a:gd name="connsiteY13" fmla="*/ 120621 h 941041"/>
                <a:gd name="connsiteX14" fmla="*/ 3604420 w 4536599"/>
                <a:gd name="connsiteY14" fmla="*/ 151101 h 941041"/>
                <a:gd name="connsiteX15" fmla="*/ 4536599 w 4536599"/>
                <a:gd name="connsiteY15" fmla="*/ 267941 h 941041"/>
                <a:gd name="connsiteX16" fmla="*/ 4536599 w 4536599"/>
                <a:gd name="connsiteY16" fmla="*/ 933421 h 941041"/>
                <a:gd name="connsiteX17" fmla="*/ 159 w 4536599"/>
                <a:gd name="connsiteY17" fmla="*/ 941041 h 941041"/>
                <a:gd name="connsiteX18" fmla="*/ 388779 w 4536599"/>
                <a:gd name="connsiteY18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40440 w 4536599"/>
                <a:gd name="connsiteY9" fmla="*/ 143481 h 941041"/>
                <a:gd name="connsiteX10" fmla="*/ 2514760 w 4536599"/>
                <a:gd name="connsiteY10" fmla="*/ 234921 h 941041"/>
                <a:gd name="connsiteX11" fmla="*/ 3330100 w 4536599"/>
                <a:gd name="connsiteY11" fmla="*/ 341601 h 941041"/>
                <a:gd name="connsiteX12" fmla="*/ 3398680 w 4536599"/>
                <a:gd name="connsiteY12" fmla="*/ 242541 h 941041"/>
                <a:gd name="connsiteX13" fmla="*/ 3490120 w 4536599"/>
                <a:gd name="connsiteY13" fmla="*/ 120621 h 941041"/>
                <a:gd name="connsiteX14" fmla="*/ 3604420 w 4536599"/>
                <a:gd name="connsiteY14" fmla="*/ 151101 h 941041"/>
                <a:gd name="connsiteX15" fmla="*/ 4536599 w 4536599"/>
                <a:gd name="connsiteY15" fmla="*/ 267941 h 941041"/>
                <a:gd name="connsiteX16" fmla="*/ 4536599 w 4536599"/>
                <a:gd name="connsiteY16" fmla="*/ 933421 h 941041"/>
                <a:gd name="connsiteX17" fmla="*/ 159 w 4536599"/>
                <a:gd name="connsiteY17" fmla="*/ 941041 h 941041"/>
                <a:gd name="connsiteX18" fmla="*/ 388779 w 4536599"/>
                <a:gd name="connsiteY18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40440 w 4536599"/>
                <a:gd name="connsiteY9" fmla="*/ 143481 h 941041"/>
                <a:gd name="connsiteX10" fmla="*/ 2408080 w 4536599"/>
                <a:gd name="connsiteY10" fmla="*/ 173962 h 941041"/>
                <a:gd name="connsiteX11" fmla="*/ 2514760 w 4536599"/>
                <a:gd name="connsiteY11" fmla="*/ 23492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40440 w 4536599"/>
                <a:gd name="connsiteY9" fmla="*/ 143481 h 941041"/>
                <a:gd name="connsiteX10" fmla="*/ 2392840 w 4536599"/>
                <a:gd name="connsiteY10" fmla="*/ 6322 h 941041"/>
                <a:gd name="connsiteX11" fmla="*/ 2514760 w 4536599"/>
                <a:gd name="connsiteY11" fmla="*/ 23492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57501 h 941041"/>
                <a:gd name="connsiteX1" fmla="*/ 449740 w 4536599"/>
                <a:gd name="connsiteY1" fmla="*/ 471141 h 941041"/>
                <a:gd name="connsiteX2" fmla="*/ 503080 w 4536599"/>
                <a:gd name="connsiteY2" fmla="*/ 311121 h 941041"/>
                <a:gd name="connsiteX3" fmla="*/ 625000 w 4536599"/>
                <a:gd name="connsiteY3" fmla="*/ 333981 h 941041"/>
                <a:gd name="connsiteX4" fmla="*/ 1105060 w 4536599"/>
                <a:gd name="connsiteY4" fmla="*/ 623541 h 941041"/>
                <a:gd name="connsiteX5" fmla="*/ 1265080 w 4536599"/>
                <a:gd name="connsiteY5" fmla="*/ 524481 h 941041"/>
                <a:gd name="connsiteX6" fmla="*/ 1973740 w 4536599"/>
                <a:gd name="connsiteY6" fmla="*/ 478761 h 941041"/>
                <a:gd name="connsiteX7" fmla="*/ 2042320 w 4536599"/>
                <a:gd name="connsiteY7" fmla="*/ 379701 h 941041"/>
                <a:gd name="connsiteX8" fmla="*/ 2133760 w 4536599"/>
                <a:gd name="connsiteY8" fmla="*/ 227301 h 941041"/>
                <a:gd name="connsiteX9" fmla="*/ 2240440 w 4536599"/>
                <a:gd name="connsiteY9" fmla="*/ 143481 h 941041"/>
                <a:gd name="connsiteX10" fmla="*/ 2392840 w 4536599"/>
                <a:gd name="connsiteY10" fmla="*/ 151102 h 941041"/>
                <a:gd name="connsiteX11" fmla="*/ 2514760 w 4536599"/>
                <a:gd name="connsiteY11" fmla="*/ 234921 h 941041"/>
                <a:gd name="connsiteX12" fmla="*/ 3330100 w 4536599"/>
                <a:gd name="connsiteY12" fmla="*/ 341601 h 941041"/>
                <a:gd name="connsiteX13" fmla="*/ 3398680 w 4536599"/>
                <a:gd name="connsiteY13" fmla="*/ 242541 h 941041"/>
                <a:gd name="connsiteX14" fmla="*/ 3490120 w 4536599"/>
                <a:gd name="connsiteY14" fmla="*/ 120621 h 941041"/>
                <a:gd name="connsiteX15" fmla="*/ 3604420 w 4536599"/>
                <a:gd name="connsiteY15" fmla="*/ 151101 h 941041"/>
                <a:gd name="connsiteX16" fmla="*/ 4536599 w 4536599"/>
                <a:gd name="connsiteY16" fmla="*/ 267941 h 941041"/>
                <a:gd name="connsiteX17" fmla="*/ 4536599 w 4536599"/>
                <a:gd name="connsiteY17" fmla="*/ 933421 h 941041"/>
                <a:gd name="connsiteX18" fmla="*/ 159 w 4536599"/>
                <a:gd name="connsiteY18" fmla="*/ 941041 h 941041"/>
                <a:gd name="connsiteX19" fmla="*/ 388779 w 4536599"/>
                <a:gd name="connsiteY19" fmla="*/ 557501 h 941041"/>
                <a:gd name="connsiteX0" fmla="*/ 388779 w 4536599"/>
                <a:gd name="connsiteY0" fmla="*/ 590236 h 973776"/>
                <a:gd name="connsiteX1" fmla="*/ 449740 w 4536599"/>
                <a:gd name="connsiteY1" fmla="*/ 503876 h 973776"/>
                <a:gd name="connsiteX2" fmla="*/ 503080 w 4536599"/>
                <a:gd name="connsiteY2" fmla="*/ 343856 h 973776"/>
                <a:gd name="connsiteX3" fmla="*/ 625000 w 4536599"/>
                <a:gd name="connsiteY3" fmla="*/ 366716 h 973776"/>
                <a:gd name="connsiteX4" fmla="*/ 1105060 w 4536599"/>
                <a:gd name="connsiteY4" fmla="*/ 656276 h 973776"/>
                <a:gd name="connsiteX5" fmla="*/ 1265080 w 4536599"/>
                <a:gd name="connsiteY5" fmla="*/ 557216 h 973776"/>
                <a:gd name="connsiteX6" fmla="*/ 1973740 w 4536599"/>
                <a:gd name="connsiteY6" fmla="*/ 511496 h 973776"/>
                <a:gd name="connsiteX7" fmla="*/ 2042320 w 4536599"/>
                <a:gd name="connsiteY7" fmla="*/ 412436 h 973776"/>
                <a:gd name="connsiteX8" fmla="*/ 2133760 w 4536599"/>
                <a:gd name="connsiteY8" fmla="*/ 260036 h 973776"/>
                <a:gd name="connsiteX9" fmla="*/ 2240440 w 4536599"/>
                <a:gd name="connsiteY9" fmla="*/ 176216 h 973776"/>
                <a:gd name="connsiteX10" fmla="*/ 2400460 w 4536599"/>
                <a:gd name="connsiteY10" fmla="*/ 957 h 973776"/>
                <a:gd name="connsiteX11" fmla="*/ 2514760 w 4536599"/>
                <a:gd name="connsiteY11" fmla="*/ 267656 h 973776"/>
                <a:gd name="connsiteX12" fmla="*/ 3330100 w 4536599"/>
                <a:gd name="connsiteY12" fmla="*/ 374336 h 973776"/>
                <a:gd name="connsiteX13" fmla="*/ 3398680 w 4536599"/>
                <a:gd name="connsiteY13" fmla="*/ 275276 h 973776"/>
                <a:gd name="connsiteX14" fmla="*/ 3490120 w 4536599"/>
                <a:gd name="connsiteY14" fmla="*/ 153356 h 973776"/>
                <a:gd name="connsiteX15" fmla="*/ 3604420 w 4536599"/>
                <a:gd name="connsiteY15" fmla="*/ 183836 h 973776"/>
                <a:gd name="connsiteX16" fmla="*/ 4536599 w 4536599"/>
                <a:gd name="connsiteY16" fmla="*/ 300676 h 973776"/>
                <a:gd name="connsiteX17" fmla="*/ 4536599 w 4536599"/>
                <a:gd name="connsiteY17" fmla="*/ 966156 h 973776"/>
                <a:gd name="connsiteX18" fmla="*/ 159 w 4536599"/>
                <a:gd name="connsiteY18" fmla="*/ 973776 h 973776"/>
                <a:gd name="connsiteX19" fmla="*/ 388779 w 4536599"/>
                <a:gd name="connsiteY19" fmla="*/ 590236 h 973776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408080 w 4536599"/>
                <a:gd name="connsiteY10" fmla="*/ 166343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408080 w 4536599"/>
                <a:gd name="connsiteY10" fmla="*/ 166343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388779 w 4536599"/>
                <a:gd name="connsiteY0" fmla="*/ 557502 h 941042"/>
                <a:gd name="connsiteX1" fmla="*/ 449740 w 4536599"/>
                <a:gd name="connsiteY1" fmla="*/ 471142 h 941042"/>
                <a:gd name="connsiteX2" fmla="*/ 503080 w 4536599"/>
                <a:gd name="connsiteY2" fmla="*/ 311122 h 941042"/>
                <a:gd name="connsiteX3" fmla="*/ 625000 w 4536599"/>
                <a:gd name="connsiteY3" fmla="*/ 333982 h 941042"/>
                <a:gd name="connsiteX4" fmla="*/ 1105060 w 4536599"/>
                <a:gd name="connsiteY4" fmla="*/ 623542 h 941042"/>
                <a:gd name="connsiteX5" fmla="*/ 1265080 w 4536599"/>
                <a:gd name="connsiteY5" fmla="*/ 524482 h 941042"/>
                <a:gd name="connsiteX6" fmla="*/ 1973740 w 4536599"/>
                <a:gd name="connsiteY6" fmla="*/ 478762 h 941042"/>
                <a:gd name="connsiteX7" fmla="*/ 2042320 w 4536599"/>
                <a:gd name="connsiteY7" fmla="*/ 379702 h 941042"/>
                <a:gd name="connsiteX8" fmla="*/ 2133760 w 4536599"/>
                <a:gd name="connsiteY8" fmla="*/ 227302 h 941042"/>
                <a:gd name="connsiteX9" fmla="*/ 2240440 w 4536599"/>
                <a:gd name="connsiteY9" fmla="*/ 143482 h 941042"/>
                <a:gd name="connsiteX10" fmla="*/ 2367599 w 4536599"/>
                <a:gd name="connsiteY10" fmla="*/ 173487 h 941042"/>
                <a:gd name="connsiteX11" fmla="*/ 2514760 w 4536599"/>
                <a:gd name="connsiteY11" fmla="*/ 234922 h 941042"/>
                <a:gd name="connsiteX12" fmla="*/ 3330100 w 4536599"/>
                <a:gd name="connsiteY12" fmla="*/ 341602 h 941042"/>
                <a:gd name="connsiteX13" fmla="*/ 3398680 w 4536599"/>
                <a:gd name="connsiteY13" fmla="*/ 242542 h 941042"/>
                <a:gd name="connsiteX14" fmla="*/ 3490120 w 4536599"/>
                <a:gd name="connsiteY14" fmla="*/ 120622 h 941042"/>
                <a:gd name="connsiteX15" fmla="*/ 3604420 w 4536599"/>
                <a:gd name="connsiteY15" fmla="*/ 151102 h 941042"/>
                <a:gd name="connsiteX16" fmla="*/ 4536599 w 4536599"/>
                <a:gd name="connsiteY16" fmla="*/ 267942 h 941042"/>
                <a:gd name="connsiteX17" fmla="*/ 4536599 w 4536599"/>
                <a:gd name="connsiteY17" fmla="*/ 933422 h 941042"/>
                <a:gd name="connsiteX18" fmla="*/ 159 w 4536599"/>
                <a:gd name="connsiteY18" fmla="*/ 941042 h 941042"/>
                <a:gd name="connsiteX19" fmla="*/ 388779 w 4536599"/>
                <a:gd name="connsiteY19" fmla="*/ 557502 h 941042"/>
                <a:gd name="connsiteX0" fmla="*/ 483988 w 4631808"/>
                <a:gd name="connsiteY0" fmla="*/ 557502 h 1307754"/>
                <a:gd name="connsiteX1" fmla="*/ 544949 w 4631808"/>
                <a:gd name="connsiteY1" fmla="*/ 471142 h 1307754"/>
                <a:gd name="connsiteX2" fmla="*/ 598289 w 4631808"/>
                <a:gd name="connsiteY2" fmla="*/ 311122 h 1307754"/>
                <a:gd name="connsiteX3" fmla="*/ 720209 w 4631808"/>
                <a:gd name="connsiteY3" fmla="*/ 333982 h 1307754"/>
                <a:gd name="connsiteX4" fmla="*/ 1200269 w 4631808"/>
                <a:gd name="connsiteY4" fmla="*/ 623542 h 1307754"/>
                <a:gd name="connsiteX5" fmla="*/ 1360289 w 4631808"/>
                <a:gd name="connsiteY5" fmla="*/ 524482 h 1307754"/>
                <a:gd name="connsiteX6" fmla="*/ 2068949 w 4631808"/>
                <a:gd name="connsiteY6" fmla="*/ 478762 h 1307754"/>
                <a:gd name="connsiteX7" fmla="*/ 2137529 w 4631808"/>
                <a:gd name="connsiteY7" fmla="*/ 379702 h 1307754"/>
                <a:gd name="connsiteX8" fmla="*/ 2228969 w 4631808"/>
                <a:gd name="connsiteY8" fmla="*/ 227302 h 1307754"/>
                <a:gd name="connsiteX9" fmla="*/ 2335649 w 4631808"/>
                <a:gd name="connsiteY9" fmla="*/ 143482 h 1307754"/>
                <a:gd name="connsiteX10" fmla="*/ 2462808 w 4631808"/>
                <a:gd name="connsiteY10" fmla="*/ 173487 h 1307754"/>
                <a:gd name="connsiteX11" fmla="*/ 2609969 w 4631808"/>
                <a:gd name="connsiteY11" fmla="*/ 234922 h 1307754"/>
                <a:gd name="connsiteX12" fmla="*/ 3425309 w 4631808"/>
                <a:gd name="connsiteY12" fmla="*/ 341602 h 1307754"/>
                <a:gd name="connsiteX13" fmla="*/ 3493889 w 4631808"/>
                <a:gd name="connsiteY13" fmla="*/ 242542 h 1307754"/>
                <a:gd name="connsiteX14" fmla="*/ 3585329 w 4631808"/>
                <a:gd name="connsiteY14" fmla="*/ 120622 h 1307754"/>
                <a:gd name="connsiteX15" fmla="*/ 3699629 w 4631808"/>
                <a:gd name="connsiteY15" fmla="*/ 151102 h 1307754"/>
                <a:gd name="connsiteX16" fmla="*/ 4631808 w 4631808"/>
                <a:gd name="connsiteY16" fmla="*/ 267942 h 1307754"/>
                <a:gd name="connsiteX17" fmla="*/ 4631808 w 4631808"/>
                <a:gd name="connsiteY17" fmla="*/ 933422 h 1307754"/>
                <a:gd name="connsiteX18" fmla="*/ 118 w 4631808"/>
                <a:gd name="connsiteY18" fmla="*/ 1307754 h 1307754"/>
                <a:gd name="connsiteX19" fmla="*/ 483988 w 4631808"/>
                <a:gd name="connsiteY19" fmla="*/ 557502 h 1307754"/>
                <a:gd name="connsiteX0" fmla="*/ 537429 w 4685249"/>
                <a:gd name="connsiteY0" fmla="*/ 557502 h 1307754"/>
                <a:gd name="connsiteX1" fmla="*/ 598390 w 4685249"/>
                <a:gd name="connsiteY1" fmla="*/ 471142 h 1307754"/>
                <a:gd name="connsiteX2" fmla="*/ 651730 w 4685249"/>
                <a:gd name="connsiteY2" fmla="*/ 311122 h 1307754"/>
                <a:gd name="connsiteX3" fmla="*/ 773650 w 4685249"/>
                <a:gd name="connsiteY3" fmla="*/ 333982 h 1307754"/>
                <a:gd name="connsiteX4" fmla="*/ 1253710 w 4685249"/>
                <a:gd name="connsiteY4" fmla="*/ 623542 h 1307754"/>
                <a:gd name="connsiteX5" fmla="*/ 1413730 w 4685249"/>
                <a:gd name="connsiteY5" fmla="*/ 524482 h 1307754"/>
                <a:gd name="connsiteX6" fmla="*/ 2122390 w 4685249"/>
                <a:gd name="connsiteY6" fmla="*/ 478762 h 1307754"/>
                <a:gd name="connsiteX7" fmla="*/ 2190970 w 4685249"/>
                <a:gd name="connsiteY7" fmla="*/ 379702 h 1307754"/>
                <a:gd name="connsiteX8" fmla="*/ 2282410 w 4685249"/>
                <a:gd name="connsiteY8" fmla="*/ 227302 h 1307754"/>
                <a:gd name="connsiteX9" fmla="*/ 2389090 w 4685249"/>
                <a:gd name="connsiteY9" fmla="*/ 143482 h 1307754"/>
                <a:gd name="connsiteX10" fmla="*/ 2516249 w 4685249"/>
                <a:gd name="connsiteY10" fmla="*/ 173487 h 1307754"/>
                <a:gd name="connsiteX11" fmla="*/ 2663410 w 4685249"/>
                <a:gd name="connsiteY11" fmla="*/ 234922 h 1307754"/>
                <a:gd name="connsiteX12" fmla="*/ 3478750 w 4685249"/>
                <a:gd name="connsiteY12" fmla="*/ 341602 h 1307754"/>
                <a:gd name="connsiteX13" fmla="*/ 3547330 w 4685249"/>
                <a:gd name="connsiteY13" fmla="*/ 242542 h 1307754"/>
                <a:gd name="connsiteX14" fmla="*/ 3638770 w 4685249"/>
                <a:gd name="connsiteY14" fmla="*/ 120622 h 1307754"/>
                <a:gd name="connsiteX15" fmla="*/ 3753070 w 4685249"/>
                <a:gd name="connsiteY15" fmla="*/ 151102 h 1307754"/>
                <a:gd name="connsiteX16" fmla="*/ 4685249 w 4685249"/>
                <a:gd name="connsiteY16" fmla="*/ 267942 h 1307754"/>
                <a:gd name="connsiteX17" fmla="*/ 4685249 w 4685249"/>
                <a:gd name="connsiteY17" fmla="*/ 933422 h 1307754"/>
                <a:gd name="connsiteX18" fmla="*/ 53559 w 4685249"/>
                <a:gd name="connsiteY18" fmla="*/ 1307754 h 1307754"/>
                <a:gd name="connsiteX19" fmla="*/ 537429 w 4685249"/>
                <a:gd name="connsiteY19" fmla="*/ 557502 h 1307754"/>
                <a:gd name="connsiteX0" fmla="*/ 537429 w 4775737"/>
                <a:gd name="connsiteY0" fmla="*/ 557502 h 1347759"/>
                <a:gd name="connsiteX1" fmla="*/ 598390 w 4775737"/>
                <a:gd name="connsiteY1" fmla="*/ 471142 h 1347759"/>
                <a:gd name="connsiteX2" fmla="*/ 651730 w 4775737"/>
                <a:gd name="connsiteY2" fmla="*/ 311122 h 1347759"/>
                <a:gd name="connsiteX3" fmla="*/ 773650 w 4775737"/>
                <a:gd name="connsiteY3" fmla="*/ 333982 h 1347759"/>
                <a:gd name="connsiteX4" fmla="*/ 1253710 w 4775737"/>
                <a:gd name="connsiteY4" fmla="*/ 623542 h 1347759"/>
                <a:gd name="connsiteX5" fmla="*/ 1413730 w 4775737"/>
                <a:gd name="connsiteY5" fmla="*/ 524482 h 1347759"/>
                <a:gd name="connsiteX6" fmla="*/ 2122390 w 4775737"/>
                <a:gd name="connsiteY6" fmla="*/ 478762 h 1347759"/>
                <a:gd name="connsiteX7" fmla="*/ 2190970 w 4775737"/>
                <a:gd name="connsiteY7" fmla="*/ 379702 h 1347759"/>
                <a:gd name="connsiteX8" fmla="*/ 2282410 w 4775737"/>
                <a:gd name="connsiteY8" fmla="*/ 227302 h 1347759"/>
                <a:gd name="connsiteX9" fmla="*/ 2389090 w 4775737"/>
                <a:gd name="connsiteY9" fmla="*/ 143482 h 1347759"/>
                <a:gd name="connsiteX10" fmla="*/ 2516249 w 4775737"/>
                <a:gd name="connsiteY10" fmla="*/ 173487 h 1347759"/>
                <a:gd name="connsiteX11" fmla="*/ 2663410 w 4775737"/>
                <a:gd name="connsiteY11" fmla="*/ 234922 h 1347759"/>
                <a:gd name="connsiteX12" fmla="*/ 3478750 w 4775737"/>
                <a:gd name="connsiteY12" fmla="*/ 341602 h 1347759"/>
                <a:gd name="connsiteX13" fmla="*/ 3547330 w 4775737"/>
                <a:gd name="connsiteY13" fmla="*/ 242542 h 1347759"/>
                <a:gd name="connsiteX14" fmla="*/ 3638770 w 4775737"/>
                <a:gd name="connsiteY14" fmla="*/ 120622 h 1347759"/>
                <a:gd name="connsiteX15" fmla="*/ 3753070 w 4775737"/>
                <a:gd name="connsiteY15" fmla="*/ 151102 h 1347759"/>
                <a:gd name="connsiteX16" fmla="*/ 4685249 w 4775737"/>
                <a:gd name="connsiteY16" fmla="*/ 267942 h 1347759"/>
                <a:gd name="connsiteX17" fmla="*/ 4775737 w 4775737"/>
                <a:gd name="connsiteY17" fmla="*/ 1347759 h 1347759"/>
                <a:gd name="connsiteX18" fmla="*/ 53559 w 4775737"/>
                <a:gd name="connsiteY18" fmla="*/ 1307754 h 1347759"/>
                <a:gd name="connsiteX19" fmla="*/ 537429 w 4775737"/>
                <a:gd name="connsiteY19" fmla="*/ 557502 h 1347759"/>
                <a:gd name="connsiteX0" fmla="*/ 537429 w 4775737"/>
                <a:gd name="connsiteY0" fmla="*/ 557502 h 1347759"/>
                <a:gd name="connsiteX1" fmla="*/ 598390 w 4775737"/>
                <a:gd name="connsiteY1" fmla="*/ 471142 h 1347759"/>
                <a:gd name="connsiteX2" fmla="*/ 651730 w 4775737"/>
                <a:gd name="connsiteY2" fmla="*/ 311122 h 1347759"/>
                <a:gd name="connsiteX3" fmla="*/ 773650 w 4775737"/>
                <a:gd name="connsiteY3" fmla="*/ 333982 h 1347759"/>
                <a:gd name="connsiteX4" fmla="*/ 1253710 w 4775737"/>
                <a:gd name="connsiteY4" fmla="*/ 623542 h 1347759"/>
                <a:gd name="connsiteX5" fmla="*/ 1413730 w 4775737"/>
                <a:gd name="connsiteY5" fmla="*/ 524482 h 1347759"/>
                <a:gd name="connsiteX6" fmla="*/ 2122390 w 4775737"/>
                <a:gd name="connsiteY6" fmla="*/ 478762 h 1347759"/>
                <a:gd name="connsiteX7" fmla="*/ 2190970 w 4775737"/>
                <a:gd name="connsiteY7" fmla="*/ 379702 h 1347759"/>
                <a:gd name="connsiteX8" fmla="*/ 2282410 w 4775737"/>
                <a:gd name="connsiteY8" fmla="*/ 227302 h 1347759"/>
                <a:gd name="connsiteX9" fmla="*/ 2389090 w 4775737"/>
                <a:gd name="connsiteY9" fmla="*/ 143482 h 1347759"/>
                <a:gd name="connsiteX10" fmla="*/ 2516249 w 4775737"/>
                <a:gd name="connsiteY10" fmla="*/ 173487 h 1347759"/>
                <a:gd name="connsiteX11" fmla="*/ 2663410 w 4775737"/>
                <a:gd name="connsiteY11" fmla="*/ 234922 h 1347759"/>
                <a:gd name="connsiteX12" fmla="*/ 3478750 w 4775737"/>
                <a:gd name="connsiteY12" fmla="*/ 341602 h 1347759"/>
                <a:gd name="connsiteX13" fmla="*/ 3547330 w 4775737"/>
                <a:gd name="connsiteY13" fmla="*/ 242542 h 1347759"/>
                <a:gd name="connsiteX14" fmla="*/ 3638770 w 4775737"/>
                <a:gd name="connsiteY14" fmla="*/ 120622 h 1347759"/>
                <a:gd name="connsiteX15" fmla="*/ 3753070 w 4775737"/>
                <a:gd name="connsiteY15" fmla="*/ 151102 h 1347759"/>
                <a:gd name="connsiteX16" fmla="*/ 4685249 w 4775737"/>
                <a:gd name="connsiteY16" fmla="*/ 267942 h 1347759"/>
                <a:gd name="connsiteX17" fmla="*/ 4775737 w 4775737"/>
                <a:gd name="connsiteY17" fmla="*/ 1347759 h 1347759"/>
                <a:gd name="connsiteX18" fmla="*/ 53559 w 4775737"/>
                <a:gd name="connsiteY18" fmla="*/ 1307754 h 1347759"/>
                <a:gd name="connsiteX19" fmla="*/ 537429 w 4775737"/>
                <a:gd name="connsiteY19" fmla="*/ 557502 h 1347759"/>
                <a:gd name="connsiteX0" fmla="*/ 537429 w 4775737"/>
                <a:gd name="connsiteY0" fmla="*/ 557502 h 1347759"/>
                <a:gd name="connsiteX1" fmla="*/ 598390 w 4775737"/>
                <a:gd name="connsiteY1" fmla="*/ 471142 h 1347759"/>
                <a:gd name="connsiteX2" fmla="*/ 639823 w 4775737"/>
                <a:gd name="connsiteY2" fmla="*/ 308740 h 1347759"/>
                <a:gd name="connsiteX3" fmla="*/ 773650 w 4775737"/>
                <a:gd name="connsiteY3" fmla="*/ 333982 h 1347759"/>
                <a:gd name="connsiteX4" fmla="*/ 1253710 w 4775737"/>
                <a:gd name="connsiteY4" fmla="*/ 623542 h 1347759"/>
                <a:gd name="connsiteX5" fmla="*/ 1413730 w 4775737"/>
                <a:gd name="connsiteY5" fmla="*/ 524482 h 1347759"/>
                <a:gd name="connsiteX6" fmla="*/ 2122390 w 4775737"/>
                <a:gd name="connsiteY6" fmla="*/ 478762 h 1347759"/>
                <a:gd name="connsiteX7" fmla="*/ 2190970 w 4775737"/>
                <a:gd name="connsiteY7" fmla="*/ 379702 h 1347759"/>
                <a:gd name="connsiteX8" fmla="*/ 2282410 w 4775737"/>
                <a:gd name="connsiteY8" fmla="*/ 227302 h 1347759"/>
                <a:gd name="connsiteX9" fmla="*/ 2389090 w 4775737"/>
                <a:gd name="connsiteY9" fmla="*/ 143482 h 1347759"/>
                <a:gd name="connsiteX10" fmla="*/ 2516249 w 4775737"/>
                <a:gd name="connsiteY10" fmla="*/ 173487 h 1347759"/>
                <a:gd name="connsiteX11" fmla="*/ 2663410 w 4775737"/>
                <a:gd name="connsiteY11" fmla="*/ 234922 h 1347759"/>
                <a:gd name="connsiteX12" fmla="*/ 3478750 w 4775737"/>
                <a:gd name="connsiteY12" fmla="*/ 341602 h 1347759"/>
                <a:gd name="connsiteX13" fmla="*/ 3547330 w 4775737"/>
                <a:gd name="connsiteY13" fmla="*/ 242542 h 1347759"/>
                <a:gd name="connsiteX14" fmla="*/ 3638770 w 4775737"/>
                <a:gd name="connsiteY14" fmla="*/ 120622 h 1347759"/>
                <a:gd name="connsiteX15" fmla="*/ 3753070 w 4775737"/>
                <a:gd name="connsiteY15" fmla="*/ 151102 h 1347759"/>
                <a:gd name="connsiteX16" fmla="*/ 4685249 w 4775737"/>
                <a:gd name="connsiteY16" fmla="*/ 267942 h 1347759"/>
                <a:gd name="connsiteX17" fmla="*/ 4775737 w 4775737"/>
                <a:gd name="connsiteY17" fmla="*/ 1347759 h 1347759"/>
                <a:gd name="connsiteX18" fmla="*/ 53559 w 4775737"/>
                <a:gd name="connsiteY18" fmla="*/ 1307754 h 1347759"/>
                <a:gd name="connsiteX19" fmla="*/ 537429 w 4775737"/>
                <a:gd name="connsiteY19" fmla="*/ 557502 h 1347759"/>
                <a:gd name="connsiteX0" fmla="*/ 537429 w 4775737"/>
                <a:gd name="connsiteY0" fmla="*/ 557502 h 1347759"/>
                <a:gd name="connsiteX1" fmla="*/ 598390 w 4775737"/>
                <a:gd name="connsiteY1" fmla="*/ 471142 h 1347759"/>
                <a:gd name="connsiteX2" fmla="*/ 639823 w 4775737"/>
                <a:gd name="connsiteY2" fmla="*/ 308740 h 1347759"/>
                <a:gd name="connsiteX3" fmla="*/ 773650 w 4775737"/>
                <a:gd name="connsiteY3" fmla="*/ 333982 h 1347759"/>
                <a:gd name="connsiteX4" fmla="*/ 1253710 w 4775737"/>
                <a:gd name="connsiteY4" fmla="*/ 623542 h 1347759"/>
                <a:gd name="connsiteX5" fmla="*/ 1413730 w 4775737"/>
                <a:gd name="connsiteY5" fmla="*/ 524482 h 1347759"/>
                <a:gd name="connsiteX6" fmla="*/ 2122390 w 4775737"/>
                <a:gd name="connsiteY6" fmla="*/ 478762 h 1347759"/>
                <a:gd name="connsiteX7" fmla="*/ 2190970 w 4775737"/>
                <a:gd name="connsiteY7" fmla="*/ 379702 h 1347759"/>
                <a:gd name="connsiteX8" fmla="*/ 2282410 w 4775737"/>
                <a:gd name="connsiteY8" fmla="*/ 227302 h 1347759"/>
                <a:gd name="connsiteX9" fmla="*/ 2389090 w 4775737"/>
                <a:gd name="connsiteY9" fmla="*/ 143482 h 1347759"/>
                <a:gd name="connsiteX10" fmla="*/ 2516249 w 4775737"/>
                <a:gd name="connsiteY10" fmla="*/ 173487 h 1347759"/>
                <a:gd name="connsiteX11" fmla="*/ 2663410 w 4775737"/>
                <a:gd name="connsiteY11" fmla="*/ 234922 h 1347759"/>
                <a:gd name="connsiteX12" fmla="*/ 3478750 w 4775737"/>
                <a:gd name="connsiteY12" fmla="*/ 341602 h 1347759"/>
                <a:gd name="connsiteX13" fmla="*/ 3547330 w 4775737"/>
                <a:gd name="connsiteY13" fmla="*/ 242542 h 1347759"/>
                <a:gd name="connsiteX14" fmla="*/ 3638770 w 4775737"/>
                <a:gd name="connsiteY14" fmla="*/ 120622 h 1347759"/>
                <a:gd name="connsiteX15" fmla="*/ 3753070 w 4775737"/>
                <a:gd name="connsiteY15" fmla="*/ 151102 h 1347759"/>
                <a:gd name="connsiteX16" fmla="*/ 4685249 w 4775737"/>
                <a:gd name="connsiteY16" fmla="*/ 267942 h 1347759"/>
                <a:gd name="connsiteX17" fmla="*/ 4775737 w 4775737"/>
                <a:gd name="connsiteY17" fmla="*/ 1347759 h 1347759"/>
                <a:gd name="connsiteX18" fmla="*/ 53559 w 4775737"/>
                <a:gd name="connsiteY18" fmla="*/ 1307754 h 1347759"/>
                <a:gd name="connsiteX19" fmla="*/ 537429 w 4775737"/>
                <a:gd name="connsiteY19" fmla="*/ 557502 h 1347759"/>
                <a:gd name="connsiteX0" fmla="*/ 537429 w 4775737"/>
                <a:gd name="connsiteY0" fmla="*/ 557502 h 1347759"/>
                <a:gd name="connsiteX1" fmla="*/ 598390 w 4775737"/>
                <a:gd name="connsiteY1" fmla="*/ 471142 h 1347759"/>
                <a:gd name="connsiteX2" fmla="*/ 639823 w 4775737"/>
                <a:gd name="connsiteY2" fmla="*/ 308740 h 1347759"/>
                <a:gd name="connsiteX3" fmla="*/ 773650 w 4775737"/>
                <a:gd name="connsiteY3" fmla="*/ 333982 h 1347759"/>
                <a:gd name="connsiteX4" fmla="*/ 1253710 w 4775737"/>
                <a:gd name="connsiteY4" fmla="*/ 623542 h 1347759"/>
                <a:gd name="connsiteX5" fmla="*/ 1413730 w 4775737"/>
                <a:gd name="connsiteY5" fmla="*/ 524482 h 1347759"/>
                <a:gd name="connsiteX6" fmla="*/ 2122390 w 4775737"/>
                <a:gd name="connsiteY6" fmla="*/ 478762 h 1347759"/>
                <a:gd name="connsiteX7" fmla="*/ 2190970 w 4775737"/>
                <a:gd name="connsiteY7" fmla="*/ 379702 h 1347759"/>
                <a:gd name="connsiteX8" fmla="*/ 2282410 w 4775737"/>
                <a:gd name="connsiteY8" fmla="*/ 227302 h 1347759"/>
                <a:gd name="connsiteX9" fmla="*/ 2389090 w 4775737"/>
                <a:gd name="connsiteY9" fmla="*/ 143482 h 1347759"/>
                <a:gd name="connsiteX10" fmla="*/ 2516249 w 4775737"/>
                <a:gd name="connsiteY10" fmla="*/ 173487 h 1347759"/>
                <a:gd name="connsiteX11" fmla="*/ 2663410 w 4775737"/>
                <a:gd name="connsiteY11" fmla="*/ 234922 h 1347759"/>
                <a:gd name="connsiteX12" fmla="*/ 3478750 w 4775737"/>
                <a:gd name="connsiteY12" fmla="*/ 341602 h 1347759"/>
                <a:gd name="connsiteX13" fmla="*/ 3547330 w 4775737"/>
                <a:gd name="connsiteY13" fmla="*/ 242542 h 1347759"/>
                <a:gd name="connsiteX14" fmla="*/ 3638770 w 4775737"/>
                <a:gd name="connsiteY14" fmla="*/ 120622 h 1347759"/>
                <a:gd name="connsiteX15" fmla="*/ 3753070 w 4775737"/>
                <a:gd name="connsiteY15" fmla="*/ 151102 h 1347759"/>
                <a:gd name="connsiteX16" fmla="*/ 4685249 w 4775737"/>
                <a:gd name="connsiteY16" fmla="*/ 267942 h 1347759"/>
                <a:gd name="connsiteX17" fmla="*/ 4775737 w 4775737"/>
                <a:gd name="connsiteY17" fmla="*/ 1347759 h 1347759"/>
                <a:gd name="connsiteX18" fmla="*/ 53559 w 4775737"/>
                <a:gd name="connsiteY18" fmla="*/ 1307754 h 1347759"/>
                <a:gd name="connsiteX19" fmla="*/ 537429 w 4775737"/>
                <a:gd name="connsiteY19" fmla="*/ 557502 h 1347759"/>
                <a:gd name="connsiteX0" fmla="*/ 537429 w 4775737"/>
                <a:gd name="connsiteY0" fmla="*/ 557502 h 1347759"/>
                <a:gd name="connsiteX1" fmla="*/ 574578 w 4775737"/>
                <a:gd name="connsiteY1" fmla="*/ 454473 h 1347759"/>
                <a:gd name="connsiteX2" fmla="*/ 639823 w 4775737"/>
                <a:gd name="connsiteY2" fmla="*/ 308740 h 1347759"/>
                <a:gd name="connsiteX3" fmla="*/ 773650 w 4775737"/>
                <a:gd name="connsiteY3" fmla="*/ 333982 h 1347759"/>
                <a:gd name="connsiteX4" fmla="*/ 1253710 w 4775737"/>
                <a:gd name="connsiteY4" fmla="*/ 623542 h 1347759"/>
                <a:gd name="connsiteX5" fmla="*/ 1413730 w 4775737"/>
                <a:gd name="connsiteY5" fmla="*/ 524482 h 1347759"/>
                <a:gd name="connsiteX6" fmla="*/ 2122390 w 4775737"/>
                <a:gd name="connsiteY6" fmla="*/ 478762 h 1347759"/>
                <a:gd name="connsiteX7" fmla="*/ 2190970 w 4775737"/>
                <a:gd name="connsiteY7" fmla="*/ 379702 h 1347759"/>
                <a:gd name="connsiteX8" fmla="*/ 2282410 w 4775737"/>
                <a:gd name="connsiteY8" fmla="*/ 227302 h 1347759"/>
                <a:gd name="connsiteX9" fmla="*/ 2389090 w 4775737"/>
                <a:gd name="connsiteY9" fmla="*/ 143482 h 1347759"/>
                <a:gd name="connsiteX10" fmla="*/ 2516249 w 4775737"/>
                <a:gd name="connsiteY10" fmla="*/ 173487 h 1347759"/>
                <a:gd name="connsiteX11" fmla="*/ 2663410 w 4775737"/>
                <a:gd name="connsiteY11" fmla="*/ 234922 h 1347759"/>
                <a:gd name="connsiteX12" fmla="*/ 3478750 w 4775737"/>
                <a:gd name="connsiteY12" fmla="*/ 341602 h 1347759"/>
                <a:gd name="connsiteX13" fmla="*/ 3547330 w 4775737"/>
                <a:gd name="connsiteY13" fmla="*/ 242542 h 1347759"/>
                <a:gd name="connsiteX14" fmla="*/ 3638770 w 4775737"/>
                <a:gd name="connsiteY14" fmla="*/ 120622 h 1347759"/>
                <a:gd name="connsiteX15" fmla="*/ 3753070 w 4775737"/>
                <a:gd name="connsiteY15" fmla="*/ 151102 h 1347759"/>
                <a:gd name="connsiteX16" fmla="*/ 4685249 w 4775737"/>
                <a:gd name="connsiteY16" fmla="*/ 267942 h 1347759"/>
                <a:gd name="connsiteX17" fmla="*/ 4775737 w 4775737"/>
                <a:gd name="connsiteY17" fmla="*/ 1347759 h 1347759"/>
                <a:gd name="connsiteX18" fmla="*/ 53559 w 4775737"/>
                <a:gd name="connsiteY18" fmla="*/ 1307754 h 1347759"/>
                <a:gd name="connsiteX19" fmla="*/ 537429 w 4775737"/>
                <a:gd name="connsiteY19" fmla="*/ 557502 h 1347759"/>
                <a:gd name="connsiteX0" fmla="*/ 537429 w 4775737"/>
                <a:gd name="connsiteY0" fmla="*/ 557502 h 1347759"/>
                <a:gd name="connsiteX1" fmla="*/ 574578 w 4775737"/>
                <a:gd name="connsiteY1" fmla="*/ 454473 h 1347759"/>
                <a:gd name="connsiteX2" fmla="*/ 639823 w 4775737"/>
                <a:gd name="connsiteY2" fmla="*/ 308740 h 1347759"/>
                <a:gd name="connsiteX3" fmla="*/ 773650 w 4775737"/>
                <a:gd name="connsiteY3" fmla="*/ 333982 h 1347759"/>
                <a:gd name="connsiteX4" fmla="*/ 1253710 w 4775737"/>
                <a:gd name="connsiteY4" fmla="*/ 623542 h 1347759"/>
                <a:gd name="connsiteX5" fmla="*/ 1413730 w 4775737"/>
                <a:gd name="connsiteY5" fmla="*/ 524482 h 1347759"/>
                <a:gd name="connsiteX6" fmla="*/ 2122390 w 4775737"/>
                <a:gd name="connsiteY6" fmla="*/ 478762 h 1347759"/>
                <a:gd name="connsiteX7" fmla="*/ 2190970 w 4775737"/>
                <a:gd name="connsiteY7" fmla="*/ 379702 h 1347759"/>
                <a:gd name="connsiteX8" fmla="*/ 2282410 w 4775737"/>
                <a:gd name="connsiteY8" fmla="*/ 227302 h 1347759"/>
                <a:gd name="connsiteX9" fmla="*/ 2389090 w 4775737"/>
                <a:gd name="connsiteY9" fmla="*/ 143482 h 1347759"/>
                <a:gd name="connsiteX10" fmla="*/ 2516249 w 4775737"/>
                <a:gd name="connsiteY10" fmla="*/ 173487 h 1347759"/>
                <a:gd name="connsiteX11" fmla="*/ 2663410 w 4775737"/>
                <a:gd name="connsiteY11" fmla="*/ 234922 h 1347759"/>
                <a:gd name="connsiteX12" fmla="*/ 3478750 w 4775737"/>
                <a:gd name="connsiteY12" fmla="*/ 341602 h 1347759"/>
                <a:gd name="connsiteX13" fmla="*/ 3547330 w 4775737"/>
                <a:gd name="connsiteY13" fmla="*/ 242542 h 1347759"/>
                <a:gd name="connsiteX14" fmla="*/ 3638770 w 4775737"/>
                <a:gd name="connsiteY14" fmla="*/ 120622 h 1347759"/>
                <a:gd name="connsiteX15" fmla="*/ 3753070 w 4775737"/>
                <a:gd name="connsiteY15" fmla="*/ 151102 h 1347759"/>
                <a:gd name="connsiteX16" fmla="*/ 4685249 w 4775737"/>
                <a:gd name="connsiteY16" fmla="*/ 267942 h 1347759"/>
                <a:gd name="connsiteX17" fmla="*/ 4775737 w 4775737"/>
                <a:gd name="connsiteY17" fmla="*/ 1347759 h 1347759"/>
                <a:gd name="connsiteX18" fmla="*/ 53559 w 4775737"/>
                <a:gd name="connsiteY18" fmla="*/ 1307754 h 1347759"/>
                <a:gd name="connsiteX19" fmla="*/ 537429 w 4775737"/>
                <a:gd name="connsiteY19" fmla="*/ 557502 h 1347759"/>
                <a:gd name="connsiteX0" fmla="*/ 537429 w 4775737"/>
                <a:gd name="connsiteY0" fmla="*/ 557502 h 1347759"/>
                <a:gd name="connsiteX1" fmla="*/ 574578 w 4775737"/>
                <a:gd name="connsiteY1" fmla="*/ 454473 h 1347759"/>
                <a:gd name="connsiteX2" fmla="*/ 639823 w 4775737"/>
                <a:gd name="connsiteY2" fmla="*/ 308740 h 1347759"/>
                <a:gd name="connsiteX3" fmla="*/ 773650 w 4775737"/>
                <a:gd name="connsiteY3" fmla="*/ 333982 h 1347759"/>
                <a:gd name="connsiteX4" fmla="*/ 1253710 w 4775737"/>
                <a:gd name="connsiteY4" fmla="*/ 623542 h 1347759"/>
                <a:gd name="connsiteX5" fmla="*/ 1413730 w 4775737"/>
                <a:gd name="connsiteY5" fmla="*/ 524482 h 1347759"/>
                <a:gd name="connsiteX6" fmla="*/ 2122390 w 4775737"/>
                <a:gd name="connsiteY6" fmla="*/ 478762 h 1347759"/>
                <a:gd name="connsiteX7" fmla="*/ 2190970 w 4775737"/>
                <a:gd name="connsiteY7" fmla="*/ 379702 h 1347759"/>
                <a:gd name="connsiteX8" fmla="*/ 2282410 w 4775737"/>
                <a:gd name="connsiteY8" fmla="*/ 227302 h 1347759"/>
                <a:gd name="connsiteX9" fmla="*/ 2389090 w 4775737"/>
                <a:gd name="connsiteY9" fmla="*/ 143482 h 1347759"/>
                <a:gd name="connsiteX10" fmla="*/ 2516249 w 4775737"/>
                <a:gd name="connsiteY10" fmla="*/ 173487 h 1347759"/>
                <a:gd name="connsiteX11" fmla="*/ 2663410 w 4775737"/>
                <a:gd name="connsiteY11" fmla="*/ 234922 h 1347759"/>
                <a:gd name="connsiteX12" fmla="*/ 3478750 w 4775737"/>
                <a:gd name="connsiteY12" fmla="*/ 341602 h 1347759"/>
                <a:gd name="connsiteX13" fmla="*/ 3547330 w 4775737"/>
                <a:gd name="connsiteY13" fmla="*/ 242542 h 1347759"/>
                <a:gd name="connsiteX14" fmla="*/ 3638770 w 4775737"/>
                <a:gd name="connsiteY14" fmla="*/ 120622 h 1347759"/>
                <a:gd name="connsiteX15" fmla="*/ 3753070 w 4775737"/>
                <a:gd name="connsiteY15" fmla="*/ 151102 h 1347759"/>
                <a:gd name="connsiteX16" fmla="*/ 4685249 w 4775737"/>
                <a:gd name="connsiteY16" fmla="*/ 267942 h 1347759"/>
                <a:gd name="connsiteX17" fmla="*/ 4775737 w 4775737"/>
                <a:gd name="connsiteY17" fmla="*/ 1347759 h 1347759"/>
                <a:gd name="connsiteX18" fmla="*/ 53559 w 4775737"/>
                <a:gd name="connsiteY18" fmla="*/ 1307754 h 1347759"/>
                <a:gd name="connsiteX19" fmla="*/ 537429 w 4775737"/>
                <a:gd name="connsiteY19" fmla="*/ 557502 h 1347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775737" h="1347759">
                  <a:moveTo>
                    <a:pt x="537429" y="557502"/>
                  </a:moveTo>
                  <a:cubicBezTo>
                    <a:pt x="462181" y="477756"/>
                    <a:pt x="521238" y="460400"/>
                    <a:pt x="574578" y="454473"/>
                  </a:cubicBezTo>
                  <a:cubicBezTo>
                    <a:pt x="479805" y="468443"/>
                    <a:pt x="458372" y="104270"/>
                    <a:pt x="639823" y="308740"/>
                  </a:cubicBezTo>
                  <a:cubicBezTo>
                    <a:pt x="663477" y="289213"/>
                    <a:pt x="723803" y="-13204"/>
                    <a:pt x="773650" y="333982"/>
                  </a:cubicBezTo>
                  <a:cubicBezTo>
                    <a:pt x="936210" y="326362"/>
                    <a:pt x="1091150" y="631162"/>
                    <a:pt x="1253710" y="623542"/>
                  </a:cubicBezTo>
                  <a:cubicBezTo>
                    <a:pt x="1324830" y="613382"/>
                    <a:pt x="1218785" y="513211"/>
                    <a:pt x="1413730" y="524482"/>
                  </a:cubicBezTo>
                  <a:cubicBezTo>
                    <a:pt x="1492787" y="365732"/>
                    <a:pt x="1859976" y="444630"/>
                    <a:pt x="2122390" y="478762"/>
                  </a:cubicBezTo>
                  <a:cubicBezTo>
                    <a:pt x="2051587" y="480508"/>
                    <a:pt x="1914110" y="199362"/>
                    <a:pt x="2190970" y="379702"/>
                  </a:cubicBezTo>
                  <a:cubicBezTo>
                    <a:pt x="2249390" y="374622"/>
                    <a:pt x="1997771" y="220475"/>
                    <a:pt x="2282410" y="227302"/>
                  </a:cubicBezTo>
                  <a:cubicBezTo>
                    <a:pt x="2150488" y="201108"/>
                    <a:pt x="2285268" y="-104168"/>
                    <a:pt x="2389090" y="143482"/>
                  </a:cubicBezTo>
                  <a:cubicBezTo>
                    <a:pt x="2444970" y="124432"/>
                    <a:pt x="2527679" y="-48921"/>
                    <a:pt x="2516249" y="173487"/>
                  </a:cubicBezTo>
                  <a:cubicBezTo>
                    <a:pt x="2652457" y="143484"/>
                    <a:pt x="2634200" y="170628"/>
                    <a:pt x="2663410" y="234922"/>
                  </a:cubicBezTo>
                  <a:cubicBezTo>
                    <a:pt x="2927570" y="237462"/>
                    <a:pt x="3267930" y="240002"/>
                    <a:pt x="3478750" y="341602"/>
                  </a:cubicBezTo>
                  <a:cubicBezTo>
                    <a:pt x="3539710" y="336522"/>
                    <a:pt x="3349210" y="156182"/>
                    <a:pt x="3547330" y="242542"/>
                  </a:cubicBezTo>
                  <a:cubicBezTo>
                    <a:pt x="3595590" y="242542"/>
                    <a:pt x="3400010" y="-54638"/>
                    <a:pt x="3638770" y="120622"/>
                  </a:cubicBezTo>
                  <a:cubicBezTo>
                    <a:pt x="3684490" y="123162"/>
                    <a:pt x="3714970" y="-171478"/>
                    <a:pt x="3753070" y="151102"/>
                  </a:cubicBezTo>
                  <a:lnTo>
                    <a:pt x="4685249" y="267942"/>
                  </a:lnTo>
                  <a:lnTo>
                    <a:pt x="4775737" y="1347759"/>
                  </a:lnTo>
                  <a:lnTo>
                    <a:pt x="53559" y="1307754"/>
                  </a:lnTo>
                  <a:cubicBezTo>
                    <a:pt x="-177899" y="344564"/>
                    <a:pt x="407889" y="685349"/>
                    <a:pt x="537429" y="557502"/>
                  </a:cubicBezTo>
                  <a:close/>
                </a:path>
              </a:pathLst>
            </a:custGeom>
            <a:solidFill>
              <a:srgbClr val="6D9C5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1507CD9-5188-4031-8099-0404EB555926}"/>
                </a:ext>
              </a:extLst>
            </p:cNvPr>
            <p:cNvGrpSpPr/>
            <p:nvPr/>
          </p:nvGrpSpPr>
          <p:grpSpPr>
            <a:xfrm>
              <a:off x="-402377" y="2234998"/>
              <a:ext cx="12864326" cy="4808593"/>
              <a:chOff x="2417397" y="2319804"/>
              <a:chExt cx="7404100" cy="458137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334C5970-3617-47BF-B99E-C307D3D7F93E}"/>
                  </a:ext>
                </a:extLst>
              </p:cNvPr>
              <p:cNvGrpSpPr/>
              <p:nvPr/>
            </p:nvGrpSpPr>
            <p:grpSpPr>
              <a:xfrm>
                <a:off x="2417397" y="2319804"/>
                <a:ext cx="7404100" cy="4581375"/>
                <a:chOff x="2417397" y="2319804"/>
                <a:chExt cx="7404100" cy="4581375"/>
              </a:xfrm>
            </p:grpSpPr>
            <p:sp>
              <p:nvSpPr>
                <p:cNvPr id="19" name="Rectangle 15">
                  <a:extLst>
                    <a:ext uri="{FF2B5EF4-FFF2-40B4-BE49-F238E27FC236}">
                      <a16:creationId xmlns:a16="http://schemas.microsoft.com/office/drawing/2014/main" id="{1BE223F0-B08B-4178-B378-F48AA7A9DA9E}"/>
                    </a:ext>
                  </a:extLst>
                </p:cNvPr>
                <p:cNvSpPr/>
                <p:nvPr/>
              </p:nvSpPr>
              <p:spPr>
                <a:xfrm>
                  <a:off x="4189365" y="2487006"/>
                  <a:ext cx="1108894" cy="2484868"/>
                </a:xfrm>
                <a:custGeom>
                  <a:avLst/>
                  <a:gdLst>
                    <a:gd name="connsiteX0" fmla="*/ 0 w 1270000"/>
                    <a:gd name="connsiteY0" fmla="*/ 0 h 2393121"/>
                    <a:gd name="connsiteX1" fmla="*/ 1270000 w 1270000"/>
                    <a:gd name="connsiteY1" fmla="*/ 0 h 2393121"/>
                    <a:gd name="connsiteX2" fmla="*/ 1270000 w 1270000"/>
                    <a:gd name="connsiteY2" fmla="*/ 2393121 h 2393121"/>
                    <a:gd name="connsiteX3" fmla="*/ 0 w 1270000"/>
                    <a:gd name="connsiteY3" fmla="*/ 2393121 h 2393121"/>
                    <a:gd name="connsiteX4" fmla="*/ 0 w 1270000"/>
                    <a:gd name="connsiteY4" fmla="*/ 0 h 2393121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93121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53364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225287 h 2711173"/>
                    <a:gd name="connsiteX1" fmla="*/ 753165 w 1270000"/>
                    <a:gd name="connsiteY1" fmla="*/ 0 h 2711173"/>
                    <a:gd name="connsiteX2" fmla="*/ 1270000 w 1270000"/>
                    <a:gd name="connsiteY2" fmla="*/ 2578651 h 2711173"/>
                    <a:gd name="connsiteX3" fmla="*/ 304800 w 1270000"/>
                    <a:gd name="connsiteY3" fmla="*/ 2711173 h 2711173"/>
                    <a:gd name="connsiteX4" fmla="*/ 0 w 1270000"/>
                    <a:gd name="connsiteY4" fmla="*/ 225287 h 2711173"/>
                    <a:gd name="connsiteX0" fmla="*/ 0 w 1270000"/>
                    <a:gd name="connsiteY0" fmla="*/ 225287 h 2711173"/>
                    <a:gd name="connsiteX1" fmla="*/ 490330 w 1270000"/>
                    <a:gd name="connsiteY1" fmla="*/ 132522 h 2711173"/>
                    <a:gd name="connsiteX2" fmla="*/ 753165 w 1270000"/>
                    <a:gd name="connsiteY2" fmla="*/ 0 h 2711173"/>
                    <a:gd name="connsiteX3" fmla="*/ 1270000 w 1270000"/>
                    <a:gd name="connsiteY3" fmla="*/ 2578651 h 2711173"/>
                    <a:gd name="connsiteX4" fmla="*/ 304800 w 1270000"/>
                    <a:gd name="connsiteY4" fmla="*/ 2711173 h 2711173"/>
                    <a:gd name="connsiteX5" fmla="*/ 0 w 1270000"/>
                    <a:gd name="connsiteY5" fmla="*/ 225287 h 2711173"/>
                    <a:gd name="connsiteX0" fmla="*/ 1216 w 1271216"/>
                    <a:gd name="connsiteY0" fmla="*/ 225287 h 2711173"/>
                    <a:gd name="connsiteX1" fmla="*/ 345773 w 1271216"/>
                    <a:gd name="connsiteY1" fmla="*/ 980661 h 2711173"/>
                    <a:gd name="connsiteX2" fmla="*/ 491546 w 1271216"/>
                    <a:gd name="connsiteY2" fmla="*/ 132522 h 2711173"/>
                    <a:gd name="connsiteX3" fmla="*/ 754381 w 1271216"/>
                    <a:gd name="connsiteY3" fmla="*/ 0 h 2711173"/>
                    <a:gd name="connsiteX4" fmla="*/ 1271216 w 1271216"/>
                    <a:gd name="connsiteY4" fmla="*/ 2578651 h 2711173"/>
                    <a:gd name="connsiteX5" fmla="*/ 306016 w 1271216"/>
                    <a:gd name="connsiteY5" fmla="*/ 2711173 h 2711173"/>
                    <a:gd name="connsiteX6" fmla="*/ 1216 w 1271216"/>
                    <a:gd name="connsiteY6" fmla="*/ 225287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715 w 1482750"/>
                    <a:gd name="connsiteY0" fmla="*/ 450574 h 2711173"/>
                    <a:gd name="connsiteX1" fmla="*/ 557307 w 1482750"/>
                    <a:gd name="connsiteY1" fmla="*/ 980661 h 2711173"/>
                    <a:gd name="connsiteX2" fmla="*/ 703080 w 1482750"/>
                    <a:gd name="connsiteY2" fmla="*/ 132522 h 2711173"/>
                    <a:gd name="connsiteX3" fmla="*/ 965915 w 1482750"/>
                    <a:gd name="connsiteY3" fmla="*/ 0 h 2711173"/>
                    <a:gd name="connsiteX4" fmla="*/ 1482750 w 1482750"/>
                    <a:gd name="connsiteY4" fmla="*/ 2578651 h 2711173"/>
                    <a:gd name="connsiteX5" fmla="*/ 517550 w 1482750"/>
                    <a:gd name="connsiteY5" fmla="*/ 2711173 h 2711173"/>
                    <a:gd name="connsiteX6" fmla="*/ 715 w 1482750"/>
                    <a:gd name="connsiteY6" fmla="*/ 450574 h 2711173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617374"/>
                    <a:gd name="connsiteX1" fmla="*/ 557307 w 1482750"/>
                    <a:gd name="connsiteY1" fmla="*/ 848139 h 2617374"/>
                    <a:gd name="connsiteX2" fmla="*/ 703080 w 1482750"/>
                    <a:gd name="connsiteY2" fmla="*/ 0 h 2617374"/>
                    <a:gd name="connsiteX3" fmla="*/ 1071933 w 1482750"/>
                    <a:gd name="connsiteY3" fmla="*/ 39756 h 2617374"/>
                    <a:gd name="connsiteX4" fmla="*/ 1482750 w 1482750"/>
                    <a:gd name="connsiteY4" fmla="*/ 2446129 h 2617374"/>
                    <a:gd name="connsiteX5" fmla="*/ 602187 w 1482750"/>
                    <a:gd name="connsiteY5" fmla="*/ 2617374 h 2617374"/>
                    <a:gd name="connsiteX6" fmla="*/ 715 w 1482750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559 w 1592633"/>
                    <a:gd name="connsiteY0" fmla="*/ 318052 h 2617516"/>
                    <a:gd name="connsiteX1" fmla="*/ 699955 w 1592633"/>
                    <a:gd name="connsiteY1" fmla="*/ 1190620 h 2617516"/>
                    <a:gd name="connsiteX2" fmla="*/ 702924 w 1592633"/>
                    <a:gd name="connsiteY2" fmla="*/ 0 h 2617516"/>
                    <a:gd name="connsiteX3" fmla="*/ 1071777 w 1592633"/>
                    <a:gd name="connsiteY3" fmla="*/ 39756 h 2617516"/>
                    <a:gd name="connsiteX4" fmla="*/ 1592633 w 1592633"/>
                    <a:gd name="connsiteY4" fmla="*/ 2227949 h 2617516"/>
                    <a:gd name="connsiteX5" fmla="*/ 602031 w 1592633"/>
                    <a:gd name="connsiteY5" fmla="*/ 2617374 h 2617516"/>
                    <a:gd name="connsiteX6" fmla="*/ 559 w 1592633"/>
                    <a:gd name="connsiteY6" fmla="*/ 318052 h 2617516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469686"/>
                    <a:gd name="connsiteY0" fmla="*/ 363954 h 2884249"/>
                    <a:gd name="connsiteX1" fmla="*/ 699955 w 1469686"/>
                    <a:gd name="connsiteY1" fmla="*/ 1236522 h 2884249"/>
                    <a:gd name="connsiteX2" fmla="*/ 813008 w 1469686"/>
                    <a:gd name="connsiteY2" fmla="*/ 0 h 2884249"/>
                    <a:gd name="connsiteX3" fmla="*/ 1071777 w 1469686"/>
                    <a:gd name="connsiteY3" fmla="*/ 85658 h 2884249"/>
                    <a:gd name="connsiteX4" fmla="*/ 1469686 w 1469686"/>
                    <a:gd name="connsiteY4" fmla="*/ 2728892 h 2884249"/>
                    <a:gd name="connsiteX5" fmla="*/ 602031 w 1469686"/>
                    <a:gd name="connsiteY5" fmla="*/ 2663276 h 2884249"/>
                    <a:gd name="connsiteX6" fmla="*/ 559 w 1469686"/>
                    <a:gd name="connsiteY6" fmla="*/ 363954 h 2884249"/>
                    <a:gd name="connsiteX0" fmla="*/ 559 w 1469686"/>
                    <a:gd name="connsiteY0" fmla="*/ 363954 h 2907556"/>
                    <a:gd name="connsiteX1" fmla="*/ 699955 w 1469686"/>
                    <a:gd name="connsiteY1" fmla="*/ 1236522 h 2907556"/>
                    <a:gd name="connsiteX2" fmla="*/ 813008 w 1469686"/>
                    <a:gd name="connsiteY2" fmla="*/ 0 h 2907556"/>
                    <a:gd name="connsiteX3" fmla="*/ 1071777 w 1469686"/>
                    <a:gd name="connsiteY3" fmla="*/ 85658 h 2907556"/>
                    <a:gd name="connsiteX4" fmla="*/ 1469686 w 1469686"/>
                    <a:gd name="connsiteY4" fmla="*/ 2728892 h 2907556"/>
                    <a:gd name="connsiteX5" fmla="*/ 724978 w 1469686"/>
                    <a:gd name="connsiteY5" fmla="*/ 2757423 h 2907556"/>
                    <a:gd name="connsiteX6" fmla="*/ 559 w 1469686"/>
                    <a:gd name="connsiteY6" fmla="*/ 363954 h 2907556"/>
                    <a:gd name="connsiteX0" fmla="*/ 559 w 1469686"/>
                    <a:gd name="connsiteY0" fmla="*/ 363954 h 2942178"/>
                    <a:gd name="connsiteX1" fmla="*/ 699955 w 1469686"/>
                    <a:gd name="connsiteY1" fmla="*/ 1236522 h 2942178"/>
                    <a:gd name="connsiteX2" fmla="*/ 813008 w 1469686"/>
                    <a:gd name="connsiteY2" fmla="*/ 0 h 2942178"/>
                    <a:gd name="connsiteX3" fmla="*/ 1071777 w 1469686"/>
                    <a:gd name="connsiteY3" fmla="*/ 85658 h 2942178"/>
                    <a:gd name="connsiteX4" fmla="*/ 1469686 w 1469686"/>
                    <a:gd name="connsiteY4" fmla="*/ 2775966 h 2942178"/>
                    <a:gd name="connsiteX5" fmla="*/ 724978 w 1469686"/>
                    <a:gd name="connsiteY5" fmla="*/ 2757423 h 2942178"/>
                    <a:gd name="connsiteX6" fmla="*/ 559 w 1469686"/>
                    <a:gd name="connsiteY6" fmla="*/ 363954 h 29421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69686" h="2942178">
                      <a:moveTo>
                        <a:pt x="559" y="363954"/>
                      </a:moveTo>
                      <a:cubicBezTo>
                        <a:pt x="-21528" y="-56986"/>
                        <a:pt x="618233" y="1251983"/>
                        <a:pt x="699955" y="1236522"/>
                      </a:cubicBezTo>
                      <a:cubicBezTo>
                        <a:pt x="789758" y="930530"/>
                        <a:pt x="716193" y="30922"/>
                        <a:pt x="813008" y="0"/>
                      </a:cubicBezTo>
                      <a:lnTo>
                        <a:pt x="1071777" y="85658"/>
                      </a:lnTo>
                      <a:cubicBezTo>
                        <a:pt x="797898" y="1285347"/>
                        <a:pt x="1289983" y="2488635"/>
                        <a:pt x="1469686" y="2775966"/>
                      </a:cubicBezTo>
                      <a:cubicBezTo>
                        <a:pt x="943827" y="3159655"/>
                        <a:pt x="980797" y="2759137"/>
                        <a:pt x="724978" y="2757423"/>
                      </a:cubicBezTo>
                      <a:cubicBezTo>
                        <a:pt x="724602" y="1759265"/>
                        <a:pt x="614577" y="1263261"/>
                        <a:pt x="559" y="363954"/>
                      </a:cubicBezTo>
                      <a:close/>
                    </a:path>
                  </a:pathLst>
                </a:custGeom>
                <a:solidFill>
                  <a:srgbClr val="926C4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" name="Rectangle 15">
                  <a:extLst>
                    <a:ext uri="{FF2B5EF4-FFF2-40B4-BE49-F238E27FC236}">
                      <a16:creationId xmlns:a16="http://schemas.microsoft.com/office/drawing/2014/main" id="{10F59FEC-84F9-4C50-B89B-3C047A349326}"/>
                    </a:ext>
                  </a:extLst>
                </p:cNvPr>
                <p:cNvSpPr/>
                <p:nvPr/>
              </p:nvSpPr>
              <p:spPr>
                <a:xfrm>
                  <a:off x="4630611" y="2673562"/>
                  <a:ext cx="923364" cy="2295234"/>
                </a:xfrm>
                <a:custGeom>
                  <a:avLst/>
                  <a:gdLst>
                    <a:gd name="connsiteX0" fmla="*/ 0 w 1270000"/>
                    <a:gd name="connsiteY0" fmla="*/ 0 h 2393121"/>
                    <a:gd name="connsiteX1" fmla="*/ 1270000 w 1270000"/>
                    <a:gd name="connsiteY1" fmla="*/ 0 h 2393121"/>
                    <a:gd name="connsiteX2" fmla="*/ 1270000 w 1270000"/>
                    <a:gd name="connsiteY2" fmla="*/ 2393121 h 2393121"/>
                    <a:gd name="connsiteX3" fmla="*/ 0 w 1270000"/>
                    <a:gd name="connsiteY3" fmla="*/ 2393121 h 2393121"/>
                    <a:gd name="connsiteX4" fmla="*/ 0 w 1270000"/>
                    <a:gd name="connsiteY4" fmla="*/ 0 h 2393121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93121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53364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225287 h 2711173"/>
                    <a:gd name="connsiteX1" fmla="*/ 753165 w 1270000"/>
                    <a:gd name="connsiteY1" fmla="*/ 0 h 2711173"/>
                    <a:gd name="connsiteX2" fmla="*/ 1270000 w 1270000"/>
                    <a:gd name="connsiteY2" fmla="*/ 2578651 h 2711173"/>
                    <a:gd name="connsiteX3" fmla="*/ 304800 w 1270000"/>
                    <a:gd name="connsiteY3" fmla="*/ 2711173 h 2711173"/>
                    <a:gd name="connsiteX4" fmla="*/ 0 w 1270000"/>
                    <a:gd name="connsiteY4" fmla="*/ 225287 h 2711173"/>
                    <a:gd name="connsiteX0" fmla="*/ 0 w 1270000"/>
                    <a:gd name="connsiteY0" fmla="*/ 225287 h 2711173"/>
                    <a:gd name="connsiteX1" fmla="*/ 490330 w 1270000"/>
                    <a:gd name="connsiteY1" fmla="*/ 132522 h 2711173"/>
                    <a:gd name="connsiteX2" fmla="*/ 753165 w 1270000"/>
                    <a:gd name="connsiteY2" fmla="*/ 0 h 2711173"/>
                    <a:gd name="connsiteX3" fmla="*/ 1270000 w 1270000"/>
                    <a:gd name="connsiteY3" fmla="*/ 2578651 h 2711173"/>
                    <a:gd name="connsiteX4" fmla="*/ 304800 w 1270000"/>
                    <a:gd name="connsiteY4" fmla="*/ 2711173 h 2711173"/>
                    <a:gd name="connsiteX5" fmla="*/ 0 w 1270000"/>
                    <a:gd name="connsiteY5" fmla="*/ 225287 h 2711173"/>
                    <a:gd name="connsiteX0" fmla="*/ 1216 w 1271216"/>
                    <a:gd name="connsiteY0" fmla="*/ 225287 h 2711173"/>
                    <a:gd name="connsiteX1" fmla="*/ 345773 w 1271216"/>
                    <a:gd name="connsiteY1" fmla="*/ 980661 h 2711173"/>
                    <a:gd name="connsiteX2" fmla="*/ 491546 w 1271216"/>
                    <a:gd name="connsiteY2" fmla="*/ 132522 h 2711173"/>
                    <a:gd name="connsiteX3" fmla="*/ 754381 w 1271216"/>
                    <a:gd name="connsiteY3" fmla="*/ 0 h 2711173"/>
                    <a:gd name="connsiteX4" fmla="*/ 1271216 w 1271216"/>
                    <a:gd name="connsiteY4" fmla="*/ 2578651 h 2711173"/>
                    <a:gd name="connsiteX5" fmla="*/ 306016 w 1271216"/>
                    <a:gd name="connsiteY5" fmla="*/ 2711173 h 2711173"/>
                    <a:gd name="connsiteX6" fmla="*/ 1216 w 1271216"/>
                    <a:gd name="connsiteY6" fmla="*/ 225287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715 w 1482750"/>
                    <a:gd name="connsiteY0" fmla="*/ 450574 h 2711173"/>
                    <a:gd name="connsiteX1" fmla="*/ 557307 w 1482750"/>
                    <a:gd name="connsiteY1" fmla="*/ 980661 h 2711173"/>
                    <a:gd name="connsiteX2" fmla="*/ 703080 w 1482750"/>
                    <a:gd name="connsiteY2" fmla="*/ 132522 h 2711173"/>
                    <a:gd name="connsiteX3" fmla="*/ 965915 w 1482750"/>
                    <a:gd name="connsiteY3" fmla="*/ 0 h 2711173"/>
                    <a:gd name="connsiteX4" fmla="*/ 1482750 w 1482750"/>
                    <a:gd name="connsiteY4" fmla="*/ 2578651 h 2711173"/>
                    <a:gd name="connsiteX5" fmla="*/ 517550 w 1482750"/>
                    <a:gd name="connsiteY5" fmla="*/ 2711173 h 2711173"/>
                    <a:gd name="connsiteX6" fmla="*/ 715 w 1482750"/>
                    <a:gd name="connsiteY6" fmla="*/ 450574 h 2711173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617374"/>
                    <a:gd name="connsiteX1" fmla="*/ 557307 w 1482750"/>
                    <a:gd name="connsiteY1" fmla="*/ 848139 h 2617374"/>
                    <a:gd name="connsiteX2" fmla="*/ 703080 w 1482750"/>
                    <a:gd name="connsiteY2" fmla="*/ 0 h 2617374"/>
                    <a:gd name="connsiteX3" fmla="*/ 1071933 w 1482750"/>
                    <a:gd name="connsiteY3" fmla="*/ 39756 h 2617374"/>
                    <a:gd name="connsiteX4" fmla="*/ 1482750 w 1482750"/>
                    <a:gd name="connsiteY4" fmla="*/ 2446129 h 2617374"/>
                    <a:gd name="connsiteX5" fmla="*/ 602187 w 1482750"/>
                    <a:gd name="connsiteY5" fmla="*/ 2617374 h 2617374"/>
                    <a:gd name="connsiteX6" fmla="*/ 715 w 1482750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559 w 1592633"/>
                    <a:gd name="connsiteY0" fmla="*/ 318052 h 2617516"/>
                    <a:gd name="connsiteX1" fmla="*/ 699955 w 1592633"/>
                    <a:gd name="connsiteY1" fmla="*/ 1190620 h 2617516"/>
                    <a:gd name="connsiteX2" fmla="*/ 702924 w 1592633"/>
                    <a:gd name="connsiteY2" fmla="*/ 0 h 2617516"/>
                    <a:gd name="connsiteX3" fmla="*/ 1071777 w 1592633"/>
                    <a:gd name="connsiteY3" fmla="*/ 39756 h 2617516"/>
                    <a:gd name="connsiteX4" fmla="*/ 1592633 w 1592633"/>
                    <a:gd name="connsiteY4" fmla="*/ 2227949 h 2617516"/>
                    <a:gd name="connsiteX5" fmla="*/ 602031 w 1592633"/>
                    <a:gd name="connsiteY5" fmla="*/ 2617374 h 2617516"/>
                    <a:gd name="connsiteX6" fmla="*/ 559 w 1592633"/>
                    <a:gd name="connsiteY6" fmla="*/ 318052 h 2617516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469686"/>
                    <a:gd name="connsiteY0" fmla="*/ 363954 h 2884249"/>
                    <a:gd name="connsiteX1" fmla="*/ 699955 w 1469686"/>
                    <a:gd name="connsiteY1" fmla="*/ 1236522 h 2884249"/>
                    <a:gd name="connsiteX2" fmla="*/ 813008 w 1469686"/>
                    <a:gd name="connsiteY2" fmla="*/ 0 h 2884249"/>
                    <a:gd name="connsiteX3" fmla="*/ 1071777 w 1469686"/>
                    <a:gd name="connsiteY3" fmla="*/ 85658 h 2884249"/>
                    <a:gd name="connsiteX4" fmla="*/ 1469686 w 1469686"/>
                    <a:gd name="connsiteY4" fmla="*/ 2728892 h 2884249"/>
                    <a:gd name="connsiteX5" fmla="*/ 602031 w 1469686"/>
                    <a:gd name="connsiteY5" fmla="*/ 2663276 h 2884249"/>
                    <a:gd name="connsiteX6" fmla="*/ 559 w 1469686"/>
                    <a:gd name="connsiteY6" fmla="*/ 363954 h 2884249"/>
                    <a:gd name="connsiteX0" fmla="*/ 559 w 1469686"/>
                    <a:gd name="connsiteY0" fmla="*/ 363954 h 2907556"/>
                    <a:gd name="connsiteX1" fmla="*/ 699955 w 1469686"/>
                    <a:gd name="connsiteY1" fmla="*/ 1236522 h 2907556"/>
                    <a:gd name="connsiteX2" fmla="*/ 813008 w 1469686"/>
                    <a:gd name="connsiteY2" fmla="*/ 0 h 2907556"/>
                    <a:gd name="connsiteX3" fmla="*/ 1071777 w 1469686"/>
                    <a:gd name="connsiteY3" fmla="*/ 85658 h 2907556"/>
                    <a:gd name="connsiteX4" fmla="*/ 1469686 w 1469686"/>
                    <a:gd name="connsiteY4" fmla="*/ 2728892 h 2907556"/>
                    <a:gd name="connsiteX5" fmla="*/ 724978 w 1469686"/>
                    <a:gd name="connsiteY5" fmla="*/ 2757423 h 2907556"/>
                    <a:gd name="connsiteX6" fmla="*/ 559 w 1469686"/>
                    <a:gd name="connsiteY6" fmla="*/ 363954 h 2907556"/>
                    <a:gd name="connsiteX0" fmla="*/ 559 w 1469686"/>
                    <a:gd name="connsiteY0" fmla="*/ 363954 h 2942178"/>
                    <a:gd name="connsiteX1" fmla="*/ 699955 w 1469686"/>
                    <a:gd name="connsiteY1" fmla="*/ 1236522 h 2942178"/>
                    <a:gd name="connsiteX2" fmla="*/ 813008 w 1469686"/>
                    <a:gd name="connsiteY2" fmla="*/ 0 h 2942178"/>
                    <a:gd name="connsiteX3" fmla="*/ 1071777 w 1469686"/>
                    <a:gd name="connsiteY3" fmla="*/ 85658 h 2942178"/>
                    <a:gd name="connsiteX4" fmla="*/ 1469686 w 1469686"/>
                    <a:gd name="connsiteY4" fmla="*/ 2775966 h 2942178"/>
                    <a:gd name="connsiteX5" fmla="*/ 724978 w 1469686"/>
                    <a:gd name="connsiteY5" fmla="*/ 2757423 h 2942178"/>
                    <a:gd name="connsiteX6" fmla="*/ 559 w 1469686"/>
                    <a:gd name="connsiteY6" fmla="*/ 363954 h 2942178"/>
                    <a:gd name="connsiteX0" fmla="*/ 559 w 1469686"/>
                    <a:gd name="connsiteY0" fmla="*/ 363954 h 2916034"/>
                    <a:gd name="connsiteX1" fmla="*/ 699955 w 1469686"/>
                    <a:gd name="connsiteY1" fmla="*/ 1236522 h 2916034"/>
                    <a:gd name="connsiteX2" fmla="*/ 813008 w 1469686"/>
                    <a:gd name="connsiteY2" fmla="*/ 0 h 2916034"/>
                    <a:gd name="connsiteX3" fmla="*/ 1071777 w 1469686"/>
                    <a:gd name="connsiteY3" fmla="*/ 85658 h 2916034"/>
                    <a:gd name="connsiteX4" fmla="*/ 1469686 w 1469686"/>
                    <a:gd name="connsiteY4" fmla="*/ 2775966 h 2916034"/>
                    <a:gd name="connsiteX5" fmla="*/ 443955 w 1469686"/>
                    <a:gd name="connsiteY5" fmla="*/ 2631894 h 2916034"/>
                    <a:gd name="connsiteX6" fmla="*/ 559 w 1469686"/>
                    <a:gd name="connsiteY6" fmla="*/ 363954 h 2916034"/>
                    <a:gd name="connsiteX0" fmla="*/ 559 w 1223792"/>
                    <a:gd name="connsiteY0" fmla="*/ 363954 h 2828562"/>
                    <a:gd name="connsiteX1" fmla="*/ 699955 w 1223792"/>
                    <a:gd name="connsiteY1" fmla="*/ 1236522 h 2828562"/>
                    <a:gd name="connsiteX2" fmla="*/ 813008 w 1223792"/>
                    <a:gd name="connsiteY2" fmla="*/ 0 h 2828562"/>
                    <a:gd name="connsiteX3" fmla="*/ 1071777 w 1223792"/>
                    <a:gd name="connsiteY3" fmla="*/ 85658 h 2828562"/>
                    <a:gd name="connsiteX4" fmla="*/ 1223792 w 1223792"/>
                    <a:gd name="connsiteY4" fmla="*/ 2666129 h 2828562"/>
                    <a:gd name="connsiteX5" fmla="*/ 443955 w 1223792"/>
                    <a:gd name="connsiteY5" fmla="*/ 2631894 h 2828562"/>
                    <a:gd name="connsiteX6" fmla="*/ 559 w 1223792"/>
                    <a:gd name="connsiteY6" fmla="*/ 363954 h 2828562"/>
                    <a:gd name="connsiteX0" fmla="*/ 559 w 1223792"/>
                    <a:gd name="connsiteY0" fmla="*/ 363954 h 2717644"/>
                    <a:gd name="connsiteX1" fmla="*/ 699955 w 1223792"/>
                    <a:gd name="connsiteY1" fmla="*/ 1236522 h 2717644"/>
                    <a:gd name="connsiteX2" fmla="*/ 813008 w 1223792"/>
                    <a:gd name="connsiteY2" fmla="*/ 0 h 2717644"/>
                    <a:gd name="connsiteX3" fmla="*/ 1071777 w 1223792"/>
                    <a:gd name="connsiteY3" fmla="*/ 85658 h 2717644"/>
                    <a:gd name="connsiteX4" fmla="*/ 1223792 w 1223792"/>
                    <a:gd name="connsiteY4" fmla="*/ 2666129 h 2717644"/>
                    <a:gd name="connsiteX5" fmla="*/ 443955 w 1223792"/>
                    <a:gd name="connsiteY5" fmla="*/ 2631894 h 2717644"/>
                    <a:gd name="connsiteX6" fmla="*/ 559 w 1223792"/>
                    <a:gd name="connsiteY6" fmla="*/ 363954 h 2717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23792" h="2717644">
                      <a:moveTo>
                        <a:pt x="559" y="363954"/>
                      </a:moveTo>
                      <a:cubicBezTo>
                        <a:pt x="-21528" y="-56986"/>
                        <a:pt x="618233" y="1251983"/>
                        <a:pt x="699955" y="1236522"/>
                      </a:cubicBezTo>
                      <a:cubicBezTo>
                        <a:pt x="789758" y="930530"/>
                        <a:pt x="716193" y="30922"/>
                        <a:pt x="813008" y="0"/>
                      </a:cubicBezTo>
                      <a:lnTo>
                        <a:pt x="1071777" y="85658"/>
                      </a:lnTo>
                      <a:cubicBezTo>
                        <a:pt x="797898" y="1285347"/>
                        <a:pt x="1044089" y="2378798"/>
                        <a:pt x="1223792" y="2666129"/>
                      </a:cubicBezTo>
                      <a:cubicBezTo>
                        <a:pt x="697933" y="2798761"/>
                        <a:pt x="699774" y="2633608"/>
                        <a:pt x="443955" y="2631894"/>
                      </a:cubicBezTo>
                      <a:cubicBezTo>
                        <a:pt x="443579" y="1633736"/>
                        <a:pt x="614577" y="1263261"/>
                        <a:pt x="559" y="363954"/>
                      </a:cubicBezTo>
                      <a:close/>
                    </a:path>
                  </a:pathLst>
                </a:custGeom>
                <a:solidFill>
                  <a:srgbClr val="BD8D6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" name="Rectangle 15">
                  <a:extLst>
                    <a:ext uri="{FF2B5EF4-FFF2-40B4-BE49-F238E27FC236}">
                      <a16:creationId xmlns:a16="http://schemas.microsoft.com/office/drawing/2014/main" id="{BD0097DA-FAF5-434D-87C6-ED8672F10EE5}"/>
                    </a:ext>
                  </a:extLst>
                </p:cNvPr>
                <p:cNvSpPr/>
                <p:nvPr/>
              </p:nvSpPr>
              <p:spPr>
                <a:xfrm>
                  <a:off x="3726180" y="2319804"/>
                  <a:ext cx="974937" cy="2480972"/>
                </a:xfrm>
                <a:custGeom>
                  <a:avLst/>
                  <a:gdLst>
                    <a:gd name="connsiteX0" fmla="*/ 0 w 1270000"/>
                    <a:gd name="connsiteY0" fmla="*/ 0 h 2393121"/>
                    <a:gd name="connsiteX1" fmla="*/ 1270000 w 1270000"/>
                    <a:gd name="connsiteY1" fmla="*/ 0 h 2393121"/>
                    <a:gd name="connsiteX2" fmla="*/ 1270000 w 1270000"/>
                    <a:gd name="connsiteY2" fmla="*/ 2393121 h 2393121"/>
                    <a:gd name="connsiteX3" fmla="*/ 0 w 1270000"/>
                    <a:gd name="connsiteY3" fmla="*/ 2393121 h 2393121"/>
                    <a:gd name="connsiteX4" fmla="*/ 0 w 1270000"/>
                    <a:gd name="connsiteY4" fmla="*/ 0 h 2393121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93121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53364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225287 h 2711173"/>
                    <a:gd name="connsiteX1" fmla="*/ 753165 w 1270000"/>
                    <a:gd name="connsiteY1" fmla="*/ 0 h 2711173"/>
                    <a:gd name="connsiteX2" fmla="*/ 1270000 w 1270000"/>
                    <a:gd name="connsiteY2" fmla="*/ 2578651 h 2711173"/>
                    <a:gd name="connsiteX3" fmla="*/ 304800 w 1270000"/>
                    <a:gd name="connsiteY3" fmla="*/ 2711173 h 2711173"/>
                    <a:gd name="connsiteX4" fmla="*/ 0 w 1270000"/>
                    <a:gd name="connsiteY4" fmla="*/ 225287 h 2711173"/>
                    <a:gd name="connsiteX0" fmla="*/ 0 w 1270000"/>
                    <a:gd name="connsiteY0" fmla="*/ 225287 h 2711173"/>
                    <a:gd name="connsiteX1" fmla="*/ 490330 w 1270000"/>
                    <a:gd name="connsiteY1" fmla="*/ 132522 h 2711173"/>
                    <a:gd name="connsiteX2" fmla="*/ 753165 w 1270000"/>
                    <a:gd name="connsiteY2" fmla="*/ 0 h 2711173"/>
                    <a:gd name="connsiteX3" fmla="*/ 1270000 w 1270000"/>
                    <a:gd name="connsiteY3" fmla="*/ 2578651 h 2711173"/>
                    <a:gd name="connsiteX4" fmla="*/ 304800 w 1270000"/>
                    <a:gd name="connsiteY4" fmla="*/ 2711173 h 2711173"/>
                    <a:gd name="connsiteX5" fmla="*/ 0 w 1270000"/>
                    <a:gd name="connsiteY5" fmla="*/ 225287 h 2711173"/>
                    <a:gd name="connsiteX0" fmla="*/ 1216 w 1271216"/>
                    <a:gd name="connsiteY0" fmla="*/ 225287 h 2711173"/>
                    <a:gd name="connsiteX1" fmla="*/ 345773 w 1271216"/>
                    <a:gd name="connsiteY1" fmla="*/ 980661 h 2711173"/>
                    <a:gd name="connsiteX2" fmla="*/ 491546 w 1271216"/>
                    <a:gd name="connsiteY2" fmla="*/ 132522 h 2711173"/>
                    <a:gd name="connsiteX3" fmla="*/ 754381 w 1271216"/>
                    <a:gd name="connsiteY3" fmla="*/ 0 h 2711173"/>
                    <a:gd name="connsiteX4" fmla="*/ 1271216 w 1271216"/>
                    <a:gd name="connsiteY4" fmla="*/ 2578651 h 2711173"/>
                    <a:gd name="connsiteX5" fmla="*/ 306016 w 1271216"/>
                    <a:gd name="connsiteY5" fmla="*/ 2711173 h 2711173"/>
                    <a:gd name="connsiteX6" fmla="*/ 1216 w 1271216"/>
                    <a:gd name="connsiteY6" fmla="*/ 225287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715 w 1482750"/>
                    <a:gd name="connsiteY0" fmla="*/ 450574 h 2711173"/>
                    <a:gd name="connsiteX1" fmla="*/ 557307 w 1482750"/>
                    <a:gd name="connsiteY1" fmla="*/ 980661 h 2711173"/>
                    <a:gd name="connsiteX2" fmla="*/ 703080 w 1482750"/>
                    <a:gd name="connsiteY2" fmla="*/ 132522 h 2711173"/>
                    <a:gd name="connsiteX3" fmla="*/ 965915 w 1482750"/>
                    <a:gd name="connsiteY3" fmla="*/ 0 h 2711173"/>
                    <a:gd name="connsiteX4" fmla="*/ 1482750 w 1482750"/>
                    <a:gd name="connsiteY4" fmla="*/ 2578651 h 2711173"/>
                    <a:gd name="connsiteX5" fmla="*/ 517550 w 1482750"/>
                    <a:gd name="connsiteY5" fmla="*/ 2711173 h 2711173"/>
                    <a:gd name="connsiteX6" fmla="*/ 715 w 1482750"/>
                    <a:gd name="connsiteY6" fmla="*/ 450574 h 2711173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617374"/>
                    <a:gd name="connsiteX1" fmla="*/ 557307 w 1482750"/>
                    <a:gd name="connsiteY1" fmla="*/ 848139 h 2617374"/>
                    <a:gd name="connsiteX2" fmla="*/ 703080 w 1482750"/>
                    <a:gd name="connsiteY2" fmla="*/ 0 h 2617374"/>
                    <a:gd name="connsiteX3" fmla="*/ 1071933 w 1482750"/>
                    <a:gd name="connsiteY3" fmla="*/ 39756 h 2617374"/>
                    <a:gd name="connsiteX4" fmla="*/ 1482750 w 1482750"/>
                    <a:gd name="connsiteY4" fmla="*/ 2446129 h 2617374"/>
                    <a:gd name="connsiteX5" fmla="*/ 602187 w 1482750"/>
                    <a:gd name="connsiteY5" fmla="*/ 2617374 h 2617374"/>
                    <a:gd name="connsiteX6" fmla="*/ 715 w 1482750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559 w 1592633"/>
                    <a:gd name="connsiteY0" fmla="*/ 318052 h 2617516"/>
                    <a:gd name="connsiteX1" fmla="*/ 699955 w 1592633"/>
                    <a:gd name="connsiteY1" fmla="*/ 1190620 h 2617516"/>
                    <a:gd name="connsiteX2" fmla="*/ 702924 w 1592633"/>
                    <a:gd name="connsiteY2" fmla="*/ 0 h 2617516"/>
                    <a:gd name="connsiteX3" fmla="*/ 1071777 w 1592633"/>
                    <a:gd name="connsiteY3" fmla="*/ 39756 h 2617516"/>
                    <a:gd name="connsiteX4" fmla="*/ 1592633 w 1592633"/>
                    <a:gd name="connsiteY4" fmla="*/ 2227949 h 2617516"/>
                    <a:gd name="connsiteX5" fmla="*/ 602031 w 1592633"/>
                    <a:gd name="connsiteY5" fmla="*/ 2617374 h 2617516"/>
                    <a:gd name="connsiteX6" fmla="*/ 559 w 1592633"/>
                    <a:gd name="connsiteY6" fmla="*/ 318052 h 2617516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469686"/>
                    <a:gd name="connsiteY0" fmla="*/ 363954 h 2884249"/>
                    <a:gd name="connsiteX1" fmla="*/ 699955 w 1469686"/>
                    <a:gd name="connsiteY1" fmla="*/ 1236522 h 2884249"/>
                    <a:gd name="connsiteX2" fmla="*/ 813008 w 1469686"/>
                    <a:gd name="connsiteY2" fmla="*/ 0 h 2884249"/>
                    <a:gd name="connsiteX3" fmla="*/ 1071777 w 1469686"/>
                    <a:gd name="connsiteY3" fmla="*/ 85658 h 2884249"/>
                    <a:gd name="connsiteX4" fmla="*/ 1469686 w 1469686"/>
                    <a:gd name="connsiteY4" fmla="*/ 2728892 h 2884249"/>
                    <a:gd name="connsiteX5" fmla="*/ 602031 w 1469686"/>
                    <a:gd name="connsiteY5" fmla="*/ 2663276 h 2884249"/>
                    <a:gd name="connsiteX6" fmla="*/ 559 w 1469686"/>
                    <a:gd name="connsiteY6" fmla="*/ 363954 h 2884249"/>
                    <a:gd name="connsiteX0" fmla="*/ 559 w 1469686"/>
                    <a:gd name="connsiteY0" fmla="*/ 363954 h 2907556"/>
                    <a:gd name="connsiteX1" fmla="*/ 699955 w 1469686"/>
                    <a:gd name="connsiteY1" fmla="*/ 1236522 h 2907556"/>
                    <a:gd name="connsiteX2" fmla="*/ 813008 w 1469686"/>
                    <a:gd name="connsiteY2" fmla="*/ 0 h 2907556"/>
                    <a:gd name="connsiteX3" fmla="*/ 1071777 w 1469686"/>
                    <a:gd name="connsiteY3" fmla="*/ 85658 h 2907556"/>
                    <a:gd name="connsiteX4" fmla="*/ 1469686 w 1469686"/>
                    <a:gd name="connsiteY4" fmla="*/ 2728892 h 2907556"/>
                    <a:gd name="connsiteX5" fmla="*/ 724978 w 1469686"/>
                    <a:gd name="connsiteY5" fmla="*/ 2757423 h 2907556"/>
                    <a:gd name="connsiteX6" fmla="*/ 559 w 1469686"/>
                    <a:gd name="connsiteY6" fmla="*/ 363954 h 2907556"/>
                    <a:gd name="connsiteX0" fmla="*/ 559 w 1469686"/>
                    <a:gd name="connsiteY0" fmla="*/ 363954 h 2942178"/>
                    <a:gd name="connsiteX1" fmla="*/ 699955 w 1469686"/>
                    <a:gd name="connsiteY1" fmla="*/ 1236522 h 2942178"/>
                    <a:gd name="connsiteX2" fmla="*/ 813008 w 1469686"/>
                    <a:gd name="connsiteY2" fmla="*/ 0 h 2942178"/>
                    <a:gd name="connsiteX3" fmla="*/ 1071777 w 1469686"/>
                    <a:gd name="connsiteY3" fmla="*/ 85658 h 2942178"/>
                    <a:gd name="connsiteX4" fmla="*/ 1469686 w 1469686"/>
                    <a:gd name="connsiteY4" fmla="*/ 2775966 h 2942178"/>
                    <a:gd name="connsiteX5" fmla="*/ 724978 w 1469686"/>
                    <a:gd name="connsiteY5" fmla="*/ 2757423 h 2942178"/>
                    <a:gd name="connsiteX6" fmla="*/ 559 w 1469686"/>
                    <a:gd name="connsiteY6" fmla="*/ 363954 h 2942178"/>
                    <a:gd name="connsiteX0" fmla="*/ 559 w 1469686"/>
                    <a:gd name="connsiteY0" fmla="*/ 363954 h 2916034"/>
                    <a:gd name="connsiteX1" fmla="*/ 699955 w 1469686"/>
                    <a:gd name="connsiteY1" fmla="*/ 1236522 h 2916034"/>
                    <a:gd name="connsiteX2" fmla="*/ 813008 w 1469686"/>
                    <a:gd name="connsiteY2" fmla="*/ 0 h 2916034"/>
                    <a:gd name="connsiteX3" fmla="*/ 1071777 w 1469686"/>
                    <a:gd name="connsiteY3" fmla="*/ 85658 h 2916034"/>
                    <a:gd name="connsiteX4" fmla="*/ 1469686 w 1469686"/>
                    <a:gd name="connsiteY4" fmla="*/ 2775966 h 2916034"/>
                    <a:gd name="connsiteX5" fmla="*/ 443955 w 1469686"/>
                    <a:gd name="connsiteY5" fmla="*/ 2631894 h 2916034"/>
                    <a:gd name="connsiteX6" fmla="*/ 559 w 1469686"/>
                    <a:gd name="connsiteY6" fmla="*/ 363954 h 2916034"/>
                    <a:gd name="connsiteX0" fmla="*/ 559 w 1223792"/>
                    <a:gd name="connsiteY0" fmla="*/ 363954 h 2828562"/>
                    <a:gd name="connsiteX1" fmla="*/ 699955 w 1223792"/>
                    <a:gd name="connsiteY1" fmla="*/ 1236522 h 2828562"/>
                    <a:gd name="connsiteX2" fmla="*/ 813008 w 1223792"/>
                    <a:gd name="connsiteY2" fmla="*/ 0 h 2828562"/>
                    <a:gd name="connsiteX3" fmla="*/ 1071777 w 1223792"/>
                    <a:gd name="connsiteY3" fmla="*/ 85658 h 2828562"/>
                    <a:gd name="connsiteX4" fmla="*/ 1223792 w 1223792"/>
                    <a:gd name="connsiteY4" fmla="*/ 2666129 h 2828562"/>
                    <a:gd name="connsiteX5" fmla="*/ 443955 w 1223792"/>
                    <a:gd name="connsiteY5" fmla="*/ 2631894 h 2828562"/>
                    <a:gd name="connsiteX6" fmla="*/ 559 w 1223792"/>
                    <a:gd name="connsiteY6" fmla="*/ 363954 h 2828562"/>
                    <a:gd name="connsiteX0" fmla="*/ 559 w 1223792"/>
                    <a:gd name="connsiteY0" fmla="*/ 363954 h 2717644"/>
                    <a:gd name="connsiteX1" fmla="*/ 699955 w 1223792"/>
                    <a:gd name="connsiteY1" fmla="*/ 1236522 h 2717644"/>
                    <a:gd name="connsiteX2" fmla="*/ 813008 w 1223792"/>
                    <a:gd name="connsiteY2" fmla="*/ 0 h 2717644"/>
                    <a:gd name="connsiteX3" fmla="*/ 1071777 w 1223792"/>
                    <a:gd name="connsiteY3" fmla="*/ 85658 h 2717644"/>
                    <a:gd name="connsiteX4" fmla="*/ 1223792 w 1223792"/>
                    <a:gd name="connsiteY4" fmla="*/ 2666129 h 2717644"/>
                    <a:gd name="connsiteX5" fmla="*/ 443955 w 1223792"/>
                    <a:gd name="connsiteY5" fmla="*/ 2631894 h 2717644"/>
                    <a:gd name="connsiteX6" fmla="*/ 559 w 1223792"/>
                    <a:gd name="connsiteY6" fmla="*/ 363954 h 2717644"/>
                    <a:gd name="connsiteX0" fmla="*/ 559 w 1223792"/>
                    <a:gd name="connsiteY0" fmla="*/ 363954 h 2721173"/>
                    <a:gd name="connsiteX1" fmla="*/ 699955 w 1223792"/>
                    <a:gd name="connsiteY1" fmla="*/ 1236522 h 2721173"/>
                    <a:gd name="connsiteX2" fmla="*/ 813008 w 1223792"/>
                    <a:gd name="connsiteY2" fmla="*/ 0 h 2721173"/>
                    <a:gd name="connsiteX3" fmla="*/ 1071777 w 1223792"/>
                    <a:gd name="connsiteY3" fmla="*/ 85658 h 2721173"/>
                    <a:gd name="connsiteX4" fmla="*/ 1223792 w 1223792"/>
                    <a:gd name="connsiteY4" fmla="*/ 2666129 h 2721173"/>
                    <a:gd name="connsiteX5" fmla="*/ 211672 w 1223792"/>
                    <a:gd name="connsiteY5" fmla="*/ 2648538 h 2721173"/>
                    <a:gd name="connsiteX6" fmla="*/ 559 w 1223792"/>
                    <a:gd name="connsiteY6" fmla="*/ 363954 h 2721173"/>
                    <a:gd name="connsiteX0" fmla="*/ 559 w 1223792"/>
                    <a:gd name="connsiteY0" fmla="*/ 363954 h 2721173"/>
                    <a:gd name="connsiteX1" fmla="*/ 699955 w 1223792"/>
                    <a:gd name="connsiteY1" fmla="*/ 1236522 h 2721173"/>
                    <a:gd name="connsiteX2" fmla="*/ 813008 w 1223792"/>
                    <a:gd name="connsiteY2" fmla="*/ 0 h 2721173"/>
                    <a:gd name="connsiteX3" fmla="*/ 1071777 w 1223792"/>
                    <a:gd name="connsiteY3" fmla="*/ 85658 h 2721173"/>
                    <a:gd name="connsiteX4" fmla="*/ 1223792 w 1223792"/>
                    <a:gd name="connsiteY4" fmla="*/ 2666129 h 2721173"/>
                    <a:gd name="connsiteX5" fmla="*/ 211672 w 1223792"/>
                    <a:gd name="connsiteY5" fmla="*/ 2648538 h 2721173"/>
                    <a:gd name="connsiteX6" fmla="*/ 559 w 1223792"/>
                    <a:gd name="connsiteY6" fmla="*/ 363954 h 2721173"/>
                    <a:gd name="connsiteX0" fmla="*/ 559 w 1251967"/>
                    <a:gd name="connsiteY0" fmla="*/ 363954 h 2721173"/>
                    <a:gd name="connsiteX1" fmla="*/ 699955 w 1251967"/>
                    <a:gd name="connsiteY1" fmla="*/ 1236522 h 2721173"/>
                    <a:gd name="connsiteX2" fmla="*/ 813008 w 1251967"/>
                    <a:gd name="connsiteY2" fmla="*/ 0 h 2721173"/>
                    <a:gd name="connsiteX3" fmla="*/ 1071777 w 1251967"/>
                    <a:gd name="connsiteY3" fmla="*/ 85658 h 2721173"/>
                    <a:gd name="connsiteX4" fmla="*/ 997396 w 1251967"/>
                    <a:gd name="connsiteY4" fmla="*/ 1100088 h 2721173"/>
                    <a:gd name="connsiteX5" fmla="*/ 1223792 w 1251967"/>
                    <a:gd name="connsiteY5" fmla="*/ 2666129 h 2721173"/>
                    <a:gd name="connsiteX6" fmla="*/ 211672 w 1251967"/>
                    <a:gd name="connsiteY6" fmla="*/ 2648538 h 2721173"/>
                    <a:gd name="connsiteX7" fmla="*/ 559 w 1251967"/>
                    <a:gd name="connsiteY7" fmla="*/ 363954 h 2721173"/>
                    <a:gd name="connsiteX0" fmla="*/ 559 w 1249045"/>
                    <a:gd name="connsiteY0" fmla="*/ 363954 h 2721173"/>
                    <a:gd name="connsiteX1" fmla="*/ 699955 w 1249045"/>
                    <a:gd name="connsiteY1" fmla="*/ 1236522 h 2721173"/>
                    <a:gd name="connsiteX2" fmla="*/ 813008 w 1249045"/>
                    <a:gd name="connsiteY2" fmla="*/ 0 h 2721173"/>
                    <a:gd name="connsiteX3" fmla="*/ 1071777 w 1249045"/>
                    <a:gd name="connsiteY3" fmla="*/ 85658 h 2721173"/>
                    <a:gd name="connsiteX4" fmla="*/ 997396 w 1249045"/>
                    <a:gd name="connsiteY4" fmla="*/ 1100088 h 2721173"/>
                    <a:gd name="connsiteX5" fmla="*/ 1223792 w 1249045"/>
                    <a:gd name="connsiteY5" fmla="*/ 2666129 h 2721173"/>
                    <a:gd name="connsiteX6" fmla="*/ 211672 w 1249045"/>
                    <a:gd name="connsiteY6" fmla="*/ 2648538 h 2721173"/>
                    <a:gd name="connsiteX7" fmla="*/ 559 w 1249045"/>
                    <a:gd name="connsiteY7" fmla="*/ 363954 h 2721173"/>
                    <a:gd name="connsiteX0" fmla="*/ 559 w 1430111"/>
                    <a:gd name="connsiteY0" fmla="*/ 363954 h 2721173"/>
                    <a:gd name="connsiteX1" fmla="*/ 699955 w 1430111"/>
                    <a:gd name="connsiteY1" fmla="*/ 1236522 h 2721173"/>
                    <a:gd name="connsiteX2" fmla="*/ 813008 w 1430111"/>
                    <a:gd name="connsiteY2" fmla="*/ 0 h 2721173"/>
                    <a:gd name="connsiteX3" fmla="*/ 1071777 w 1430111"/>
                    <a:gd name="connsiteY3" fmla="*/ 85658 h 2721173"/>
                    <a:gd name="connsiteX4" fmla="*/ 997396 w 1430111"/>
                    <a:gd name="connsiteY4" fmla="*/ 1100088 h 2721173"/>
                    <a:gd name="connsiteX5" fmla="*/ 1421568 w 1430111"/>
                    <a:gd name="connsiteY5" fmla="*/ 692296 h 2721173"/>
                    <a:gd name="connsiteX6" fmla="*/ 1223792 w 1430111"/>
                    <a:gd name="connsiteY6" fmla="*/ 2666129 h 2721173"/>
                    <a:gd name="connsiteX7" fmla="*/ 211672 w 1430111"/>
                    <a:gd name="connsiteY7" fmla="*/ 2648538 h 2721173"/>
                    <a:gd name="connsiteX8" fmla="*/ 559 w 1430111"/>
                    <a:gd name="connsiteY8" fmla="*/ 363954 h 2721173"/>
                    <a:gd name="connsiteX0" fmla="*/ 559 w 1429063"/>
                    <a:gd name="connsiteY0" fmla="*/ 363954 h 2721173"/>
                    <a:gd name="connsiteX1" fmla="*/ 699955 w 1429063"/>
                    <a:gd name="connsiteY1" fmla="*/ 1236522 h 2721173"/>
                    <a:gd name="connsiteX2" fmla="*/ 813008 w 1429063"/>
                    <a:gd name="connsiteY2" fmla="*/ 0 h 2721173"/>
                    <a:gd name="connsiteX3" fmla="*/ 1071777 w 1429063"/>
                    <a:gd name="connsiteY3" fmla="*/ 85658 h 2721173"/>
                    <a:gd name="connsiteX4" fmla="*/ 997396 w 1429063"/>
                    <a:gd name="connsiteY4" fmla="*/ 1100088 h 2721173"/>
                    <a:gd name="connsiteX5" fmla="*/ 1421568 w 1429063"/>
                    <a:gd name="connsiteY5" fmla="*/ 692296 h 2721173"/>
                    <a:gd name="connsiteX6" fmla="*/ 1007498 w 1429063"/>
                    <a:gd name="connsiteY6" fmla="*/ 1424657 h 2721173"/>
                    <a:gd name="connsiteX7" fmla="*/ 1223792 w 1429063"/>
                    <a:gd name="connsiteY7" fmla="*/ 2666129 h 2721173"/>
                    <a:gd name="connsiteX8" fmla="*/ 211672 w 1429063"/>
                    <a:gd name="connsiteY8" fmla="*/ 2648538 h 2721173"/>
                    <a:gd name="connsiteX9" fmla="*/ 559 w 1429063"/>
                    <a:gd name="connsiteY9" fmla="*/ 363954 h 2721173"/>
                    <a:gd name="connsiteX0" fmla="*/ 559 w 1431105"/>
                    <a:gd name="connsiteY0" fmla="*/ 363954 h 2721173"/>
                    <a:gd name="connsiteX1" fmla="*/ 699955 w 1431105"/>
                    <a:gd name="connsiteY1" fmla="*/ 1236522 h 2721173"/>
                    <a:gd name="connsiteX2" fmla="*/ 813008 w 1431105"/>
                    <a:gd name="connsiteY2" fmla="*/ 0 h 2721173"/>
                    <a:gd name="connsiteX3" fmla="*/ 1071777 w 1431105"/>
                    <a:gd name="connsiteY3" fmla="*/ 85658 h 2721173"/>
                    <a:gd name="connsiteX4" fmla="*/ 997396 w 1431105"/>
                    <a:gd name="connsiteY4" fmla="*/ 1100088 h 2721173"/>
                    <a:gd name="connsiteX5" fmla="*/ 1421568 w 1431105"/>
                    <a:gd name="connsiteY5" fmla="*/ 692296 h 2721173"/>
                    <a:gd name="connsiteX6" fmla="*/ 1007498 w 1431105"/>
                    <a:gd name="connsiteY6" fmla="*/ 1424657 h 2721173"/>
                    <a:gd name="connsiteX7" fmla="*/ 1223792 w 1431105"/>
                    <a:gd name="connsiteY7" fmla="*/ 2666129 h 2721173"/>
                    <a:gd name="connsiteX8" fmla="*/ 211672 w 1431105"/>
                    <a:gd name="connsiteY8" fmla="*/ 2648538 h 2721173"/>
                    <a:gd name="connsiteX9" fmla="*/ 559 w 1431105"/>
                    <a:gd name="connsiteY9" fmla="*/ 363954 h 2721173"/>
                    <a:gd name="connsiteX0" fmla="*/ 559 w 1431106"/>
                    <a:gd name="connsiteY0" fmla="*/ 363954 h 2714801"/>
                    <a:gd name="connsiteX1" fmla="*/ 699955 w 1431106"/>
                    <a:gd name="connsiteY1" fmla="*/ 1236522 h 2714801"/>
                    <a:gd name="connsiteX2" fmla="*/ 813008 w 1431106"/>
                    <a:gd name="connsiteY2" fmla="*/ 0 h 2714801"/>
                    <a:gd name="connsiteX3" fmla="*/ 1071777 w 1431106"/>
                    <a:gd name="connsiteY3" fmla="*/ 85658 h 2714801"/>
                    <a:gd name="connsiteX4" fmla="*/ 997396 w 1431106"/>
                    <a:gd name="connsiteY4" fmla="*/ 1100088 h 2714801"/>
                    <a:gd name="connsiteX5" fmla="*/ 1421568 w 1431106"/>
                    <a:gd name="connsiteY5" fmla="*/ 692296 h 2714801"/>
                    <a:gd name="connsiteX6" fmla="*/ 1007498 w 1431106"/>
                    <a:gd name="connsiteY6" fmla="*/ 1424657 h 2714801"/>
                    <a:gd name="connsiteX7" fmla="*/ 1031906 w 1431106"/>
                    <a:gd name="connsiteY7" fmla="*/ 2657807 h 2714801"/>
                    <a:gd name="connsiteX8" fmla="*/ 211672 w 1431106"/>
                    <a:gd name="connsiteY8" fmla="*/ 2648538 h 2714801"/>
                    <a:gd name="connsiteX9" fmla="*/ 559 w 1431106"/>
                    <a:gd name="connsiteY9" fmla="*/ 363954 h 2714801"/>
                    <a:gd name="connsiteX0" fmla="*/ 559 w 1431106"/>
                    <a:gd name="connsiteY0" fmla="*/ 363954 h 2714801"/>
                    <a:gd name="connsiteX1" fmla="*/ 699955 w 1431106"/>
                    <a:gd name="connsiteY1" fmla="*/ 1236522 h 2714801"/>
                    <a:gd name="connsiteX2" fmla="*/ 813008 w 1431106"/>
                    <a:gd name="connsiteY2" fmla="*/ 0 h 2714801"/>
                    <a:gd name="connsiteX3" fmla="*/ 1071777 w 1431106"/>
                    <a:gd name="connsiteY3" fmla="*/ 85658 h 2714801"/>
                    <a:gd name="connsiteX4" fmla="*/ 997396 w 1431106"/>
                    <a:gd name="connsiteY4" fmla="*/ 1100088 h 2714801"/>
                    <a:gd name="connsiteX5" fmla="*/ 1421568 w 1431106"/>
                    <a:gd name="connsiteY5" fmla="*/ 692296 h 2714801"/>
                    <a:gd name="connsiteX6" fmla="*/ 1007498 w 1431106"/>
                    <a:gd name="connsiteY6" fmla="*/ 1424657 h 2714801"/>
                    <a:gd name="connsiteX7" fmla="*/ 1031906 w 1431106"/>
                    <a:gd name="connsiteY7" fmla="*/ 2657807 h 2714801"/>
                    <a:gd name="connsiteX8" fmla="*/ 211672 w 1431106"/>
                    <a:gd name="connsiteY8" fmla="*/ 2648538 h 2714801"/>
                    <a:gd name="connsiteX9" fmla="*/ 559 w 1431106"/>
                    <a:gd name="connsiteY9" fmla="*/ 363954 h 2714801"/>
                    <a:gd name="connsiteX0" fmla="*/ 559 w 1431106"/>
                    <a:gd name="connsiteY0" fmla="*/ 363954 h 2714801"/>
                    <a:gd name="connsiteX1" fmla="*/ 699955 w 1431106"/>
                    <a:gd name="connsiteY1" fmla="*/ 1236522 h 2714801"/>
                    <a:gd name="connsiteX2" fmla="*/ 813008 w 1431106"/>
                    <a:gd name="connsiteY2" fmla="*/ 0 h 2714801"/>
                    <a:gd name="connsiteX3" fmla="*/ 1071777 w 1431106"/>
                    <a:gd name="connsiteY3" fmla="*/ 85658 h 2714801"/>
                    <a:gd name="connsiteX4" fmla="*/ 997396 w 1431106"/>
                    <a:gd name="connsiteY4" fmla="*/ 1100088 h 2714801"/>
                    <a:gd name="connsiteX5" fmla="*/ 1421568 w 1431106"/>
                    <a:gd name="connsiteY5" fmla="*/ 692296 h 2714801"/>
                    <a:gd name="connsiteX6" fmla="*/ 1007498 w 1431106"/>
                    <a:gd name="connsiteY6" fmla="*/ 1424657 h 2714801"/>
                    <a:gd name="connsiteX7" fmla="*/ 1031906 w 1431106"/>
                    <a:gd name="connsiteY7" fmla="*/ 2657807 h 2714801"/>
                    <a:gd name="connsiteX8" fmla="*/ 211672 w 1431106"/>
                    <a:gd name="connsiteY8" fmla="*/ 2648538 h 2714801"/>
                    <a:gd name="connsiteX9" fmla="*/ 559 w 1431106"/>
                    <a:gd name="connsiteY9" fmla="*/ 363954 h 2714801"/>
                    <a:gd name="connsiteX0" fmla="*/ 637 w 1431184"/>
                    <a:gd name="connsiteY0" fmla="*/ 363954 h 2714801"/>
                    <a:gd name="connsiteX1" fmla="*/ 619239 w 1431184"/>
                    <a:gd name="connsiteY1" fmla="*/ 1136654 h 2714801"/>
                    <a:gd name="connsiteX2" fmla="*/ 813086 w 1431184"/>
                    <a:gd name="connsiteY2" fmla="*/ 0 h 2714801"/>
                    <a:gd name="connsiteX3" fmla="*/ 1071855 w 1431184"/>
                    <a:gd name="connsiteY3" fmla="*/ 85658 h 2714801"/>
                    <a:gd name="connsiteX4" fmla="*/ 997474 w 1431184"/>
                    <a:gd name="connsiteY4" fmla="*/ 1100088 h 2714801"/>
                    <a:gd name="connsiteX5" fmla="*/ 1421646 w 1431184"/>
                    <a:gd name="connsiteY5" fmla="*/ 692296 h 2714801"/>
                    <a:gd name="connsiteX6" fmla="*/ 1007576 w 1431184"/>
                    <a:gd name="connsiteY6" fmla="*/ 1424657 h 2714801"/>
                    <a:gd name="connsiteX7" fmla="*/ 1031984 w 1431184"/>
                    <a:gd name="connsiteY7" fmla="*/ 2657807 h 2714801"/>
                    <a:gd name="connsiteX8" fmla="*/ 211750 w 1431184"/>
                    <a:gd name="connsiteY8" fmla="*/ 2648538 h 2714801"/>
                    <a:gd name="connsiteX9" fmla="*/ 637 w 1431184"/>
                    <a:gd name="connsiteY9" fmla="*/ 363954 h 2714801"/>
                    <a:gd name="connsiteX0" fmla="*/ 91864 w 1219433"/>
                    <a:gd name="connsiteY0" fmla="*/ 122608 h 2714801"/>
                    <a:gd name="connsiteX1" fmla="*/ 407488 w 1219433"/>
                    <a:gd name="connsiteY1" fmla="*/ 1136654 h 2714801"/>
                    <a:gd name="connsiteX2" fmla="*/ 601335 w 1219433"/>
                    <a:gd name="connsiteY2" fmla="*/ 0 h 2714801"/>
                    <a:gd name="connsiteX3" fmla="*/ 860104 w 1219433"/>
                    <a:gd name="connsiteY3" fmla="*/ 85658 h 2714801"/>
                    <a:gd name="connsiteX4" fmla="*/ 785723 w 1219433"/>
                    <a:gd name="connsiteY4" fmla="*/ 1100088 h 2714801"/>
                    <a:gd name="connsiteX5" fmla="*/ 1209895 w 1219433"/>
                    <a:gd name="connsiteY5" fmla="*/ 692296 h 2714801"/>
                    <a:gd name="connsiteX6" fmla="*/ 795825 w 1219433"/>
                    <a:gd name="connsiteY6" fmla="*/ 1424657 h 2714801"/>
                    <a:gd name="connsiteX7" fmla="*/ 820233 w 1219433"/>
                    <a:gd name="connsiteY7" fmla="*/ 2657807 h 2714801"/>
                    <a:gd name="connsiteX8" fmla="*/ -1 w 1219433"/>
                    <a:gd name="connsiteY8" fmla="*/ 2648538 h 2714801"/>
                    <a:gd name="connsiteX9" fmla="*/ 91864 w 1219433"/>
                    <a:gd name="connsiteY9" fmla="*/ 122608 h 2714801"/>
                    <a:gd name="connsiteX0" fmla="*/ 91865 w 1219434"/>
                    <a:gd name="connsiteY0" fmla="*/ 122608 h 2714801"/>
                    <a:gd name="connsiteX1" fmla="*/ 407489 w 1219434"/>
                    <a:gd name="connsiteY1" fmla="*/ 1136654 h 2714801"/>
                    <a:gd name="connsiteX2" fmla="*/ 601336 w 1219434"/>
                    <a:gd name="connsiteY2" fmla="*/ 0 h 2714801"/>
                    <a:gd name="connsiteX3" fmla="*/ 860105 w 1219434"/>
                    <a:gd name="connsiteY3" fmla="*/ 85658 h 2714801"/>
                    <a:gd name="connsiteX4" fmla="*/ 785724 w 1219434"/>
                    <a:gd name="connsiteY4" fmla="*/ 1100088 h 2714801"/>
                    <a:gd name="connsiteX5" fmla="*/ 1209896 w 1219434"/>
                    <a:gd name="connsiteY5" fmla="*/ 692296 h 2714801"/>
                    <a:gd name="connsiteX6" fmla="*/ 795826 w 1219434"/>
                    <a:gd name="connsiteY6" fmla="*/ 1424657 h 2714801"/>
                    <a:gd name="connsiteX7" fmla="*/ 820234 w 1219434"/>
                    <a:gd name="connsiteY7" fmla="*/ 2657807 h 2714801"/>
                    <a:gd name="connsiteX8" fmla="*/ 0 w 1219434"/>
                    <a:gd name="connsiteY8" fmla="*/ 2648538 h 2714801"/>
                    <a:gd name="connsiteX9" fmla="*/ 91865 w 1219434"/>
                    <a:gd name="connsiteY9" fmla="*/ 122608 h 2714801"/>
                    <a:gd name="connsiteX0" fmla="*/ 182363 w 1309932"/>
                    <a:gd name="connsiteY0" fmla="*/ 122608 h 2714801"/>
                    <a:gd name="connsiteX1" fmla="*/ 497987 w 1309932"/>
                    <a:gd name="connsiteY1" fmla="*/ 1136654 h 2714801"/>
                    <a:gd name="connsiteX2" fmla="*/ 691834 w 1309932"/>
                    <a:gd name="connsiteY2" fmla="*/ 0 h 2714801"/>
                    <a:gd name="connsiteX3" fmla="*/ 950603 w 1309932"/>
                    <a:gd name="connsiteY3" fmla="*/ 85658 h 2714801"/>
                    <a:gd name="connsiteX4" fmla="*/ 876222 w 1309932"/>
                    <a:gd name="connsiteY4" fmla="*/ 1100088 h 2714801"/>
                    <a:gd name="connsiteX5" fmla="*/ 1300394 w 1309932"/>
                    <a:gd name="connsiteY5" fmla="*/ 692296 h 2714801"/>
                    <a:gd name="connsiteX6" fmla="*/ 886324 w 1309932"/>
                    <a:gd name="connsiteY6" fmla="*/ 1424657 h 2714801"/>
                    <a:gd name="connsiteX7" fmla="*/ 910732 w 1309932"/>
                    <a:gd name="connsiteY7" fmla="*/ 2657807 h 2714801"/>
                    <a:gd name="connsiteX8" fmla="*/ 90498 w 1309932"/>
                    <a:gd name="connsiteY8" fmla="*/ 2648538 h 2714801"/>
                    <a:gd name="connsiteX9" fmla="*/ 17787 w 1309932"/>
                    <a:gd name="connsiteY9" fmla="*/ 292826 h 2714801"/>
                    <a:gd name="connsiteX10" fmla="*/ 182363 w 1309932"/>
                    <a:gd name="connsiteY10" fmla="*/ 122608 h 2714801"/>
                    <a:gd name="connsiteX0" fmla="*/ 164577 w 1292146"/>
                    <a:gd name="connsiteY0" fmla="*/ 122608 h 2714801"/>
                    <a:gd name="connsiteX1" fmla="*/ 480201 w 1292146"/>
                    <a:gd name="connsiteY1" fmla="*/ 1136654 h 2714801"/>
                    <a:gd name="connsiteX2" fmla="*/ 674048 w 1292146"/>
                    <a:gd name="connsiteY2" fmla="*/ 0 h 2714801"/>
                    <a:gd name="connsiteX3" fmla="*/ 932817 w 1292146"/>
                    <a:gd name="connsiteY3" fmla="*/ 85658 h 2714801"/>
                    <a:gd name="connsiteX4" fmla="*/ 858436 w 1292146"/>
                    <a:gd name="connsiteY4" fmla="*/ 1100088 h 2714801"/>
                    <a:gd name="connsiteX5" fmla="*/ 1282608 w 1292146"/>
                    <a:gd name="connsiteY5" fmla="*/ 692296 h 2714801"/>
                    <a:gd name="connsiteX6" fmla="*/ 868538 w 1292146"/>
                    <a:gd name="connsiteY6" fmla="*/ 1424657 h 2714801"/>
                    <a:gd name="connsiteX7" fmla="*/ 892946 w 1292146"/>
                    <a:gd name="connsiteY7" fmla="*/ 2657807 h 2714801"/>
                    <a:gd name="connsiteX8" fmla="*/ 72712 w 1292146"/>
                    <a:gd name="connsiteY8" fmla="*/ 2648538 h 2714801"/>
                    <a:gd name="connsiteX9" fmla="*/ 1 w 1292146"/>
                    <a:gd name="connsiteY9" fmla="*/ 292826 h 2714801"/>
                    <a:gd name="connsiteX10" fmla="*/ 164577 w 1292146"/>
                    <a:gd name="connsiteY10" fmla="*/ 122608 h 2714801"/>
                    <a:gd name="connsiteX0" fmla="*/ 164576 w 1292145"/>
                    <a:gd name="connsiteY0" fmla="*/ 117432 h 2709625"/>
                    <a:gd name="connsiteX1" fmla="*/ 480200 w 1292145"/>
                    <a:gd name="connsiteY1" fmla="*/ 1131478 h 2709625"/>
                    <a:gd name="connsiteX2" fmla="*/ 744741 w 1292145"/>
                    <a:gd name="connsiteY2" fmla="*/ 28113 h 2709625"/>
                    <a:gd name="connsiteX3" fmla="*/ 932816 w 1292145"/>
                    <a:gd name="connsiteY3" fmla="*/ 80482 h 2709625"/>
                    <a:gd name="connsiteX4" fmla="*/ 858435 w 1292145"/>
                    <a:gd name="connsiteY4" fmla="*/ 1094912 h 2709625"/>
                    <a:gd name="connsiteX5" fmla="*/ 1282607 w 1292145"/>
                    <a:gd name="connsiteY5" fmla="*/ 687120 h 2709625"/>
                    <a:gd name="connsiteX6" fmla="*/ 868537 w 1292145"/>
                    <a:gd name="connsiteY6" fmla="*/ 1419481 h 2709625"/>
                    <a:gd name="connsiteX7" fmla="*/ 892945 w 1292145"/>
                    <a:gd name="connsiteY7" fmla="*/ 2652631 h 2709625"/>
                    <a:gd name="connsiteX8" fmla="*/ 72711 w 1292145"/>
                    <a:gd name="connsiteY8" fmla="*/ 2643362 h 2709625"/>
                    <a:gd name="connsiteX9" fmla="*/ 0 w 1292145"/>
                    <a:gd name="connsiteY9" fmla="*/ 287650 h 2709625"/>
                    <a:gd name="connsiteX10" fmla="*/ 164576 w 1292145"/>
                    <a:gd name="connsiteY10" fmla="*/ 117432 h 2709625"/>
                    <a:gd name="connsiteX0" fmla="*/ 164576 w 1292145"/>
                    <a:gd name="connsiteY0" fmla="*/ 117432 h 2709625"/>
                    <a:gd name="connsiteX1" fmla="*/ 480200 w 1292145"/>
                    <a:gd name="connsiteY1" fmla="*/ 1131478 h 2709625"/>
                    <a:gd name="connsiteX2" fmla="*/ 744741 w 1292145"/>
                    <a:gd name="connsiteY2" fmla="*/ 28113 h 2709625"/>
                    <a:gd name="connsiteX3" fmla="*/ 932816 w 1292145"/>
                    <a:gd name="connsiteY3" fmla="*/ 80482 h 2709625"/>
                    <a:gd name="connsiteX4" fmla="*/ 858435 w 1292145"/>
                    <a:gd name="connsiteY4" fmla="*/ 1094912 h 2709625"/>
                    <a:gd name="connsiteX5" fmla="*/ 1282607 w 1292145"/>
                    <a:gd name="connsiteY5" fmla="*/ 687120 h 2709625"/>
                    <a:gd name="connsiteX6" fmla="*/ 868537 w 1292145"/>
                    <a:gd name="connsiteY6" fmla="*/ 1419481 h 2709625"/>
                    <a:gd name="connsiteX7" fmla="*/ 892945 w 1292145"/>
                    <a:gd name="connsiteY7" fmla="*/ 2652631 h 2709625"/>
                    <a:gd name="connsiteX8" fmla="*/ 72711 w 1292145"/>
                    <a:gd name="connsiteY8" fmla="*/ 2643362 h 2709625"/>
                    <a:gd name="connsiteX9" fmla="*/ 0 w 1292145"/>
                    <a:gd name="connsiteY9" fmla="*/ 287650 h 2709625"/>
                    <a:gd name="connsiteX10" fmla="*/ 164576 w 1292145"/>
                    <a:gd name="connsiteY10" fmla="*/ 117432 h 2709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292145" h="2709625">
                      <a:moveTo>
                        <a:pt x="164576" y="117432"/>
                      </a:moveTo>
                      <a:cubicBezTo>
                        <a:pt x="142489" y="-303508"/>
                        <a:pt x="398478" y="1146939"/>
                        <a:pt x="480200" y="1131478"/>
                      </a:cubicBezTo>
                      <a:cubicBezTo>
                        <a:pt x="650797" y="892064"/>
                        <a:pt x="647926" y="59035"/>
                        <a:pt x="744741" y="28113"/>
                      </a:cubicBezTo>
                      <a:lnTo>
                        <a:pt x="932816" y="80482"/>
                      </a:lnTo>
                      <a:cubicBezTo>
                        <a:pt x="956814" y="263830"/>
                        <a:pt x="833099" y="664834"/>
                        <a:pt x="858435" y="1094912"/>
                      </a:cubicBezTo>
                      <a:cubicBezTo>
                        <a:pt x="859504" y="1343045"/>
                        <a:pt x="1244874" y="426113"/>
                        <a:pt x="1282607" y="687120"/>
                      </a:cubicBezTo>
                      <a:cubicBezTo>
                        <a:pt x="1353302" y="703764"/>
                        <a:pt x="1012592" y="1198699"/>
                        <a:pt x="868537" y="1419481"/>
                      </a:cubicBezTo>
                      <a:cubicBezTo>
                        <a:pt x="845674" y="2023088"/>
                        <a:pt x="1044098" y="2394557"/>
                        <a:pt x="892945" y="2652631"/>
                      </a:cubicBezTo>
                      <a:cubicBezTo>
                        <a:pt x="367086" y="2785263"/>
                        <a:pt x="328530" y="2645076"/>
                        <a:pt x="72711" y="2643362"/>
                      </a:cubicBezTo>
                      <a:cubicBezTo>
                        <a:pt x="-54231" y="2271391"/>
                        <a:pt x="641141" y="2098458"/>
                        <a:pt x="0" y="287650"/>
                      </a:cubicBezTo>
                      <a:cubicBezTo>
                        <a:pt x="15311" y="-133338"/>
                        <a:pt x="106425" y="-1013"/>
                        <a:pt x="164576" y="117432"/>
                      </a:cubicBezTo>
                      <a:close/>
                    </a:path>
                  </a:pathLst>
                </a:custGeom>
                <a:solidFill>
                  <a:srgbClr val="BD8D6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F573A218-20A9-4F09-B89B-4BE5812163B0}"/>
                    </a:ext>
                  </a:extLst>
                </p:cNvPr>
                <p:cNvSpPr/>
                <p:nvPr/>
              </p:nvSpPr>
              <p:spPr>
                <a:xfrm>
                  <a:off x="2417397" y="4349856"/>
                  <a:ext cx="7404100" cy="2551323"/>
                </a:xfrm>
                <a:custGeom>
                  <a:avLst/>
                  <a:gdLst>
                    <a:gd name="connsiteX0" fmla="*/ 0 w 2832100"/>
                    <a:gd name="connsiteY0" fmla="*/ 0 h 1003300"/>
                    <a:gd name="connsiteX1" fmla="*/ 2832100 w 2832100"/>
                    <a:gd name="connsiteY1" fmla="*/ 0 h 1003300"/>
                    <a:gd name="connsiteX2" fmla="*/ 2832100 w 2832100"/>
                    <a:gd name="connsiteY2" fmla="*/ 1003300 h 1003300"/>
                    <a:gd name="connsiteX3" fmla="*/ 0 w 2832100"/>
                    <a:gd name="connsiteY3" fmla="*/ 1003300 h 1003300"/>
                    <a:gd name="connsiteX4" fmla="*/ 0 w 2832100"/>
                    <a:gd name="connsiteY4" fmla="*/ 0 h 1003300"/>
                    <a:gd name="connsiteX0" fmla="*/ 0 w 3732213"/>
                    <a:gd name="connsiteY0" fmla="*/ 0 h 1155700"/>
                    <a:gd name="connsiteX1" fmla="*/ 3732213 w 3732213"/>
                    <a:gd name="connsiteY1" fmla="*/ 152400 h 1155700"/>
                    <a:gd name="connsiteX2" fmla="*/ 3732213 w 3732213"/>
                    <a:gd name="connsiteY2" fmla="*/ 1155700 h 1155700"/>
                    <a:gd name="connsiteX3" fmla="*/ 900113 w 3732213"/>
                    <a:gd name="connsiteY3" fmla="*/ 1155700 h 1155700"/>
                    <a:gd name="connsiteX4" fmla="*/ 0 w 3732213"/>
                    <a:gd name="connsiteY4" fmla="*/ 0 h 1155700"/>
                    <a:gd name="connsiteX0" fmla="*/ 0 w 4052253"/>
                    <a:gd name="connsiteY0" fmla="*/ 0 h 1216660"/>
                    <a:gd name="connsiteX1" fmla="*/ 4052253 w 4052253"/>
                    <a:gd name="connsiteY1" fmla="*/ 213360 h 1216660"/>
                    <a:gd name="connsiteX2" fmla="*/ 4052253 w 4052253"/>
                    <a:gd name="connsiteY2" fmla="*/ 1216660 h 1216660"/>
                    <a:gd name="connsiteX3" fmla="*/ 1220153 w 4052253"/>
                    <a:gd name="connsiteY3" fmla="*/ 1216660 h 1216660"/>
                    <a:gd name="connsiteX4" fmla="*/ 0 w 4052253"/>
                    <a:gd name="connsiteY4" fmla="*/ 0 h 1216660"/>
                    <a:gd name="connsiteX0" fmla="*/ 90487 w 4142740"/>
                    <a:gd name="connsiteY0" fmla="*/ 0 h 2138680"/>
                    <a:gd name="connsiteX1" fmla="*/ 4142740 w 4142740"/>
                    <a:gd name="connsiteY1" fmla="*/ 213360 h 2138680"/>
                    <a:gd name="connsiteX2" fmla="*/ 4142740 w 4142740"/>
                    <a:gd name="connsiteY2" fmla="*/ 1216660 h 2138680"/>
                    <a:gd name="connsiteX3" fmla="*/ 0 w 4142740"/>
                    <a:gd name="connsiteY3" fmla="*/ 2138680 h 2138680"/>
                    <a:gd name="connsiteX4" fmla="*/ 90487 w 4142740"/>
                    <a:gd name="connsiteY4" fmla="*/ 0 h 2138680"/>
                    <a:gd name="connsiteX0" fmla="*/ 90487 w 7388860"/>
                    <a:gd name="connsiteY0" fmla="*/ 0 h 2161540"/>
                    <a:gd name="connsiteX1" fmla="*/ 4142740 w 7388860"/>
                    <a:gd name="connsiteY1" fmla="*/ 213360 h 2161540"/>
                    <a:gd name="connsiteX2" fmla="*/ 7388860 w 7388860"/>
                    <a:gd name="connsiteY2" fmla="*/ 2161540 h 2161540"/>
                    <a:gd name="connsiteX3" fmla="*/ 0 w 7388860"/>
                    <a:gd name="connsiteY3" fmla="*/ 2138680 h 2161540"/>
                    <a:gd name="connsiteX4" fmla="*/ 90487 w 7388860"/>
                    <a:gd name="connsiteY4" fmla="*/ 0 h 2161540"/>
                    <a:gd name="connsiteX0" fmla="*/ 90487 w 7404100"/>
                    <a:gd name="connsiteY0" fmla="*/ 0 h 2161540"/>
                    <a:gd name="connsiteX1" fmla="*/ 7404100 w 7404100"/>
                    <a:gd name="connsiteY1" fmla="*/ 30480 h 2161540"/>
                    <a:gd name="connsiteX2" fmla="*/ 7388860 w 7404100"/>
                    <a:gd name="connsiteY2" fmla="*/ 2161540 h 2161540"/>
                    <a:gd name="connsiteX3" fmla="*/ 0 w 7404100"/>
                    <a:gd name="connsiteY3" fmla="*/ 2138680 h 2161540"/>
                    <a:gd name="connsiteX4" fmla="*/ 90487 w 7404100"/>
                    <a:gd name="connsiteY4" fmla="*/ 0 h 2161540"/>
                    <a:gd name="connsiteX0" fmla="*/ 6667 w 7404100"/>
                    <a:gd name="connsiteY0" fmla="*/ 0 h 2146300"/>
                    <a:gd name="connsiteX1" fmla="*/ 7404100 w 7404100"/>
                    <a:gd name="connsiteY1" fmla="*/ 15240 h 2146300"/>
                    <a:gd name="connsiteX2" fmla="*/ 7388860 w 7404100"/>
                    <a:gd name="connsiteY2" fmla="*/ 2146300 h 2146300"/>
                    <a:gd name="connsiteX3" fmla="*/ 0 w 7404100"/>
                    <a:gd name="connsiteY3" fmla="*/ 2123440 h 2146300"/>
                    <a:gd name="connsiteX4" fmla="*/ 6667 w 7404100"/>
                    <a:gd name="connsiteY4" fmla="*/ 0 h 2146300"/>
                    <a:gd name="connsiteX0" fmla="*/ 6667 w 7404100"/>
                    <a:gd name="connsiteY0" fmla="*/ 91440 h 2237740"/>
                    <a:gd name="connsiteX1" fmla="*/ 1331643 w 7404100"/>
                    <a:gd name="connsiteY1" fmla="*/ 0 h 2237740"/>
                    <a:gd name="connsiteX2" fmla="*/ 7404100 w 7404100"/>
                    <a:gd name="connsiteY2" fmla="*/ 106680 h 2237740"/>
                    <a:gd name="connsiteX3" fmla="*/ 7388860 w 7404100"/>
                    <a:gd name="connsiteY3" fmla="*/ 2237740 h 2237740"/>
                    <a:gd name="connsiteX4" fmla="*/ 0 w 7404100"/>
                    <a:gd name="connsiteY4" fmla="*/ 2214880 h 2237740"/>
                    <a:gd name="connsiteX5" fmla="*/ 6667 w 7404100"/>
                    <a:gd name="connsiteY5" fmla="*/ 91440 h 2237740"/>
                    <a:gd name="connsiteX0" fmla="*/ 6667 w 7404100"/>
                    <a:gd name="connsiteY0" fmla="*/ 160020 h 2306320"/>
                    <a:gd name="connsiteX1" fmla="*/ 1331643 w 7404100"/>
                    <a:gd name="connsiteY1" fmla="*/ 68580 h 2306320"/>
                    <a:gd name="connsiteX2" fmla="*/ 1499283 w 7404100"/>
                    <a:gd name="connsiteY2" fmla="*/ 0 h 2306320"/>
                    <a:gd name="connsiteX3" fmla="*/ 7404100 w 7404100"/>
                    <a:gd name="connsiteY3" fmla="*/ 175260 h 2306320"/>
                    <a:gd name="connsiteX4" fmla="*/ 7388860 w 7404100"/>
                    <a:gd name="connsiteY4" fmla="*/ 2306320 h 2306320"/>
                    <a:gd name="connsiteX5" fmla="*/ 0 w 7404100"/>
                    <a:gd name="connsiteY5" fmla="*/ 2283460 h 2306320"/>
                    <a:gd name="connsiteX6" fmla="*/ 6667 w 7404100"/>
                    <a:gd name="connsiteY6" fmla="*/ 160020 h 2306320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7404100 w 7404100"/>
                    <a:gd name="connsiteY4" fmla="*/ 274365 h 2405425"/>
                    <a:gd name="connsiteX5" fmla="*/ 7388860 w 7404100"/>
                    <a:gd name="connsiteY5" fmla="*/ 2405425 h 2405425"/>
                    <a:gd name="connsiteX6" fmla="*/ 0 w 7404100"/>
                    <a:gd name="connsiteY6" fmla="*/ 2382565 h 2405425"/>
                    <a:gd name="connsiteX7" fmla="*/ 6667 w 7404100"/>
                    <a:gd name="connsiteY7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7404100 w 7404100"/>
                    <a:gd name="connsiteY5" fmla="*/ 274365 h 2405425"/>
                    <a:gd name="connsiteX6" fmla="*/ 7388860 w 7404100"/>
                    <a:gd name="connsiteY6" fmla="*/ 2405425 h 2405425"/>
                    <a:gd name="connsiteX7" fmla="*/ 0 w 7404100"/>
                    <a:gd name="connsiteY7" fmla="*/ 2382565 h 2405425"/>
                    <a:gd name="connsiteX8" fmla="*/ 6667 w 7404100"/>
                    <a:gd name="connsiteY8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7404100 w 7404100"/>
                    <a:gd name="connsiteY6" fmla="*/ 274365 h 2405425"/>
                    <a:gd name="connsiteX7" fmla="*/ 7388860 w 7404100"/>
                    <a:gd name="connsiteY7" fmla="*/ 2405425 h 2405425"/>
                    <a:gd name="connsiteX8" fmla="*/ 0 w 7404100"/>
                    <a:gd name="connsiteY8" fmla="*/ 2382565 h 2405425"/>
                    <a:gd name="connsiteX9" fmla="*/ 6667 w 7404100"/>
                    <a:gd name="connsiteY9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7404100 w 7404100"/>
                    <a:gd name="connsiteY7" fmla="*/ 274365 h 2405425"/>
                    <a:gd name="connsiteX8" fmla="*/ 7388860 w 7404100"/>
                    <a:gd name="connsiteY8" fmla="*/ 2405425 h 2405425"/>
                    <a:gd name="connsiteX9" fmla="*/ 0 w 7404100"/>
                    <a:gd name="connsiteY9" fmla="*/ 2382565 h 2405425"/>
                    <a:gd name="connsiteX10" fmla="*/ 6667 w 7404100"/>
                    <a:gd name="connsiteY10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2299383 w 7404100"/>
                    <a:gd name="connsiteY7" fmla="*/ 76246 h 2405425"/>
                    <a:gd name="connsiteX8" fmla="*/ 7404100 w 7404100"/>
                    <a:gd name="connsiteY8" fmla="*/ 274365 h 2405425"/>
                    <a:gd name="connsiteX9" fmla="*/ 7388860 w 7404100"/>
                    <a:gd name="connsiteY9" fmla="*/ 2405425 h 2405425"/>
                    <a:gd name="connsiteX10" fmla="*/ 0 w 7404100"/>
                    <a:gd name="connsiteY10" fmla="*/ 2382565 h 2405425"/>
                    <a:gd name="connsiteX11" fmla="*/ 6667 w 7404100"/>
                    <a:gd name="connsiteY11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2299383 w 7404100"/>
                    <a:gd name="connsiteY7" fmla="*/ 76246 h 2405425"/>
                    <a:gd name="connsiteX8" fmla="*/ 2375583 w 7404100"/>
                    <a:gd name="connsiteY8" fmla="*/ 182926 h 2405425"/>
                    <a:gd name="connsiteX9" fmla="*/ 7404100 w 7404100"/>
                    <a:gd name="connsiteY9" fmla="*/ 274365 h 2405425"/>
                    <a:gd name="connsiteX10" fmla="*/ 7388860 w 7404100"/>
                    <a:gd name="connsiteY10" fmla="*/ 2405425 h 2405425"/>
                    <a:gd name="connsiteX11" fmla="*/ 0 w 7404100"/>
                    <a:gd name="connsiteY11" fmla="*/ 2382565 h 2405425"/>
                    <a:gd name="connsiteX12" fmla="*/ 6667 w 7404100"/>
                    <a:gd name="connsiteY12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2299383 w 7404100"/>
                    <a:gd name="connsiteY7" fmla="*/ 76246 h 2405425"/>
                    <a:gd name="connsiteX8" fmla="*/ 2375583 w 7404100"/>
                    <a:gd name="connsiteY8" fmla="*/ 182926 h 2405425"/>
                    <a:gd name="connsiteX9" fmla="*/ 2512743 w 7404100"/>
                    <a:gd name="connsiteY9" fmla="*/ 236266 h 2405425"/>
                    <a:gd name="connsiteX10" fmla="*/ 7404100 w 7404100"/>
                    <a:gd name="connsiteY10" fmla="*/ 274365 h 2405425"/>
                    <a:gd name="connsiteX11" fmla="*/ 7388860 w 7404100"/>
                    <a:gd name="connsiteY11" fmla="*/ 2405425 h 2405425"/>
                    <a:gd name="connsiteX12" fmla="*/ 0 w 7404100"/>
                    <a:gd name="connsiteY12" fmla="*/ 2382565 h 2405425"/>
                    <a:gd name="connsiteX13" fmla="*/ 6667 w 7404100"/>
                    <a:gd name="connsiteY13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2299383 w 7404100"/>
                    <a:gd name="connsiteY7" fmla="*/ 76246 h 2405425"/>
                    <a:gd name="connsiteX8" fmla="*/ 2375583 w 7404100"/>
                    <a:gd name="connsiteY8" fmla="*/ 182926 h 2405425"/>
                    <a:gd name="connsiteX9" fmla="*/ 2512743 w 7404100"/>
                    <a:gd name="connsiteY9" fmla="*/ 236266 h 2405425"/>
                    <a:gd name="connsiteX10" fmla="*/ 2680383 w 7404100"/>
                    <a:gd name="connsiteY10" fmla="*/ 144826 h 2405425"/>
                    <a:gd name="connsiteX11" fmla="*/ 7404100 w 7404100"/>
                    <a:gd name="connsiteY11" fmla="*/ 274365 h 2405425"/>
                    <a:gd name="connsiteX12" fmla="*/ 7388860 w 7404100"/>
                    <a:gd name="connsiteY12" fmla="*/ 2405425 h 2405425"/>
                    <a:gd name="connsiteX13" fmla="*/ 0 w 7404100"/>
                    <a:gd name="connsiteY13" fmla="*/ 2382565 h 2405425"/>
                    <a:gd name="connsiteX14" fmla="*/ 6667 w 7404100"/>
                    <a:gd name="connsiteY14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2299383 w 7404100"/>
                    <a:gd name="connsiteY7" fmla="*/ 76246 h 2405425"/>
                    <a:gd name="connsiteX8" fmla="*/ 2375583 w 7404100"/>
                    <a:gd name="connsiteY8" fmla="*/ 182926 h 2405425"/>
                    <a:gd name="connsiteX9" fmla="*/ 2512743 w 7404100"/>
                    <a:gd name="connsiteY9" fmla="*/ 236266 h 2405425"/>
                    <a:gd name="connsiteX10" fmla="*/ 2680383 w 7404100"/>
                    <a:gd name="connsiteY10" fmla="*/ 144826 h 2405425"/>
                    <a:gd name="connsiteX11" fmla="*/ 2832783 w 7404100"/>
                    <a:gd name="connsiteY11" fmla="*/ 266746 h 2405425"/>
                    <a:gd name="connsiteX12" fmla="*/ 7404100 w 7404100"/>
                    <a:gd name="connsiteY12" fmla="*/ 274365 h 2405425"/>
                    <a:gd name="connsiteX13" fmla="*/ 7388860 w 7404100"/>
                    <a:gd name="connsiteY13" fmla="*/ 2405425 h 2405425"/>
                    <a:gd name="connsiteX14" fmla="*/ 0 w 7404100"/>
                    <a:gd name="connsiteY14" fmla="*/ 2382565 h 2405425"/>
                    <a:gd name="connsiteX15" fmla="*/ 6667 w 7404100"/>
                    <a:gd name="connsiteY15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2299383 w 7404100"/>
                    <a:gd name="connsiteY7" fmla="*/ 76246 h 2405425"/>
                    <a:gd name="connsiteX8" fmla="*/ 2375583 w 7404100"/>
                    <a:gd name="connsiteY8" fmla="*/ 182926 h 2405425"/>
                    <a:gd name="connsiteX9" fmla="*/ 2512743 w 7404100"/>
                    <a:gd name="connsiteY9" fmla="*/ 236266 h 2405425"/>
                    <a:gd name="connsiteX10" fmla="*/ 2680383 w 7404100"/>
                    <a:gd name="connsiteY10" fmla="*/ 144826 h 2405425"/>
                    <a:gd name="connsiteX11" fmla="*/ 2832783 w 7404100"/>
                    <a:gd name="connsiteY11" fmla="*/ 266746 h 2405425"/>
                    <a:gd name="connsiteX12" fmla="*/ 3015663 w 7404100"/>
                    <a:gd name="connsiteY12" fmla="*/ 350566 h 2405425"/>
                    <a:gd name="connsiteX13" fmla="*/ 7404100 w 7404100"/>
                    <a:gd name="connsiteY13" fmla="*/ 274365 h 2405425"/>
                    <a:gd name="connsiteX14" fmla="*/ 7388860 w 7404100"/>
                    <a:gd name="connsiteY14" fmla="*/ 2405425 h 2405425"/>
                    <a:gd name="connsiteX15" fmla="*/ 0 w 7404100"/>
                    <a:gd name="connsiteY15" fmla="*/ 2382565 h 2405425"/>
                    <a:gd name="connsiteX16" fmla="*/ 6667 w 7404100"/>
                    <a:gd name="connsiteY16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2299383 w 7404100"/>
                    <a:gd name="connsiteY7" fmla="*/ 76246 h 2405425"/>
                    <a:gd name="connsiteX8" fmla="*/ 2375583 w 7404100"/>
                    <a:gd name="connsiteY8" fmla="*/ 182926 h 2405425"/>
                    <a:gd name="connsiteX9" fmla="*/ 2512743 w 7404100"/>
                    <a:gd name="connsiteY9" fmla="*/ 236266 h 2405425"/>
                    <a:gd name="connsiteX10" fmla="*/ 2680383 w 7404100"/>
                    <a:gd name="connsiteY10" fmla="*/ 144826 h 2405425"/>
                    <a:gd name="connsiteX11" fmla="*/ 2832783 w 7404100"/>
                    <a:gd name="connsiteY11" fmla="*/ 266746 h 2405425"/>
                    <a:gd name="connsiteX12" fmla="*/ 3015663 w 7404100"/>
                    <a:gd name="connsiteY12" fmla="*/ 350566 h 2405425"/>
                    <a:gd name="connsiteX13" fmla="*/ 3190923 w 7404100"/>
                    <a:gd name="connsiteY13" fmla="*/ 358186 h 2405425"/>
                    <a:gd name="connsiteX14" fmla="*/ 7404100 w 7404100"/>
                    <a:gd name="connsiteY14" fmla="*/ 274365 h 2405425"/>
                    <a:gd name="connsiteX15" fmla="*/ 7388860 w 7404100"/>
                    <a:gd name="connsiteY15" fmla="*/ 2405425 h 2405425"/>
                    <a:gd name="connsiteX16" fmla="*/ 0 w 7404100"/>
                    <a:gd name="connsiteY16" fmla="*/ 2382565 h 2405425"/>
                    <a:gd name="connsiteX17" fmla="*/ 6667 w 7404100"/>
                    <a:gd name="connsiteY17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2299383 w 7404100"/>
                    <a:gd name="connsiteY7" fmla="*/ 76246 h 2405425"/>
                    <a:gd name="connsiteX8" fmla="*/ 2375583 w 7404100"/>
                    <a:gd name="connsiteY8" fmla="*/ 182926 h 2405425"/>
                    <a:gd name="connsiteX9" fmla="*/ 2512743 w 7404100"/>
                    <a:gd name="connsiteY9" fmla="*/ 236266 h 2405425"/>
                    <a:gd name="connsiteX10" fmla="*/ 2680383 w 7404100"/>
                    <a:gd name="connsiteY10" fmla="*/ 144826 h 2405425"/>
                    <a:gd name="connsiteX11" fmla="*/ 2832783 w 7404100"/>
                    <a:gd name="connsiteY11" fmla="*/ 266746 h 2405425"/>
                    <a:gd name="connsiteX12" fmla="*/ 3015663 w 7404100"/>
                    <a:gd name="connsiteY12" fmla="*/ 350566 h 2405425"/>
                    <a:gd name="connsiteX13" fmla="*/ 3190923 w 7404100"/>
                    <a:gd name="connsiteY13" fmla="*/ 358186 h 2405425"/>
                    <a:gd name="connsiteX14" fmla="*/ 7404100 w 7404100"/>
                    <a:gd name="connsiteY14" fmla="*/ 274365 h 2405425"/>
                    <a:gd name="connsiteX15" fmla="*/ 7388860 w 7404100"/>
                    <a:gd name="connsiteY15" fmla="*/ 2405425 h 2405425"/>
                    <a:gd name="connsiteX16" fmla="*/ 0 w 7404100"/>
                    <a:gd name="connsiteY16" fmla="*/ 2382565 h 2405425"/>
                    <a:gd name="connsiteX17" fmla="*/ 6667 w 7404100"/>
                    <a:gd name="connsiteY17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2299383 w 7404100"/>
                    <a:gd name="connsiteY7" fmla="*/ 76246 h 2405425"/>
                    <a:gd name="connsiteX8" fmla="*/ 2375583 w 7404100"/>
                    <a:gd name="connsiteY8" fmla="*/ 182926 h 2405425"/>
                    <a:gd name="connsiteX9" fmla="*/ 2512743 w 7404100"/>
                    <a:gd name="connsiteY9" fmla="*/ 236266 h 2405425"/>
                    <a:gd name="connsiteX10" fmla="*/ 2680383 w 7404100"/>
                    <a:gd name="connsiteY10" fmla="*/ 144826 h 2405425"/>
                    <a:gd name="connsiteX11" fmla="*/ 2832783 w 7404100"/>
                    <a:gd name="connsiteY11" fmla="*/ 266746 h 2405425"/>
                    <a:gd name="connsiteX12" fmla="*/ 3015663 w 7404100"/>
                    <a:gd name="connsiteY12" fmla="*/ 350566 h 2405425"/>
                    <a:gd name="connsiteX13" fmla="*/ 3190923 w 7404100"/>
                    <a:gd name="connsiteY13" fmla="*/ 358186 h 2405425"/>
                    <a:gd name="connsiteX14" fmla="*/ 7404100 w 7404100"/>
                    <a:gd name="connsiteY14" fmla="*/ 274365 h 2405425"/>
                    <a:gd name="connsiteX15" fmla="*/ 7388860 w 7404100"/>
                    <a:gd name="connsiteY15" fmla="*/ 2405425 h 2405425"/>
                    <a:gd name="connsiteX16" fmla="*/ 0 w 7404100"/>
                    <a:gd name="connsiteY16" fmla="*/ 2382565 h 2405425"/>
                    <a:gd name="connsiteX17" fmla="*/ 6667 w 7404100"/>
                    <a:gd name="connsiteY17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2299383 w 7404100"/>
                    <a:gd name="connsiteY7" fmla="*/ 76246 h 2405425"/>
                    <a:gd name="connsiteX8" fmla="*/ 2375583 w 7404100"/>
                    <a:gd name="connsiteY8" fmla="*/ 182926 h 2405425"/>
                    <a:gd name="connsiteX9" fmla="*/ 2512743 w 7404100"/>
                    <a:gd name="connsiteY9" fmla="*/ 236266 h 2405425"/>
                    <a:gd name="connsiteX10" fmla="*/ 2680383 w 7404100"/>
                    <a:gd name="connsiteY10" fmla="*/ 144826 h 2405425"/>
                    <a:gd name="connsiteX11" fmla="*/ 2832783 w 7404100"/>
                    <a:gd name="connsiteY11" fmla="*/ 266746 h 2405425"/>
                    <a:gd name="connsiteX12" fmla="*/ 3015663 w 7404100"/>
                    <a:gd name="connsiteY12" fmla="*/ 350566 h 2405425"/>
                    <a:gd name="connsiteX13" fmla="*/ 3190923 w 7404100"/>
                    <a:gd name="connsiteY13" fmla="*/ 358186 h 2405425"/>
                    <a:gd name="connsiteX14" fmla="*/ 7404100 w 7404100"/>
                    <a:gd name="connsiteY14" fmla="*/ 274365 h 2405425"/>
                    <a:gd name="connsiteX15" fmla="*/ 7388860 w 7404100"/>
                    <a:gd name="connsiteY15" fmla="*/ 2405425 h 2405425"/>
                    <a:gd name="connsiteX16" fmla="*/ 0 w 7404100"/>
                    <a:gd name="connsiteY16" fmla="*/ 2382565 h 2405425"/>
                    <a:gd name="connsiteX17" fmla="*/ 6667 w 7404100"/>
                    <a:gd name="connsiteY17" fmla="*/ 259125 h 2405425"/>
                    <a:gd name="connsiteX0" fmla="*/ 6667 w 7404100"/>
                    <a:gd name="connsiteY0" fmla="*/ 259125 h 2405425"/>
                    <a:gd name="connsiteX1" fmla="*/ 1331643 w 7404100"/>
                    <a:gd name="connsiteY1" fmla="*/ 167685 h 2405425"/>
                    <a:gd name="connsiteX2" fmla="*/ 1499283 w 7404100"/>
                    <a:gd name="connsiteY2" fmla="*/ 99105 h 2405425"/>
                    <a:gd name="connsiteX3" fmla="*/ 1765983 w 7404100"/>
                    <a:gd name="connsiteY3" fmla="*/ 45 h 2405425"/>
                    <a:gd name="connsiteX4" fmla="*/ 1926003 w 7404100"/>
                    <a:gd name="connsiteY4" fmla="*/ 15286 h 2405425"/>
                    <a:gd name="connsiteX5" fmla="*/ 2009823 w 7404100"/>
                    <a:gd name="connsiteY5" fmla="*/ 91486 h 2405425"/>
                    <a:gd name="connsiteX6" fmla="*/ 2131743 w 7404100"/>
                    <a:gd name="connsiteY6" fmla="*/ 114346 h 2405425"/>
                    <a:gd name="connsiteX7" fmla="*/ 2299383 w 7404100"/>
                    <a:gd name="connsiteY7" fmla="*/ 76246 h 2405425"/>
                    <a:gd name="connsiteX8" fmla="*/ 2375583 w 7404100"/>
                    <a:gd name="connsiteY8" fmla="*/ 182926 h 2405425"/>
                    <a:gd name="connsiteX9" fmla="*/ 2512743 w 7404100"/>
                    <a:gd name="connsiteY9" fmla="*/ 236266 h 2405425"/>
                    <a:gd name="connsiteX10" fmla="*/ 2680383 w 7404100"/>
                    <a:gd name="connsiteY10" fmla="*/ 144826 h 2405425"/>
                    <a:gd name="connsiteX11" fmla="*/ 2832783 w 7404100"/>
                    <a:gd name="connsiteY11" fmla="*/ 266746 h 2405425"/>
                    <a:gd name="connsiteX12" fmla="*/ 3015663 w 7404100"/>
                    <a:gd name="connsiteY12" fmla="*/ 350566 h 2405425"/>
                    <a:gd name="connsiteX13" fmla="*/ 3190923 w 7404100"/>
                    <a:gd name="connsiteY13" fmla="*/ 358186 h 2405425"/>
                    <a:gd name="connsiteX14" fmla="*/ 7404100 w 7404100"/>
                    <a:gd name="connsiteY14" fmla="*/ 274365 h 2405425"/>
                    <a:gd name="connsiteX15" fmla="*/ 7388860 w 7404100"/>
                    <a:gd name="connsiteY15" fmla="*/ 2405425 h 2405425"/>
                    <a:gd name="connsiteX16" fmla="*/ 0 w 7404100"/>
                    <a:gd name="connsiteY16" fmla="*/ 2382565 h 2405425"/>
                    <a:gd name="connsiteX17" fmla="*/ 6667 w 7404100"/>
                    <a:gd name="connsiteY17" fmla="*/ 259125 h 2405425"/>
                    <a:gd name="connsiteX0" fmla="*/ 6667 w 7404100"/>
                    <a:gd name="connsiteY0" fmla="*/ 385217 h 2531517"/>
                    <a:gd name="connsiteX1" fmla="*/ 1331643 w 7404100"/>
                    <a:gd name="connsiteY1" fmla="*/ 293777 h 2531517"/>
                    <a:gd name="connsiteX2" fmla="*/ 1499283 w 7404100"/>
                    <a:gd name="connsiteY2" fmla="*/ 225197 h 2531517"/>
                    <a:gd name="connsiteX3" fmla="*/ 1765983 w 7404100"/>
                    <a:gd name="connsiteY3" fmla="*/ 126137 h 2531517"/>
                    <a:gd name="connsiteX4" fmla="*/ 1926003 w 7404100"/>
                    <a:gd name="connsiteY4" fmla="*/ 141378 h 2531517"/>
                    <a:gd name="connsiteX5" fmla="*/ 2009823 w 7404100"/>
                    <a:gd name="connsiteY5" fmla="*/ 217578 h 2531517"/>
                    <a:gd name="connsiteX6" fmla="*/ 2131743 w 7404100"/>
                    <a:gd name="connsiteY6" fmla="*/ 240438 h 2531517"/>
                    <a:gd name="connsiteX7" fmla="*/ 2299383 w 7404100"/>
                    <a:gd name="connsiteY7" fmla="*/ 202338 h 2531517"/>
                    <a:gd name="connsiteX8" fmla="*/ 2375583 w 7404100"/>
                    <a:gd name="connsiteY8" fmla="*/ 309018 h 2531517"/>
                    <a:gd name="connsiteX9" fmla="*/ 2512743 w 7404100"/>
                    <a:gd name="connsiteY9" fmla="*/ 362358 h 2531517"/>
                    <a:gd name="connsiteX10" fmla="*/ 2680383 w 7404100"/>
                    <a:gd name="connsiteY10" fmla="*/ 270918 h 2531517"/>
                    <a:gd name="connsiteX11" fmla="*/ 2832783 w 7404100"/>
                    <a:gd name="connsiteY11" fmla="*/ 392838 h 2531517"/>
                    <a:gd name="connsiteX12" fmla="*/ 3015663 w 7404100"/>
                    <a:gd name="connsiteY12" fmla="*/ 476658 h 2531517"/>
                    <a:gd name="connsiteX13" fmla="*/ 3190923 w 7404100"/>
                    <a:gd name="connsiteY13" fmla="*/ 484278 h 2531517"/>
                    <a:gd name="connsiteX14" fmla="*/ 7404100 w 7404100"/>
                    <a:gd name="connsiteY14" fmla="*/ 400457 h 2531517"/>
                    <a:gd name="connsiteX15" fmla="*/ 7388860 w 7404100"/>
                    <a:gd name="connsiteY15" fmla="*/ 2531517 h 2531517"/>
                    <a:gd name="connsiteX16" fmla="*/ 0 w 7404100"/>
                    <a:gd name="connsiteY16" fmla="*/ 2508657 h 2531517"/>
                    <a:gd name="connsiteX17" fmla="*/ 6667 w 7404100"/>
                    <a:gd name="connsiteY17" fmla="*/ 385217 h 2531517"/>
                    <a:gd name="connsiteX0" fmla="*/ 6667 w 7404100"/>
                    <a:gd name="connsiteY0" fmla="*/ 385217 h 2531517"/>
                    <a:gd name="connsiteX1" fmla="*/ 1331643 w 7404100"/>
                    <a:gd name="connsiteY1" fmla="*/ 293777 h 2531517"/>
                    <a:gd name="connsiteX2" fmla="*/ 1499283 w 7404100"/>
                    <a:gd name="connsiteY2" fmla="*/ 225197 h 2531517"/>
                    <a:gd name="connsiteX3" fmla="*/ 1750108 w 7404100"/>
                    <a:gd name="connsiteY3" fmla="*/ 126137 h 2531517"/>
                    <a:gd name="connsiteX4" fmla="*/ 1926003 w 7404100"/>
                    <a:gd name="connsiteY4" fmla="*/ 141378 h 2531517"/>
                    <a:gd name="connsiteX5" fmla="*/ 2009823 w 7404100"/>
                    <a:gd name="connsiteY5" fmla="*/ 217578 h 2531517"/>
                    <a:gd name="connsiteX6" fmla="*/ 2131743 w 7404100"/>
                    <a:gd name="connsiteY6" fmla="*/ 240438 h 2531517"/>
                    <a:gd name="connsiteX7" fmla="*/ 2299383 w 7404100"/>
                    <a:gd name="connsiteY7" fmla="*/ 202338 h 2531517"/>
                    <a:gd name="connsiteX8" fmla="*/ 2375583 w 7404100"/>
                    <a:gd name="connsiteY8" fmla="*/ 309018 h 2531517"/>
                    <a:gd name="connsiteX9" fmla="*/ 2512743 w 7404100"/>
                    <a:gd name="connsiteY9" fmla="*/ 362358 h 2531517"/>
                    <a:gd name="connsiteX10" fmla="*/ 2680383 w 7404100"/>
                    <a:gd name="connsiteY10" fmla="*/ 270918 h 2531517"/>
                    <a:gd name="connsiteX11" fmla="*/ 2832783 w 7404100"/>
                    <a:gd name="connsiteY11" fmla="*/ 392838 h 2531517"/>
                    <a:gd name="connsiteX12" fmla="*/ 3015663 w 7404100"/>
                    <a:gd name="connsiteY12" fmla="*/ 476658 h 2531517"/>
                    <a:gd name="connsiteX13" fmla="*/ 3190923 w 7404100"/>
                    <a:gd name="connsiteY13" fmla="*/ 484278 h 2531517"/>
                    <a:gd name="connsiteX14" fmla="*/ 7404100 w 7404100"/>
                    <a:gd name="connsiteY14" fmla="*/ 400457 h 2531517"/>
                    <a:gd name="connsiteX15" fmla="*/ 7388860 w 7404100"/>
                    <a:gd name="connsiteY15" fmla="*/ 2531517 h 2531517"/>
                    <a:gd name="connsiteX16" fmla="*/ 0 w 7404100"/>
                    <a:gd name="connsiteY16" fmla="*/ 2508657 h 2531517"/>
                    <a:gd name="connsiteX17" fmla="*/ 6667 w 7404100"/>
                    <a:gd name="connsiteY17" fmla="*/ 385217 h 2531517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832783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832783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832783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832783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832783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832783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832783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832783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797858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797858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797858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797858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90923 w 7404100"/>
                    <a:gd name="connsiteY13" fmla="*/ 504084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797858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65523 w 7404100"/>
                    <a:gd name="connsiteY13" fmla="*/ 526309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797858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65523 w 7404100"/>
                    <a:gd name="connsiteY13" fmla="*/ 526309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  <a:gd name="connsiteX0" fmla="*/ 6667 w 7404100"/>
                    <a:gd name="connsiteY0" fmla="*/ 405023 h 2551323"/>
                    <a:gd name="connsiteX1" fmla="*/ 1331643 w 7404100"/>
                    <a:gd name="connsiteY1" fmla="*/ 313583 h 2551323"/>
                    <a:gd name="connsiteX2" fmla="*/ 1499283 w 7404100"/>
                    <a:gd name="connsiteY2" fmla="*/ 245003 h 2551323"/>
                    <a:gd name="connsiteX3" fmla="*/ 1750108 w 7404100"/>
                    <a:gd name="connsiteY3" fmla="*/ 145943 h 2551323"/>
                    <a:gd name="connsiteX4" fmla="*/ 1926003 w 7404100"/>
                    <a:gd name="connsiteY4" fmla="*/ 161184 h 2551323"/>
                    <a:gd name="connsiteX5" fmla="*/ 2009823 w 7404100"/>
                    <a:gd name="connsiteY5" fmla="*/ 237384 h 2551323"/>
                    <a:gd name="connsiteX6" fmla="*/ 2131743 w 7404100"/>
                    <a:gd name="connsiteY6" fmla="*/ 260244 h 2551323"/>
                    <a:gd name="connsiteX7" fmla="*/ 2299383 w 7404100"/>
                    <a:gd name="connsiteY7" fmla="*/ 222144 h 2551323"/>
                    <a:gd name="connsiteX8" fmla="*/ 2375583 w 7404100"/>
                    <a:gd name="connsiteY8" fmla="*/ 328824 h 2551323"/>
                    <a:gd name="connsiteX9" fmla="*/ 2512743 w 7404100"/>
                    <a:gd name="connsiteY9" fmla="*/ 382164 h 2551323"/>
                    <a:gd name="connsiteX10" fmla="*/ 2680383 w 7404100"/>
                    <a:gd name="connsiteY10" fmla="*/ 290724 h 2551323"/>
                    <a:gd name="connsiteX11" fmla="*/ 2797858 w 7404100"/>
                    <a:gd name="connsiteY11" fmla="*/ 412644 h 2551323"/>
                    <a:gd name="connsiteX12" fmla="*/ 3015663 w 7404100"/>
                    <a:gd name="connsiteY12" fmla="*/ 496464 h 2551323"/>
                    <a:gd name="connsiteX13" fmla="*/ 3178223 w 7404100"/>
                    <a:gd name="connsiteY13" fmla="*/ 539009 h 2551323"/>
                    <a:gd name="connsiteX14" fmla="*/ 7404100 w 7404100"/>
                    <a:gd name="connsiteY14" fmla="*/ 420263 h 2551323"/>
                    <a:gd name="connsiteX15" fmla="*/ 7388860 w 7404100"/>
                    <a:gd name="connsiteY15" fmla="*/ 2551323 h 2551323"/>
                    <a:gd name="connsiteX16" fmla="*/ 0 w 7404100"/>
                    <a:gd name="connsiteY16" fmla="*/ 2528463 h 2551323"/>
                    <a:gd name="connsiteX17" fmla="*/ 6667 w 7404100"/>
                    <a:gd name="connsiteY17" fmla="*/ 405023 h 2551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7404100" h="2551323">
                      <a:moveTo>
                        <a:pt x="6667" y="405023"/>
                      </a:moveTo>
                      <a:cubicBezTo>
                        <a:pt x="458486" y="402483"/>
                        <a:pt x="721074" y="195473"/>
                        <a:pt x="1331643" y="313583"/>
                      </a:cubicBezTo>
                      <a:cubicBezTo>
                        <a:pt x="1158288" y="59583"/>
                        <a:pt x="1434513" y="184678"/>
                        <a:pt x="1499283" y="245003"/>
                      </a:cubicBezTo>
                      <a:cubicBezTo>
                        <a:pt x="1466898" y="-193782"/>
                        <a:pt x="1750743" y="76728"/>
                        <a:pt x="1750108" y="145943"/>
                      </a:cubicBezTo>
                      <a:cubicBezTo>
                        <a:pt x="1833928" y="-127107"/>
                        <a:pt x="1975533" y="84984"/>
                        <a:pt x="1926003" y="161184"/>
                      </a:cubicBezTo>
                      <a:cubicBezTo>
                        <a:pt x="2018713" y="148484"/>
                        <a:pt x="1948863" y="237384"/>
                        <a:pt x="2009823" y="237384"/>
                      </a:cubicBezTo>
                      <a:cubicBezTo>
                        <a:pt x="2058083" y="237384"/>
                        <a:pt x="2083483" y="260244"/>
                        <a:pt x="2131743" y="260244"/>
                      </a:cubicBezTo>
                      <a:cubicBezTo>
                        <a:pt x="2187623" y="257704"/>
                        <a:pt x="2243503" y="224684"/>
                        <a:pt x="2299383" y="222144"/>
                      </a:cubicBezTo>
                      <a:cubicBezTo>
                        <a:pt x="2357803" y="222144"/>
                        <a:pt x="2317163" y="328824"/>
                        <a:pt x="2375583" y="328824"/>
                      </a:cubicBezTo>
                      <a:cubicBezTo>
                        <a:pt x="2431463" y="328824"/>
                        <a:pt x="2456863" y="382164"/>
                        <a:pt x="2512743" y="382164"/>
                      </a:cubicBezTo>
                      <a:cubicBezTo>
                        <a:pt x="2480358" y="156739"/>
                        <a:pt x="2627043" y="249449"/>
                        <a:pt x="2680383" y="290724"/>
                      </a:cubicBezTo>
                      <a:cubicBezTo>
                        <a:pt x="2841673" y="90699"/>
                        <a:pt x="2858818" y="371369"/>
                        <a:pt x="2797858" y="412644"/>
                      </a:cubicBezTo>
                      <a:cubicBezTo>
                        <a:pt x="2922953" y="387244"/>
                        <a:pt x="2944543" y="496464"/>
                        <a:pt x="3015663" y="496464"/>
                      </a:cubicBezTo>
                      <a:cubicBezTo>
                        <a:pt x="3082338" y="358669"/>
                        <a:pt x="3102023" y="546629"/>
                        <a:pt x="3178223" y="539009"/>
                      </a:cubicBezTo>
                      <a:cubicBezTo>
                        <a:pt x="4217490" y="403119"/>
                        <a:pt x="6982688" y="97683"/>
                        <a:pt x="7404100" y="420263"/>
                      </a:cubicBezTo>
                      <a:lnTo>
                        <a:pt x="7388860" y="2551323"/>
                      </a:lnTo>
                      <a:lnTo>
                        <a:pt x="0" y="2528463"/>
                      </a:lnTo>
                      <a:cubicBezTo>
                        <a:pt x="2222" y="1820650"/>
                        <a:pt x="4445" y="1112836"/>
                        <a:pt x="6667" y="405023"/>
                      </a:cubicBezTo>
                      <a:close/>
                    </a:path>
                  </a:pathLst>
                </a:custGeom>
                <a:solidFill>
                  <a:srgbClr val="9BE37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Rectangle 15">
                  <a:extLst>
                    <a:ext uri="{FF2B5EF4-FFF2-40B4-BE49-F238E27FC236}">
                      <a16:creationId xmlns:a16="http://schemas.microsoft.com/office/drawing/2014/main" id="{038DFCF0-4E45-4437-AAB5-4665C028FDE6}"/>
                    </a:ext>
                  </a:extLst>
                </p:cNvPr>
                <p:cNvSpPr/>
                <p:nvPr/>
              </p:nvSpPr>
              <p:spPr>
                <a:xfrm>
                  <a:off x="5489513" y="2700613"/>
                  <a:ext cx="923364" cy="2295234"/>
                </a:xfrm>
                <a:custGeom>
                  <a:avLst/>
                  <a:gdLst>
                    <a:gd name="connsiteX0" fmla="*/ 0 w 1270000"/>
                    <a:gd name="connsiteY0" fmla="*/ 0 h 2393121"/>
                    <a:gd name="connsiteX1" fmla="*/ 1270000 w 1270000"/>
                    <a:gd name="connsiteY1" fmla="*/ 0 h 2393121"/>
                    <a:gd name="connsiteX2" fmla="*/ 1270000 w 1270000"/>
                    <a:gd name="connsiteY2" fmla="*/ 2393121 h 2393121"/>
                    <a:gd name="connsiteX3" fmla="*/ 0 w 1270000"/>
                    <a:gd name="connsiteY3" fmla="*/ 2393121 h 2393121"/>
                    <a:gd name="connsiteX4" fmla="*/ 0 w 1270000"/>
                    <a:gd name="connsiteY4" fmla="*/ 0 h 2393121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93121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53364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225287 h 2711173"/>
                    <a:gd name="connsiteX1" fmla="*/ 753165 w 1270000"/>
                    <a:gd name="connsiteY1" fmla="*/ 0 h 2711173"/>
                    <a:gd name="connsiteX2" fmla="*/ 1270000 w 1270000"/>
                    <a:gd name="connsiteY2" fmla="*/ 2578651 h 2711173"/>
                    <a:gd name="connsiteX3" fmla="*/ 304800 w 1270000"/>
                    <a:gd name="connsiteY3" fmla="*/ 2711173 h 2711173"/>
                    <a:gd name="connsiteX4" fmla="*/ 0 w 1270000"/>
                    <a:gd name="connsiteY4" fmla="*/ 225287 h 2711173"/>
                    <a:gd name="connsiteX0" fmla="*/ 0 w 1270000"/>
                    <a:gd name="connsiteY0" fmla="*/ 225287 h 2711173"/>
                    <a:gd name="connsiteX1" fmla="*/ 490330 w 1270000"/>
                    <a:gd name="connsiteY1" fmla="*/ 132522 h 2711173"/>
                    <a:gd name="connsiteX2" fmla="*/ 753165 w 1270000"/>
                    <a:gd name="connsiteY2" fmla="*/ 0 h 2711173"/>
                    <a:gd name="connsiteX3" fmla="*/ 1270000 w 1270000"/>
                    <a:gd name="connsiteY3" fmla="*/ 2578651 h 2711173"/>
                    <a:gd name="connsiteX4" fmla="*/ 304800 w 1270000"/>
                    <a:gd name="connsiteY4" fmla="*/ 2711173 h 2711173"/>
                    <a:gd name="connsiteX5" fmla="*/ 0 w 1270000"/>
                    <a:gd name="connsiteY5" fmla="*/ 225287 h 2711173"/>
                    <a:gd name="connsiteX0" fmla="*/ 1216 w 1271216"/>
                    <a:gd name="connsiteY0" fmla="*/ 225287 h 2711173"/>
                    <a:gd name="connsiteX1" fmla="*/ 345773 w 1271216"/>
                    <a:gd name="connsiteY1" fmla="*/ 980661 h 2711173"/>
                    <a:gd name="connsiteX2" fmla="*/ 491546 w 1271216"/>
                    <a:gd name="connsiteY2" fmla="*/ 132522 h 2711173"/>
                    <a:gd name="connsiteX3" fmla="*/ 754381 w 1271216"/>
                    <a:gd name="connsiteY3" fmla="*/ 0 h 2711173"/>
                    <a:gd name="connsiteX4" fmla="*/ 1271216 w 1271216"/>
                    <a:gd name="connsiteY4" fmla="*/ 2578651 h 2711173"/>
                    <a:gd name="connsiteX5" fmla="*/ 306016 w 1271216"/>
                    <a:gd name="connsiteY5" fmla="*/ 2711173 h 2711173"/>
                    <a:gd name="connsiteX6" fmla="*/ 1216 w 1271216"/>
                    <a:gd name="connsiteY6" fmla="*/ 225287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715 w 1482750"/>
                    <a:gd name="connsiteY0" fmla="*/ 450574 h 2711173"/>
                    <a:gd name="connsiteX1" fmla="*/ 557307 w 1482750"/>
                    <a:gd name="connsiteY1" fmla="*/ 980661 h 2711173"/>
                    <a:gd name="connsiteX2" fmla="*/ 703080 w 1482750"/>
                    <a:gd name="connsiteY2" fmla="*/ 132522 h 2711173"/>
                    <a:gd name="connsiteX3" fmla="*/ 965915 w 1482750"/>
                    <a:gd name="connsiteY3" fmla="*/ 0 h 2711173"/>
                    <a:gd name="connsiteX4" fmla="*/ 1482750 w 1482750"/>
                    <a:gd name="connsiteY4" fmla="*/ 2578651 h 2711173"/>
                    <a:gd name="connsiteX5" fmla="*/ 517550 w 1482750"/>
                    <a:gd name="connsiteY5" fmla="*/ 2711173 h 2711173"/>
                    <a:gd name="connsiteX6" fmla="*/ 715 w 1482750"/>
                    <a:gd name="connsiteY6" fmla="*/ 450574 h 2711173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617374"/>
                    <a:gd name="connsiteX1" fmla="*/ 557307 w 1482750"/>
                    <a:gd name="connsiteY1" fmla="*/ 848139 h 2617374"/>
                    <a:gd name="connsiteX2" fmla="*/ 703080 w 1482750"/>
                    <a:gd name="connsiteY2" fmla="*/ 0 h 2617374"/>
                    <a:gd name="connsiteX3" fmla="*/ 1071933 w 1482750"/>
                    <a:gd name="connsiteY3" fmla="*/ 39756 h 2617374"/>
                    <a:gd name="connsiteX4" fmla="*/ 1482750 w 1482750"/>
                    <a:gd name="connsiteY4" fmla="*/ 2446129 h 2617374"/>
                    <a:gd name="connsiteX5" fmla="*/ 602187 w 1482750"/>
                    <a:gd name="connsiteY5" fmla="*/ 2617374 h 2617374"/>
                    <a:gd name="connsiteX6" fmla="*/ 715 w 1482750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559 w 1592633"/>
                    <a:gd name="connsiteY0" fmla="*/ 318052 h 2617516"/>
                    <a:gd name="connsiteX1" fmla="*/ 699955 w 1592633"/>
                    <a:gd name="connsiteY1" fmla="*/ 1190620 h 2617516"/>
                    <a:gd name="connsiteX2" fmla="*/ 702924 w 1592633"/>
                    <a:gd name="connsiteY2" fmla="*/ 0 h 2617516"/>
                    <a:gd name="connsiteX3" fmla="*/ 1071777 w 1592633"/>
                    <a:gd name="connsiteY3" fmla="*/ 39756 h 2617516"/>
                    <a:gd name="connsiteX4" fmla="*/ 1592633 w 1592633"/>
                    <a:gd name="connsiteY4" fmla="*/ 2227949 h 2617516"/>
                    <a:gd name="connsiteX5" fmla="*/ 602031 w 1592633"/>
                    <a:gd name="connsiteY5" fmla="*/ 2617374 h 2617516"/>
                    <a:gd name="connsiteX6" fmla="*/ 559 w 1592633"/>
                    <a:gd name="connsiteY6" fmla="*/ 318052 h 2617516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469686"/>
                    <a:gd name="connsiteY0" fmla="*/ 363954 h 2884249"/>
                    <a:gd name="connsiteX1" fmla="*/ 699955 w 1469686"/>
                    <a:gd name="connsiteY1" fmla="*/ 1236522 h 2884249"/>
                    <a:gd name="connsiteX2" fmla="*/ 813008 w 1469686"/>
                    <a:gd name="connsiteY2" fmla="*/ 0 h 2884249"/>
                    <a:gd name="connsiteX3" fmla="*/ 1071777 w 1469686"/>
                    <a:gd name="connsiteY3" fmla="*/ 85658 h 2884249"/>
                    <a:gd name="connsiteX4" fmla="*/ 1469686 w 1469686"/>
                    <a:gd name="connsiteY4" fmla="*/ 2728892 h 2884249"/>
                    <a:gd name="connsiteX5" fmla="*/ 602031 w 1469686"/>
                    <a:gd name="connsiteY5" fmla="*/ 2663276 h 2884249"/>
                    <a:gd name="connsiteX6" fmla="*/ 559 w 1469686"/>
                    <a:gd name="connsiteY6" fmla="*/ 363954 h 2884249"/>
                    <a:gd name="connsiteX0" fmla="*/ 559 w 1469686"/>
                    <a:gd name="connsiteY0" fmla="*/ 363954 h 2907556"/>
                    <a:gd name="connsiteX1" fmla="*/ 699955 w 1469686"/>
                    <a:gd name="connsiteY1" fmla="*/ 1236522 h 2907556"/>
                    <a:gd name="connsiteX2" fmla="*/ 813008 w 1469686"/>
                    <a:gd name="connsiteY2" fmla="*/ 0 h 2907556"/>
                    <a:gd name="connsiteX3" fmla="*/ 1071777 w 1469686"/>
                    <a:gd name="connsiteY3" fmla="*/ 85658 h 2907556"/>
                    <a:gd name="connsiteX4" fmla="*/ 1469686 w 1469686"/>
                    <a:gd name="connsiteY4" fmla="*/ 2728892 h 2907556"/>
                    <a:gd name="connsiteX5" fmla="*/ 724978 w 1469686"/>
                    <a:gd name="connsiteY5" fmla="*/ 2757423 h 2907556"/>
                    <a:gd name="connsiteX6" fmla="*/ 559 w 1469686"/>
                    <a:gd name="connsiteY6" fmla="*/ 363954 h 2907556"/>
                    <a:gd name="connsiteX0" fmla="*/ 559 w 1469686"/>
                    <a:gd name="connsiteY0" fmla="*/ 363954 h 2942178"/>
                    <a:gd name="connsiteX1" fmla="*/ 699955 w 1469686"/>
                    <a:gd name="connsiteY1" fmla="*/ 1236522 h 2942178"/>
                    <a:gd name="connsiteX2" fmla="*/ 813008 w 1469686"/>
                    <a:gd name="connsiteY2" fmla="*/ 0 h 2942178"/>
                    <a:gd name="connsiteX3" fmla="*/ 1071777 w 1469686"/>
                    <a:gd name="connsiteY3" fmla="*/ 85658 h 2942178"/>
                    <a:gd name="connsiteX4" fmla="*/ 1469686 w 1469686"/>
                    <a:gd name="connsiteY4" fmla="*/ 2775966 h 2942178"/>
                    <a:gd name="connsiteX5" fmla="*/ 724978 w 1469686"/>
                    <a:gd name="connsiteY5" fmla="*/ 2757423 h 2942178"/>
                    <a:gd name="connsiteX6" fmla="*/ 559 w 1469686"/>
                    <a:gd name="connsiteY6" fmla="*/ 363954 h 2942178"/>
                    <a:gd name="connsiteX0" fmla="*/ 559 w 1469686"/>
                    <a:gd name="connsiteY0" fmla="*/ 363954 h 2916034"/>
                    <a:gd name="connsiteX1" fmla="*/ 699955 w 1469686"/>
                    <a:gd name="connsiteY1" fmla="*/ 1236522 h 2916034"/>
                    <a:gd name="connsiteX2" fmla="*/ 813008 w 1469686"/>
                    <a:gd name="connsiteY2" fmla="*/ 0 h 2916034"/>
                    <a:gd name="connsiteX3" fmla="*/ 1071777 w 1469686"/>
                    <a:gd name="connsiteY3" fmla="*/ 85658 h 2916034"/>
                    <a:gd name="connsiteX4" fmla="*/ 1469686 w 1469686"/>
                    <a:gd name="connsiteY4" fmla="*/ 2775966 h 2916034"/>
                    <a:gd name="connsiteX5" fmla="*/ 443955 w 1469686"/>
                    <a:gd name="connsiteY5" fmla="*/ 2631894 h 2916034"/>
                    <a:gd name="connsiteX6" fmla="*/ 559 w 1469686"/>
                    <a:gd name="connsiteY6" fmla="*/ 363954 h 2916034"/>
                    <a:gd name="connsiteX0" fmla="*/ 559 w 1223792"/>
                    <a:gd name="connsiteY0" fmla="*/ 363954 h 2828562"/>
                    <a:gd name="connsiteX1" fmla="*/ 699955 w 1223792"/>
                    <a:gd name="connsiteY1" fmla="*/ 1236522 h 2828562"/>
                    <a:gd name="connsiteX2" fmla="*/ 813008 w 1223792"/>
                    <a:gd name="connsiteY2" fmla="*/ 0 h 2828562"/>
                    <a:gd name="connsiteX3" fmla="*/ 1071777 w 1223792"/>
                    <a:gd name="connsiteY3" fmla="*/ 85658 h 2828562"/>
                    <a:gd name="connsiteX4" fmla="*/ 1223792 w 1223792"/>
                    <a:gd name="connsiteY4" fmla="*/ 2666129 h 2828562"/>
                    <a:gd name="connsiteX5" fmla="*/ 443955 w 1223792"/>
                    <a:gd name="connsiteY5" fmla="*/ 2631894 h 2828562"/>
                    <a:gd name="connsiteX6" fmla="*/ 559 w 1223792"/>
                    <a:gd name="connsiteY6" fmla="*/ 363954 h 2828562"/>
                    <a:gd name="connsiteX0" fmla="*/ 559 w 1223792"/>
                    <a:gd name="connsiteY0" fmla="*/ 363954 h 2717644"/>
                    <a:gd name="connsiteX1" fmla="*/ 699955 w 1223792"/>
                    <a:gd name="connsiteY1" fmla="*/ 1236522 h 2717644"/>
                    <a:gd name="connsiteX2" fmla="*/ 813008 w 1223792"/>
                    <a:gd name="connsiteY2" fmla="*/ 0 h 2717644"/>
                    <a:gd name="connsiteX3" fmla="*/ 1071777 w 1223792"/>
                    <a:gd name="connsiteY3" fmla="*/ 85658 h 2717644"/>
                    <a:gd name="connsiteX4" fmla="*/ 1223792 w 1223792"/>
                    <a:gd name="connsiteY4" fmla="*/ 2666129 h 2717644"/>
                    <a:gd name="connsiteX5" fmla="*/ 443955 w 1223792"/>
                    <a:gd name="connsiteY5" fmla="*/ 2631894 h 2717644"/>
                    <a:gd name="connsiteX6" fmla="*/ 559 w 1223792"/>
                    <a:gd name="connsiteY6" fmla="*/ 363954 h 2717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23792" h="2717644">
                      <a:moveTo>
                        <a:pt x="559" y="363954"/>
                      </a:moveTo>
                      <a:cubicBezTo>
                        <a:pt x="-21528" y="-56986"/>
                        <a:pt x="618233" y="1251983"/>
                        <a:pt x="699955" y="1236522"/>
                      </a:cubicBezTo>
                      <a:cubicBezTo>
                        <a:pt x="789758" y="930530"/>
                        <a:pt x="716193" y="30922"/>
                        <a:pt x="813008" y="0"/>
                      </a:cubicBezTo>
                      <a:lnTo>
                        <a:pt x="1071777" y="85658"/>
                      </a:lnTo>
                      <a:cubicBezTo>
                        <a:pt x="797898" y="1285347"/>
                        <a:pt x="1044089" y="2378798"/>
                        <a:pt x="1223792" y="2666129"/>
                      </a:cubicBezTo>
                      <a:cubicBezTo>
                        <a:pt x="697933" y="2798761"/>
                        <a:pt x="699774" y="2633608"/>
                        <a:pt x="443955" y="2631894"/>
                      </a:cubicBezTo>
                      <a:cubicBezTo>
                        <a:pt x="443579" y="1633736"/>
                        <a:pt x="614577" y="1263261"/>
                        <a:pt x="559" y="363954"/>
                      </a:cubicBezTo>
                      <a:close/>
                    </a:path>
                  </a:pathLst>
                </a:custGeom>
                <a:solidFill>
                  <a:srgbClr val="BE896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81D3BC4-B4F6-4E05-88BE-F6BA2B990F26}"/>
                  </a:ext>
                </a:extLst>
              </p:cNvPr>
              <p:cNvSpPr/>
              <p:nvPr/>
            </p:nvSpPr>
            <p:spPr>
              <a:xfrm rot="1020392">
                <a:off x="5588233" y="4735175"/>
                <a:ext cx="1270000" cy="558431"/>
              </a:xfrm>
              <a:custGeom>
                <a:avLst/>
                <a:gdLst>
                  <a:gd name="connsiteX0" fmla="*/ 0 w 1270000"/>
                  <a:gd name="connsiteY0" fmla="*/ 177800 h 177800"/>
                  <a:gd name="connsiteX1" fmla="*/ 1270000 w 1270000"/>
                  <a:gd name="connsiteY1" fmla="*/ 0 h 177800"/>
                  <a:gd name="connsiteX2" fmla="*/ 1270000 w 1270000"/>
                  <a:gd name="connsiteY2" fmla="*/ 0 h 177800"/>
                  <a:gd name="connsiteX0" fmla="*/ 0 w 1270000"/>
                  <a:gd name="connsiteY0" fmla="*/ 177800 h 177800"/>
                  <a:gd name="connsiteX1" fmla="*/ 1270000 w 1270000"/>
                  <a:gd name="connsiteY1" fmla="*/ 0 h 177800"/>
                  <a:gd name="connsiteX2" fmla="*/ 1270000 w 1270000"/>
                  <a:gd name="connsiteY2" fmla="*/ 0 h 177800"/>
                  <a:gd name="connsiteX0" fmla="*/ 0 w 1270000"/>
                  <a:gd name="connsiteY0" fmla="*/ 190544 h 190544"/>
                  <a:gd name="connsiteX1" fmla="*/ 1270000 w 1270000"/>
                  <a:gd name="connsiteY1" fmla="*/ 12744 h 190544"/>
                  <a:gd name="connsiteX2" fmla="*/ 1270000 w 1270000"/>
                  <a:gd name="connsiteY2" fmla="*/ 12744 h 190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70000" h="190544">
                    <a:moveTo>
                      <a:pt x="0" y="190544"/>
                    </a:moveTo>
                    <a:cubicBezTo>
                      <a:pt x="626533" y="-40173"/>
                      <a:pt x="1049867" y="-4189"/>
                      <a:pt x="1270000" y="12744"/>
                    </a:cubicBezTo>
                    <a:lnTo>
                      <a:pt x="1270000" y="12744"/>
                    </a:lnTo>
                  </a:path>
                </a:pathLst>
              </a:custGeom>
              <a:solidFill>
                <a:srgbClr val="9BE37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AEB560A-8E87-4986-B138-86D8B443B835}"/>
                </a:ext>
              </a:extLst>
            </p:cNvPr>
            <p:cNvGrpSpPr/>
            <p:nvPr/>
          </p:nvGrpSpPr>
          <p:grpSpPr>
            <a:xfrm>
              <a:off x="-29033" y="1826283"/>
              <a:ext cx="12633852" cy="5399107"/>
              <a:chOff x="2632276" y="1930401"/>
              <a:chExt cx="7271450" cy="5143985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A81CC3BA-61B1-4CBE-8800-114628F31973}"/>
                  </a:ext>
                </a:extLst>
              </p:cNvPr>
              <p:cNvGrpSpPr/>
              <p:nvPr/>
            </p:nvGrpSpPr>
            <p:grpSpPr>
              <a:xfrm>
                <a:off x="5014547" y="1930401"/>
                <a:ext cx="4889179" cy="3501261"/>
                <a:chOff x="5014547" y="1930401"/>
                <a:chExt cx="4889179" cy="3501261"/>
              </a:xfrm>
            </p:grpSpPr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D1398109-8D41-414A-AAF5-6E91FF5294C4}"/>
                    </a:ext>
                  </a:extLst>
                </p:cNvPr>
                <p:cNvSpPr/>
                <p:nvPr/>
              </p:nvSpPr>
              <p:spPr>
                <a:xfrm>
                  <a:off x="5883250" y="2822713"/>
                  <a:ext cx="1482750" cy="2512390"/>
                </a:xfrm>
                <a:custGeom>
                  <a:avLst/>
                  <a:gdLst>
                    <a:gd name="connsiteX0" fmla="*/ 0 w 1270000"/>
                    <a:gd name="connsiteY0" fmla="*/ 0 h 2393121"/>
                    <a:gd name="connsiteX1" fmla="*/ 1270000 w 1270000"/>
                    <a:gd name="connsiteY1" fmla="*/ 0 h 2393121"/>
                    <a:gd name="connsiteX2" fmla="*/ 1270000 w 1270000"/>
                    <a:gd name="connsiteY2" fmla="*/ 2393121 h 2393121"/>
                    <a:gd name="connsiteX3" fmla="*/ 0 w 1270000"/>
                    <a:gd name="connsiteY3" fmla="*/ 2393121 h 2393121"/>
                    <a:gd name="connsiteX4" fmla="*/ 0 w 1270000"/>
                    <a:gd name="connsiteY4" fmla="*/ 0 h 2393121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93121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53364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225287 h 2711173"/>
                    <a:gd name="connsiteX1" fmla="*/ 753165 w 1270000"/>
                    <a:gd name="connsiteY1" fmla="*/ 0 h 2711173"/>
                    <a:gd name="connsiteX2" fmla="*/ 1270000 w 1270000"/>
                    <a:gd name="connsiteY2" fmla="*/ 2578651 h 2711173"/>
                    <a:gd name="connsiteX3" fmla="*/ 304800 w 1270000"/>
                    <a:gd name="connsiteY3" fmla="*/ 2711173 h 2711173"/>
                    <a:gd name="connsiteX4" fmla="*/ 0 w 1270000"/>
                    <a:gd name="connsiteY4" fmla="*/ 225287 h 2711173"/>
                    <a:gd name="connsiteX0" fmla="*/ 0 w 1270000"/>
                    <a:gd name="connsiteY0" fmla="*/ 225287 h 2711173"/>
                    <a:gd name="connsiteX1" fmla="*/ 490330 w 1270000"/>
                    <a:gd name="connsiteY1" fmla="*/ 132522 h 2711173"/>
                    <a:gd name="connsiteX2" fmla="*/ 753165 w 1270000"/>
                    <a:gd name="connsiteY2" fmla="*/ 0 h 2711173"/>
                    <a:gd name="connsiteX3" fmla="*/ 1270000 w 1270000"/>
                    <a:gd name="connsiteY3" fmla="*/ 2578651 h 2711173"/>
                    <a:gd name="connsiteX4" fmla="*/ 304800 w 1270000"/>
                    <a:gd name="connsiteY4" fmla="*/ 2711173 h 2711173"/>
                    <a:gd name="connsiteX5" fmla="*/ 0 w 1270000"/>
                    <a:gd name="connsiteY5" fmla="*/ 225287 h 2711173"/>
                    <a:gd name="connsiteX0" fmla="*/ 1216 w 1271216"/>
                    <a:gd name="connsiteY0" fmla="*/ 225287 h 2711173"/>
                    <a:gd name="connsiteX1" fmla="*/ 345773 w 1271216"/>
                    <a:gd name="connsiteY1" fmla="*/ 980661 h 2711173"/>
                    <a:gd name="connsiteX2" fmla="*/ 491546 w 1271216"/>
                    <a:gd name="connsiteY2" fmla="*/ 132522 h 2711173"/>
                    <a:gd name="connsiteX3" fmla="*/ 754381 w 1271216"/>
                    <a:gd name="connsiteY3" fmla="*/ 0 h 2711173"/>
                    <a:gd name="connsiteX4" fmla="*/ 1271216 w 1271216"/>
                    <a:gd name="connsiteY4" fmla="*/ 2578651 h 2711173"/>
                    <a:gd name="connsiteX5" fmla="*/ 306016 w 1271216"/>
                    <a:gd name="connsiteY5" fmla="*/ 2711173 h 2711173"/>
                    <a:gd name="connsiteX6" fmla="*/ 1216 w 1271216"/>
                    <a:gd name="connsiteY6" fmla="*/ 225287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715 w 1482750"/>
                    <a:gd name="connsiteY0" fmla="*/ 450574 h 2711173"/>
                    <a:gd name="connsiteX1" fmla="*/ 557307 w 1482750"/>
                    <a:gd name="connsiteY1" fmla="*/ 980661 h 2711173"/>
                    <a:gd name="connsiteX2" fmla="*/ 703080 w 1482750"/>
                    <a:gd name="connsiteY2" fmla="*/ 132522 h 2711173"/>
                    <a:gd name="connsiteX3" fmla="*/ 965915 w 1482750"/>
                    <a:gd name="connsiteY3" fmla="*/ 0 h 2711173"/>
                    <a:gd name="connsiteX4" fmla="*/ 1482750 w 1482750"/>
                    <a:gd name="connsiteY4" fmla="*/ 2578651 h 2711173"/>
                    <a:gd name="connsiteX5" fmla="*/ 517550 w 1482750"/>
                    <a:gd name="connsiteY5" fmla="*/ 2711173 h 2711173"/>
                    <a:gd name="connsiteX6" fmla="*/ 715 w 1482750"/>
                    <a:gd name="connsiteY6" fmla="*/ 450574 h 2711173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82750" h="2512390">
                      <a:moveTo>
                        <a:pt x="715" y="318052"/>
                      </a:moveTo>
                      <a:cubicBezTo>
                        <a:pt x="-21372" y="-102888"/>
                        <a:pt x="475585" y="863600"/>
                        <a:pt x="557307" y="848139"/>
                      </a:cubicBezTo>
                      <a:cubicBezTo>
                        <a:pt x="639029" y="832678"/>
                        <a:pt x="606265" y="30922"/>
                        <a:pt x="703080" y="0"/>
                      </a:cubicBezTo>
                      <a:lnTo>
                        <a:pt x="1071933" y="39756"/>
                      </a:lnTo>
                      <a:cubicBezTo>
                        <a:pt x="798054" y="1239445"/>
                        <a:pt x="1292802" y="1962058"/>
                        <a:pt x="1482750" y="2446129"/>
                      </a:cubicBezTo>
                      <a:lnTo>
                        <a:pt x="544054" y="2512390"/>
                      </a:lnTo>
                      <a:cubicBezTo>
                        <a:pt x="658906" y="1652840"/>
                        <a:pt x="614733" y="1217359"/>
                        <a:pt x="715" y="318052"/>
                      </a:cubicBezTo>
                      <a:close/>
                    </a:path>
                  </a:pathLst>
                </a:custGeom>
                <a:solidFill>
                  <a:srgbClr val="9E6F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" name="Rectangle 15">
                  <a:extLst>
                    <a:ext uri="{FF2B5EF4-FFF2-40B4-BE49-F238E27FC236}">
                      <a16:creationId xmlns:a16="http://schemas.microsoft.com/office/drawing/2014/main" id="{6B46E781-6F8D-4BEC-8708-A89A5E427C43}"/>
                    </a:ext>
                  </a:extLst>
                </p:cNvPr>
                <p:cNvSpPr/>
                <p:nvPr/>
              </p:nvSpPr>
              <p:spPr>
                <a:xfrm rot="1358082">
                  <a:off x="7178205" y="2768244"/>
                  <a:ext cx="1592633" cy="2663418"/>
                </a:xfrm>
                <a:custGeom>
                  <a:avLst/>
                  <a:gdLst>
                    <a:gd name="connsiteX0" fmla="*/ 0 w 1270000"/>
                    <a:gd name="connsiteY0" fmla="*/ 0 h 2393121"/>
                    <a:gd name="connsiteX1" fmla="*/ 1270000 w 1270000"/>
                    <a:gd name="connsiteY1" fmla="*/ 0 h 2393121"/>
                    <a:gd name="connsiteX2" fmla="*/ 1270000 w 1270000"/>
                    <a:gd name="connsiteY2" fmla="*/ 2393121 h 2393121"/>
                    <a:gd name="connsiteX3" fmla="*/ 0 w 1270000"/>
                    <a:gd name="connsiteY3" fmla="*/ 2393121 h 2393121"/>
                    <a:gd name="connsiteX4" fmla="*/ 0 w 1270000"/>
                    <a:gd name="connsiteY4" fmla="*/ 0 h 2393121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93121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53364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225287 h 2711173"/>
                    <a:gd name="connsiteX1" fmla="*/ 753165 w 1270000"/>
                    <a:gd name="connsiteY1" fmla="*/ 0 h 2711173"/>
                    <a:gd name="connsiteX2" fmla="*/ 1270000 w 1270000"/>
                    <a:gd name="connsiteY2" fmla="*/ 2578651 h 2711173"/>
                    <a:gd name="connsiteX3" fmla="*/ 304800 w 1270000"/>
                    <a:gd name="connsiteY3" fmla="*/ 2711173 h 2711173"/>
                    <a:gd name="connsiteX4" fmla="*/ 0 w 1270000"/>
                    <a:gd name="connsiteY4" fmla="*/ 225287 h 2711173"/>
                    <a:gd name="connsiteX0" fmla="*/ 0 w 1270000"/>
                    <a:gd name="connsiteY0" fmla="*/ 225287 h 2711173"/>
                    <a:gd name="connsiteX1" fmla="*/ 490330 w 1270000"/>
                    <a:gd name="connsiteY1" fmla="*/ 132522 h 2711173"/>
                    <a:gd name="connsiteX2" fmla="*/ 753165 w 1270000"/>
                    <a:gd name="connsiteY2" fmla="*/ 0 h 2711173"/>
                    <a:gd name="connsiteX3" fmla="*/ 1270000 w 1270000"/>
                    <a:gd name="connsiteY3" fmla="*/ 2578651 h 2711173"/>
                    <a:gd name="connsiteX4" fmla="*/ 304800 w 1270000"/>
                    <a:gd name="connsiteY4" fmla="*/ 2711173 h 2711173"/>
                    <a:gd name="connsiteX5" fmla="*/ 0 w 1270000"/>
                    <a:gd name="connsiteY5" fmla="*/ 225287 h 2711173"/>
                    <a:gd name="connsiteX0" fmla="*/ 1216 w 1271216"/>
                    <a:gd name="connsiteY0" fmla="*/ 225287 h 2711173"/>
                    <a:gd name="connsiteX1" fmla="*/ 345773 w 1271216"/>
                    <a:gd name="connsiteY1" fmla="*/ 980661 h 2711173"/>
                    <a:gd name="connsiteX2" fmla="*/ 491546 w 1271216"/>
                    <a:gd name="connsiteY2" fmla="*/ 132522 h 2711173"/>
                    <a:gd name="connsiteX3" fmla="*/ 754381 w 1271216"/>
                    <a:gd name="connsiteY3" fmla="*/ 0 h 2711173"/>
                    <a:gd name="connsiteX4" fmla="*/ 1271216 w 1271216"/>
                    <a:gd name="connsiteY4" fmla="*/ 2578651 h 2711173"/>
                    <a:gd name="connsiteX5" fmla="*/ 306016 w 1271216"/>
                    <a:gd name="connsiteY5" fmla="*/ 2711173 h 2711173"/>
                    <a:gd name="connsiteX6" fmla="*/ 1216 w 1271216"/>
                    <a:gd name="connsiteY6" fmla="*/ 225287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715 w 1482750"/>
                    <a:gd name="connsiteY0" fmla="*/ 450574 h 2711173"/>
                    <a:gd name="connsiteX1" fmla="*/ 557307 w 1482750"/>
                    <a:gd name="connsiteY1" fmla="*/ 980661 h 2711173"/>
                    <a:gd name="connsiteX2" fmla="*/ 703080 w 1482750"/>
                    <a:gd name="connsiteY2" fmla="*/ 132522 h 2711173"/>
                    <a:gd name="connsiteX3" fmla="*/ 965915 w 1482750"/>
                    <a:gd name="connsiteY3" fmla="*/ 0 h 2711173"/>
                    <a:gd name="connsiteX4" fmla="*/ 1482750 w 1482750"/>
                    <a:gd name="connsiteY4" fmla="*/ 2578651 h 2711173"/>
                    <a:gd name="connsiteX5" fmla="*/ 517550 w 1482750"/>
                    <a:gd name="connsiteY5" fmla="*/ 2711173 h 2711173"/>
                    <a:gd name="connsiteX6" fmla="*/ 715 w 1482750"/>
                    <a:gd name="connsiteY6" fmla="*/ 450574 h 2711173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617374"/>
                    <a:gd name="connsiteX1" fmla="*/ 557307 w 1482750"/>
                    <a:gd name="connsiteY1" fmla="*/ 848139 h 2617374"/>
                    <a:gd name="connsiteX2" fmla="*/ 703080 w 1482750"/>
                    <a:gd name="connsiteY2" fmla="*/ 0 h 2617374"/>
                    <a:gd name="connsiteX3" fmla="*/ 1071933 w 1482750"/>
                    <a:gd name="connsiteY3" fmla="*/ 39756 h 2617374"/>
                    <a:gd name="connsiteX4" fmla="*/ 1482750 w 1482750"/>
                    <a:gd name="connsiteY4" fmla="*/ 2446129 h 2617374"/>
                    <a:gd name="connsiteX5" fmla="*/ 602187 w 1482750"/>
                    <a:gd name="connsiteY5" fmla="*/ 2617374 h 2617374"/>
                    <a:gd name="connsiteX6" fmla="*/ 715 w 1482750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559 w 1592633"/>
                    <a:gd name="connsiteY0" fmla="*/ 318052 h 2617516"/>
                    <a:gd name="connsiteX1" fmla="*/ 699955 w 1592633"/>
                    <a:gd name="connsiteY1" fmla="*/ 1190620 h 2617516"/>
                    <a:gd name="connsiteX2" fmla="*/ 702924 w 1592633"/>
                    <a:gd name="connsiteY2" fmla="*/ 0 h 2617516"/>
                    <a:gd name="connsiteX3" fmla="*/ 1071777 w 1592633"/>
                    <a:gd name="connsiteY3" fmla="*/ 39756 h 2617516"/>
                    <a:gd name="connsiteX4" fmla="*/ 1592633 w 1592633"/>
                    <a:gd name="connsiteY4" fmla="*/ 2227949 h 2617516"/>
                    <a:gd name="connsiteX5" fmla="*/ 602031 w 1592633"/>
                    <a:gd name="connsiteY5" fmla="*/ 2617374 h 2617516"/>
                    <a:gd name="connsiteX6" fmla="*/ 559 w 1592633"/>
                    <a:gd name="connsiteY6" fmla="*/ 318052 h 2617516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92633" h="2663418">
                      <a:moveTo>
                        <a:pt x="559" y="363954"/>
                      </a:moveTo>
                      <a:cubicBezTo>
                        <a:pt x="-21528" y="-56986"/>
                        <a:pt x="618233" y="1251983"/>
                        <a:pt x="699955" y="1236522"/>
                      </a:cubicBezTo>
                      <a:cubicBezTo>
                        <a:pt x="789758" y="930530"/>
                        <a:pt x="716193" y="30922"/>
                        <a:pt x="813008" y="0"/>
                      </a:cubicBezTo>
                      <a:lnTo>
                        <a:pt x="1071777" y="85658"/>
                      </a:lnTo>
                      <a:cubicBezTo>
                        <a:pt x="797898" y="1285347"/>
                        <a:pt x="1412930" y="1986520"/>
                        <a:pt x="1592633" y="2273851"/>
                      </a:cubicBezTo>
                      <a:cubicBezTo>
                        <a:pt x="1066774" y="2657540"/>
                        <a:pt x="857850" y="2664990"/>
                        <a:pt x="602031" y="2663276"/>
                      </a:cubicBezTo>
                      <a:cubicBezTo>
                        <a:pt x="601655" y="1665118"/>
                        <a:pt x="614577" y="1263261"/>
                        <a:pt x="559" y="363954"/>
                      </a:cubicBezTo>
                      <a:close/>
                    </a:path>
                  </a:pathLst>
                </a:custGeom>
                <a:solidFill>
                  <a:srgbClr val="9E6F3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" name="Rectangle 15">
                  <a:extLst>
                    <a:ext uri="{FF2B5EF4-FFF2-40B4-BE49-F238E27FC236}">
                      <a16:creationId xmlns:a16="http://schemas.microsoft.com/office/drawing/2014/main" id="{A79AC9BE-AE9B-4BED-8D2A-1C3202346141}"/>
                    </a:ext>
                  </a:extLst>
                </p:cNvPr>
                <p:cNvSpPr/>
                <p:nvPr/>
              </p:nvSpPr>
              <p:spPr>
                <a:xfrm rot="659691">
                  <a:off x="8311093" y="2800539"/>
                  <a:ext cx="1592633" cy="2375749"/>
                </a:xfrm>
                <a:custGeom>
                  <a:avLst/>
                  <a:gdLst>
                    <a:gd name="connsiteX0" fmla="*/ 0 w 1270000"/>
                    <a:gd name="connsiteY0" fmla="*/ 0 h 2393121"/>
                    <a:gd name="connsiteX1" fmla="*/ 1270000 w 1270000"/>
                    <a:gd name="connsiteY1" fmla="*/ 0 h 2393121"/>
                    <a:gd name="connsiteX2" fmla="*/ 1270000 w 1270000"/>
                    <a:gd name="connsiteY2" fmla="*/ 2393121 h 2393121"/>
                    <a:gd name="connsiteX3" fmla="*/ 0 w 1270000"/>
                    <a:gd name="connsiteY3" fmla="*/ 2393121 h 2393121"/>
                    <a:gd name="connsiteX4" fmla="*/ 0 w 1270000"/>
                    <a:gd name="connsiteY4" fmla="*/ 0 h 2393121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93121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0 h 2485886"/>
                    <a:gd name="connsiteX1" fmla="*/ 1270000 w 1270000"/>
                    <a:gd name="connsiteY1" fmla="*/ 0 h 2485886"/>
                    <a:gd name="connsiteX2" fmla="*/ 1270000 w 1270000"/>
                    <a:gd name="connsiteY2" fmla="*/ 2353364 h 2485886"/>
                    <a:gd name="connsiteX3" fmla="*/ 304800 w 1270000"/>
                    <a:gd name="connsiteY3" fmla="*/ 2485886 h 2485886"/>
                    <a:gd name="connsiteX4" fmla="*/ 0 w 1270000"/>
                    <a:gd name="connsiteY4" fmla="*/ 0 h 2485886"/>
                    <a:gd name="connsiteX0" fmla="*/ 0 w 1270000"/>
                    <a:gd name="connsiteY0" fmla="*/ 225287 h 2711173"/>
                    <a:gd name="connsiteX1" fmla="*/ 753165 w 1270000"/>
                    <a:gd name="connsiteY1" fmla="*/ 0 h 2711173"/>
                    <a:gd name="connsiteX2" fmla="*/ 1270000 w 1270000"/>
                    <a:gd name="connsiteY2" fmla="*/ 2578651 h 2711173"/>
                    <a:gd name="connsiteX3" fmla="*/ 304800 w 1270000"/>
                    <a:gd name="connsiteY3" fmla="*/ 2711173 h 2711173"/>
                    <a:gd name="connsiteX4" fmla="*/ 0 w 1270000"/>
                    <a:gd name="connsiteY4" fmla="*/ 225287 h 2711173"/>
                    <a:gd name="connsiteX0" fmla="*/ 0 w 1270000"/>
                    <a:gd name="connsiteY0" fmla="*/ 225287 h 2711173"/>
                    <a:gd name="connsiteX1" fmla="*/ 490330 w 1270000"/>
                    <a:gd name="connsiteY1" fmla="*/ 132522 h 2711173"/>
                    <a:gd name="connsiteX2" fmla="*/ 753165 w 1270000"/>
                    <a:gd name="connsiteY2" fmla="*/ 0 h 2711173"/>
                    <a:gd name="connsiteX3" fmla="*/ 1270000 w 1270000"/>
                    <a:gd name="connsiteY3" fmla="*/ 2578651 h 2711173"/>
                    <a:gd name="connsiteX4" fmla="*/ 304800 w 1270000"/>
                    <a:gd name="connsiteY4" fmla="*/ 2711173 h 2711173"/>
                    <a:gd name="connsiteX5" fmla="*/ 0 w 1270000"/>
                    <a:gd name="connsiteY5" fmla="*/ 225287 h 2711173"/>
                    <a:gd name="connsiteX0" fmla="*/ 1216 w 1271216"/>
                    <a:gd name="connsiteY0" fmla="*/ 225287 h 2711173"/>
                    <a:gd name="connsiteX1" fmla="*/ 345773 w 1271216"/>
                    <a:gd name="connsiteY1" fmla="*/ 980661 h 2711173"/>
                    <a:gd name="connsiteX2" fmla="*/ 491546 w 1271216"/>
                    <a:gd name="connsiteY2" fmla="*/ 132522 h 2711173"/>
                    <a:gd name="connsiteX3" fmla="*/ 754381 w 1271216"/>
                    <a:gd name="connsiteY3" fmla="*/ 0 h 2711173"/>
                    <a:gd name="connsiteX4" fmla="*/ 1271216 w 1271216"/>
                    <a:gd name="connsiteY4" fmla="*/ 2578651 h 2711173"/>
                    <a:gd name="connsiteX5" fmla="*/ 306016 w 1271216"/>
                    <a:gd name="connsiteY5" fmla="*/ 2711173 h 2711173"/>
                    <a:gd name="connsiteX6" fmla="*/ 1216 w 1271216"/>
                    <a:gd name="connsiteY6" fmla="*/ 225287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696 w 1495983"/>
                    <a:gd name="connsiteY0" fmla="*/ 251791 h 2711173"/>
                    <a:gd name="connsiteX1" fmla="*/ 570540 w 1495983"/>
                    <a:gd name="connsiteY1" fmla="*/ 980661 h 2711173"/>
                    <a:gd name="connsiteX2" fmla="*/ 716313 w 1495983"/>
                    <a:gd name="connsiteY2" fmla="*/ 132522 h 2711173"/>
                    <a:gd name="connsiteX3" fmla="*/ 979148 w 1495983"/>
                    <a:gd name="connsiteY3" fmla="*/ 0 h 2711173"/>
                    <a:gd name="connsiteX4" fmla="*/ 1495983 w 1495983"/>
                    <a:gd name="connsiteY4" fmla="*/ 2578651 h 2711173"/>
                    <a:gd name="connsiteX5" fmla="*/ 530783 w 1495983"/>
                    <a:gd name="connsiteY5" fmla="*/ 2711173 h 2711173"/>
                    <a:gd name="connsiteX6" fmla="*/ 696 w 1495983"/>
                    <a:gd name="connsiteY6" fmla="*/ 251791 h 2711173"/>
                    <a:gd name="connsiteX0" fmla="*/ 715 w 1482750"/>
                    <a:gd name="connsiteY0" fmla="*/ 450574 h 2711173"/>
                    <a:gd name="connsiteX1" fmla="*/ 557307 w 1482750"/>
                    <a:gd name="connsiteY1" fmla="*/ 980661 h 2711173"/>
                    <a:gd name="connsiteX2" fmla="*/ 703080 w 1482750"/>
                    <a:gd name="connsiteY2" fmla="*/ 132522 h 2711173"/>
                    <a:gd name="connsiteX3" fmla="*/ 965915 w 1482750"/>
                    <a:gd name="connsiteY3" fmla="*/ 0 h 2711173"/>
                    <a:gd name="connsiteX4" fmla="*/ 1482750 w 1482750"/>
                    <a:gd name="connsiteY4" fmla="*/ 2578651 h 2711173"/>
                    <a:gd name="connsiteX5" fmla="*/ 517550 w 1482750"/>
                    <a:gd name="connsiteY5" fmla="*/ 2711173 h 2711173"/>
                    <a:gd name="connsiteX6" fmla="*/ 715 w 1482750"/>
                    <a:gd name="connsiteY6" fmla="*/ 450574 h 2711173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438037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450574 h 2644912"/>
                    <a:gd name="connsiteX1" fmla="*/ 557307 w 1482750"/>
                    <a:gd name="connsiteY1" fmla="*/ 980661 h 2644912"/>
                    <a:gd name="connsiteX2" fmla="*/ 703080 w 1482750"/>
                    <a:gd name="connsiteY2" fmla="*/ 132522 h 2644912"/>
                    <a:gd name="connsiteX3" fmla="*/ 965915 w 1482750"/>
                    <a:gd name="connsiteY3" fmla="*/ 0 h 2644912"/>
                    <a:gd name="connsiteX4" fmla="*/ 1482750 w 1482750"/>
                    <a:gd name="connsiteY4" fmla="*/ 2578651 h 2644912"/>
                    <a:gd name="connsiteX5" fmla="*/ 544054 w 1482750"/>
                    <a:gd name="connsiteY5" fmla="*/ 2644912 h 2644912"/>
                    <a:gd name="connsiteX6" fmla="*/ 715 w 1482750"/>
                    <a:gd name="connsiteY6" fmla="*/ 450574 h 2644912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512390"/>
                    <a:gd name="connsiteX1" fmla="*/ 557307 w 1482750"/>
                    <a:gd name="connsiteY1" fmla="*/ 848139 h 2512390"/>
                    <a:gd name="connsiteX2" fmla="*/ 703080 w 1482750"/>
                    <a:gd name="connsiteY2" fmla="*/ 0 h 2512390"/>
                    <a:gd name="connsiteX3" fmla="*/ 1071933 w 1482750"/>
                    <a:gd name="connsiteY3" fmla="*/ 39756 h 2512390"/>
                    <a:gd name="connsiteX4" fmla="*/ 1482750 w 1482750"/>
                    <a:gd name="connsiteY4" fmla="*/ 2446129 h 2512390"/>
                    <a:gd name="connsiteX5" fmla="*/ 544054 w 1482750"/>
                    <a:gd name="connsiteY5" fmla="*/ 2512390 h 2512390"/>
                    <a:gd name="connsiteX6" fmla="*/ 715 w 1482750"/>
                    <a:gd name="connsiteY6" fmla="*/ 318052 h 2512390"/>
                    <a:gd name="connsiteX0" fmla="*/ 715 w 1482750"/>
                    <a:gd name="connsiteY0" fmla="*/ 318052 h 2617374"/>
                    <a:gd name="connsiteX1" fmla="*/ 557307 w 1482750"/>
                    <a:gd name="connsiteY1" fmla="*/ 848139 h 2617374"/>
                    <a:gd name="connsiteX2" fmla="*/ 703080 w 1482750"/>
                    <a:gd name="connsiteY2" fmla="*/ 0 h 2617374"/>
                    <a:gd name="connsiteX3" fmla="*/ 1071933 w 1482750"/>
                    <a:gd name="connsiteY3" fmla="*/ 39756 h 2617374"/>
                    <a:gd name="connsiteX4" fmla="*/ 1482750 w 1482750"/>
                    <a:gd name="connsiteY4" fmla="*/ 2446129 h 2617374"/>
                    <a:gd name="connsiteX5" fmla="*/ 602187 w 1482750"/>
                    <a:gd name="connsiteY5" fmla="*/ 2617374 h 2617374"/>
                    <a:gd name="connsiteX6" fmla="*/ 715 w 1482750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374"/>
                    <a:gd name="connsiteX1" fmla="*/ 557307 w 1592789"/>
                    <a:gd name="connsiteY1" fmla="*/ 848139 h 2617374"/>
                    <a:gd name="connsiteX2" fmla="*/ 703080 w 1592789"/>
                    <a:gd name="connsiteY2" fmla="*/ 0 h 2617374"/>
                    <a:gd name="connsiteX3" fmla="*/ 1071933 w 1592789"/>
                    <a:gd name="connsiteY3" fmla="*/ 39756 h 2617374"/>
                    <a:gd name="connsiteX4" fmla="*/ 1592789 w 1592789"/>
                    <a:gd name="connsiteY4" fmla="*/ 2227949 h 2617374"/>
                    <a:gd name="connsiteX5" fmla="*/ 602187 w 1592789"/>
                    <a:gd name="connsiteY5" fmla="*/ 2617374 h 2617374"/>
                    <a:gd name="connsiteX6" fmla="*/ 715 w 1592789"/>
                    <a:gd name="connsiteY6" fmla="*/ 318052 h 2617374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715 w 1592789"/>
                    <a:gd name="connsiteY0" fmla="*/ 318052 h 2617516"/>
                    <a:gd name="connsiteX1" fmla="*/ 557307 w 1592789"/>
                    <a:gd name="connsiteY1" fmla="*/ 848139 h 2617516"/>
                    <a:gd name="connsiteX2" fmla="*/ 703080 w 1592789"/>
                    <a:gd name="connsiteY2" fmla="*/ 0 h 2617516"/>
                    <a:gd name="connsiteX3" fmla="*/ 1071933 w 1592789"/>
                    <a:gd name="connsiteY3" fmla="*/ 39756 h 2617516"/>
                    <a:gd name="connsiteX4" fmla="*/ 1592789 w 1592789"/>
                    <a:gd name="connsiteY4" fmla="*/ 2227949 h 2617516"/>
                    <a:gd name="connsiteX5" fmla="*/ 602187 w 1592789"/>
                    <a:gd name="connsiteY5" fmla="*/ 2617374 h 2617516"/>
                    <a:gd name="connsiteX6" fmla="*/ 715 w 1592789"/>
                    <a:gd name="connsiteY6" fmla="*/ 318052 h 2617516"/>
                    <a:gd name="connsiteX0" fmla="*/ 559 w 1592633"/>
                    <a:gd name="connsiteY0" fmla="*/ 318052 h 2617516"/>
                    <a:gd name="connsiteX1" fmla="*/ 699955 w 1592633"/>
                    <a:gd name="connsiteY1" fmla="*/ 1190620 h 2617516"/>
                    <a:gd name="connsiteX2" fmla="*/ 702924 w 1592633"/>
                    <a:gd name="connsiteY2" fmla="*/ 0 h 2617516"/>
                    <a:gd name="connsiteX3" fmla="*/ 1071777 w 1592633"/>
                    <a:gd name="connsiteY3" fmla="*/ 39756 h 2617516"/>
                    <a:gd name="connsiteX4" fmla="*/ 1592633 w 1592633"/>
                    <a:gd name="connsiteY4" fmla="*/ 2227949 h 2617516"/>
                    <a:gd name="connsiteX5" fmla="*/ 602031 w 1592633"/>
                    <a:gd name="connsiteY5" fmla="*/ 2617374 h 2617516"/>
                    <a:gd name="connsiteX6" fmla="*/ 559 w 1592633"/>
                    <a:gd name="connsiteY6" fmla="*/ 318052 h 2617516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  <a:gd name="connsiteX0" fmla="*/ 559 w 1592633"/>
                    <a:gd name="connsiteY0" fmla="*/ 363954 h 2663418"/>
                    <a:gd name="connsiteX1" fmla="*/ 699955 w 1592633"/>
                    <a:gd name="connsiteY1" fmla="*/ 1236522 h 2663418"/>
                    <a:gd name="connsiteX2" fmla="*/ 813008 w 1592633"/>
                    <a:gd name="connsiteY2" fmla="*/ 0 h 2663418"/>
                    <a:gd name="connsiteX3" fmla="*/ 1071777 w 1592633"/>
                    <a:gd name="connsiteY3" fmla="*/ 85658 h 2663418"/>
                    <a:gd name="connsiteX4" fmla="*/ 1592633 w 1592633"/>
                    <a:gd name="connsiteY4" fmla="*/ 2273851 h 2663418"/>
                    <a:gd name="connsiteX5" fmla="*/ 602031 w 1592633"/>
                    <a:gd name="connsiteY5" fmla="*/ 2663276 h 2663418"/>
                    <a:gd name="connsiteX6" fmla="*/ 559 w 1592633"/>
                    <a:gd name="connsiteY6" fmla="*/ 363954 h 2663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92633" h="2663418">
                      <a:moveTo>
                        <a:pt x="559" y="363954"/>
                      </a:moveTo>
                      <a:cubicBezTo>
                        <a:pt x="-21528" y="-56986"/>
                        <a:pt x="618233" y="1251983"/>
                        <a:pt x="699955" y="1236522"/>
                      </a:cubicBezTo>
                      <a:cubicBezTo>
                        <a:pt x="789758" y="930530"/>
                        <a:pt x="716193" y="30922"/>
                        <a:pt x="813008" y="0"/>
                      </a:cubicBezTo>
                      <a:lnTo>
                        <a:pt x="1071777" y="85658"/>
                      </a:lnTo>
                      <a:cubicBezTo>
                        <a:pt x="797898" y="1285347"/>
                        <a:pt x="1412930" y="1986520"/>
                        <a:pt x="1592633" y="2273851"/>
                      </a:cubicBezTo>
                      <a:cubicBezTo>
                        <a:pt x="1066774" y="2657540"/>
                        <a:pt x="857850" y="2664990"/>
                        <a:pt x="602031" y="2663276"/>
                      </a:cubicBezTo>
                      <a:cubicBezTo>
                        <a:pt x="601655" y="1665118"/>
                        <a:pt x="614577" y="1263261"/>
                        <a:pt x="559" y="363954"/>
                      </a:cubicBezTo>
                      <a:close/>
                    </a:path>
                  </a:pathLst>
                </a:custGeom>
                <a:solidFill>
                  <a:srgbClr val="A26E3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003336CD-7693-4725-B06D-F23D643A0B73}"/>
                    </a:ext>
                  </a:extLst>
                </p:cNvPr>
                <p:cNvSpPr/>
                <p:nvPr/>
              </p:nvSpPr>
              <p:spPr>
                <a:xfrm>
                  <a:off x="5014547" y="1930401"/>
                  <a:ext cx="4497753" cy="1833848"/>
                </a:xfrm>
                <a:custGeom>
                  <a:avLst/>
                  <a:gdLst>
                    <a:gd name="connsiteX0" fmla="*/ 0 w 3315421"/>
                    <a:gd name="connsiteY0" fmla="*/ 0 h 1251608"/>
                    <a:gd name="connsiteX1" fmla="*/ 3315421 w 3315421"/>
                    <a:gd name="connsiteY1" fmla="*/ 0 h 1251608"/>
                    <a:gd name="connsiteX2" fmla="*/ 3315421 w 3315421"/>
                    <a:gd name="connsiteY2" fmla="*/ 1251608 h 1251608"/>
                    <a:gd name="connsiteX3" fmla="*/ 0 w 3315421"/>
                    <a:gd name="connsiteY3" fmla="*/ 1251608 h 1251608"/>
                    <a:gd name="connsiteX4" fmla="*/ 0 w 3315421"/>
                    <a:gd name="connsiteY4" fmla="*/ 0 h 1251608"/>
                    <a:gd name="connsiteX0" fmla="*/ 1079500 w 4394921"/>
                    <a:gd name="connsiteY0" fmla="*/ 0 h 1251608"/>
                    <a:gd name="connsiteX1" fmla="*/ 4394921 w 4394921"/>
                    <a:gd name="connsiteY1" fmla="*/ 0 h 1251608"/>
                    <a:gd name="connsiteX2" fmla="*/ 4394921 w 4394921"/>
                    <a:gd name="connsiteY2" fmla="*/ 1251608 h 1251608"/>
                    <a:gd name="connsiteX3" fmla="*/ 0 w 4394921"/>
                    <a:gd name="connsiteY3" fmla="*/ 692808 h 1251608"/>
                    <a:gd name="connsiteX4" fmla="*/ 1079500 w 4394921"/>
                    <a:gd name="connsiteY4" fmla="*/ 0 h 1251608"/>
                    <a:gd name="connsiteX0" fmla="*/ 1079500 w 4394921"/>
                    <a:gd name="connsiteY0" fmla="*/ 0 h 1251608"/>
                    <a:gd name="connsiteX1" fmla="*/ 4394921 w 4394921"/>
                    <a:gd name="connsiteY1" fmla="*/ 0 h 1251608"/>
                    <a:gd name="connsiteX2" fmla="*/ 4394921 w 4394921"/>
                    <a:gd name="connsiteY2" fmla="*/ 1251608 h 1251608"/>
                    <a:gd name="connsiteX3" fmla="*/ 13421 w 4394921"/>
                    <a:gd name="connsiteY3" fmla="*/ 1193800 h 1251608"/>
                    <a:gd name="connsiteX4" fmla="*/ 0 w 4394921"/>
                    <a:gd name="connsiteY4" fmla="*/ 692808 h 1251608"/>
                    <a:gd name="connsiteX5" fmla="*/ 1079500 w 4394921"/>
                    <a:gd name="connsiteY5" fmla="*/ 0 h 1251608"/>
                    <a:gd name="connsiteX0" fmla="*/ 1167975 w 4483396"/>
                    <a:gd name="connsiteY0" fmla="*/ 0 h 1562652"/>
                    <a:gd name="connsiteX1" fmla="*/ 4483396 w 4483396"/>
                    <a:gd name="connsiteY1" fmla="*/ 0 h 1562652"/>
                    <a:gd name="connsiteX2" fmla="*/ 4483396 w 4483396"/>
                    <a:gd name="connsiteY2" fmla="*/ 1251608 h 1562652"/>
                    <a:gd name="connsiteX3" fmla="*/ 406696 w 4483396"/>
                    <a:gd name="connsiteY3" fmla="*/ 1562100 h 1562652"/>
                    <a:gd name="connsiteX4" fmla="*/ 101896 w 4483396"/>
                    <a:gd name="connsiteY4" fmla="*/ 1193800 h 1562652"/>
                    <a:gd name="connsiteX5" fmla="*/ 88475 w 4483396"/>
                    <a:gd name="connsiteY5" fmla="*/ 692808 h 1562652"/>
                    <a:gd name="connsiteX6" fmla="*/ 1167975 w 4483396"/>
                    <a:gd name="connsiteY6" fmla="*/ 0 h 1562652"/>
                    <a:gd name="connsiteX0" fmla="*/ 1079500 w 4394921"/>
                    <a:gd name="connsiteY0" fmla="*/ 0 h 1798543"/>
                    <a:gd name="connsiteX1" fmla="*/ 4394921 w 4394921"/>
                    <a:gd name="connsiteY1" fmla="*/ 0 h 1798543"/>
                    <a:gd name="connsiteX2" fmla="*/ 4394921 w 4394921"/>
                    <a:gd name="connsiteY2" fmla="*/ 1251608 h 1798543"/>
                    <a:gd name="connsiteX3" fmla="*/ 699221 w 4394921"/>
                    <a:gd name="connsiteY3" fmla="*/ 1790700 h 1798543"/>
                    <a:gd name="connsiteX4" fmla="*/ 318221 w 4394921"/>
                    <a:gd name="connsiteY4" fmla="*/ 1562100 h 1798543"/>
                    <a:gd name="connsiteX5" fmla="*/ 13421 w 4394921"/>
                    <a:gd name="connsiteY5" fmla="*/ 1193800 h 1798543"/>
                    <a:gd name="connsiteX6" fmla="*/ 0 w 4394921"/>
                    <a:gd name="connsiteY6" fmla="*/ 692808 h 1798543"/>
                    <a:gd name="connsiteX7" fmla="*/ 1079500 w 4394921"/>
                    <a:gd name="connsiteY7" fmla="*/ 0 h 1798543"/>
                    <a:gd name="connsiteX0" fmla="*/ 1079500 w 4394921"/>
                    <a:gd name="connsiteY0" fmla="*/ 0 h 1794587"/>
                    <a:gd name="connsiteX1" fmla="*/ 4394921 w 4394921"/>
                    <a:gd name="connsiteY1" fmla="*/ 0 h 1794587"/>
                    <a:gd name="connsiteX2" fmla="*/ 4394921 w 4394921"/>
                    <a:gd name="connsiteY2" fmla="*/ 1251608 h 1794587"/>
                    <a:gd name="connsiteX3" fmla="*/ 1080221 w 4394921"/>
                    <a:gd name="connsiteY3" fmla="*/ 1562100 h 1794587"/>
                    <a:gd name="connsiteX4" fmla="*/ 699221 w 4394921"/>
                    <a:gd name="connsiteY4" fmla="*/ 1790700 h 1794587"/>
                    <a:gd name="connsiteX5" fmla="*/ 318221 w 4394921"/>
                    <a:gd name="connsiteY5" fmla="*/ 1562100 h 1794587"/>
                    <a:gd name="connsiteX6" fmla="*/ 13421 w 4394921"/>
                    <a:gd name="connsiteY6" fmla="*/ 1193800 h 1794587"/>
                    <a:gd name="connsiteX7" fmla="*/ 0 w 4394921"/>
                    <a:gd name="connsiteY7" fmla="*/ 692808 h 1794587"/>
                    <a:gd name="connsiteX8" fmla="*/ 1079500 w 4394921"/>
                    <a:gd name="connsiteY8" fmla="*/ 0 h 1794587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1270721 w 4394921"/>
                    <a:gd name="connsiteY3" fmla="*/ 1358900 h 1793873"/>
                    <a:gd name="connsiteX4" fmla="*/ 1080221 w 4394921"/>
                    <a:gd name="connsiteY4" fmla="*/ 1562100 h 1793873"/>
                    <a:gd name="connsiteX5" fmla="*/ 699221 w 4394921"/>
                    <a:gd name="connsiteY5" fmla="*/ 1790700 h 1793873"/>
                    <a:gd name="connsiteX6" fmla="*/ 318221 w 4394921"/>
                    <a:gd name="connsiteY6" fmla="*/ 1562100 h 1793873"/>
                    <a:gd name="connsiteX7" fmla="*/ 13421 w 4394921"/>
                    <a:gd name="connsiteY7" fmla="*/ 1193800 h 1793873"/>
                    <a:gd name="connsiteX8" fmla="*/ 0 w 4394921"/>
                    <a:gd name="connsiteY8" fmla="*/ 692808 h 1793873"/>
                    <a:gd name="connsiteX9" fmla="*/ 1079500 w 4394921"/>
                    <a:gd name="connsiteY9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1486621 w 4394921"/>
                    <a:gd name="connsiteY3" fmla="*/ 1193800 h 1793873"/>
                    <a:gd name="connsiteX4" fmla="*/ 1270721 w 4394921"/>
                    <a:gd name="connsiteY4" fmla="*/ 1358900 h 1793873"/>
                    <a:gd name="connsiteX5" fmla="*/ 1080221 w 4394921"/>
                    <a:gd name="connsiteY5" fmla="*/ 1562100 h 1793873"/>
                    <a:gd name="connsiteX6" fmla="*/ 699221 w 4394921"/>
                    <a:gd name="connsiteY6" fmla="*/ 1790700 h 1793873"/>
                    <a:gd name="connsiteX7" fmla="*/ 318221 w 4394921"/>
                    <a:gd name="connsiteY7" fmla="*/ 1562100 h 1793873"/>
                    <a:gd name="connsiteX8" fmla="*/ 13421 w 4394921"/>
                    <a:gd name="connsiteY8" fmla="*/ 1193800 h 1793873"/>
                    <a:gd name="connsiteX9" fmla="*/ 0 w 4394921"/>
                    <a:gd name="connsiteY9" fmla="*/ 692808 h 1793873"/>
                    <a:gd name="connsiteX10" fmla="*/ 1079500 w 4394921"/>
                    <a:gd name="connsiteY10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1715221 w 4394921"/>
                    <a:gd name="connsiteY3" fmla="*/ 1168400 h 1793873"/>
                    <a:gd name="connsiteX4" fmla="*/ 1486621 w 4394921"/>
                    <a:gd name="connsiteY4" fmla="*/ 1193800 h 1793873"/>
                    <a:gd name="connsiteX5" fmla="*/ 1270721 w 4394921"/>
                    <a:gd name="connsiteY5" fmla="*/ 1358900 h 1793873"/>
                    <a:gd name="connsiteX6" fmla="*/ 1080221 w 4394921"/>
                    <a:gd name="connsiteY6" fmla="*/ 1562100 h 1793873"/>
                    <a:gd name="connsiteX7" fmla="*/ 699221 w 4394921"/>
                    <a:gd name="connsiteY7" fmla="*/ 1790700 h 1793873"/>
                    <a:gd name="connsiteX8" fmla="*/ 318221 w 4394921"/>
                    <a:gd name="connsiteY8" fmla="*/ 1562100 h 1793873"/>
                    <a:gd name="connsiteX9" fmla="*/ 13421 w 4394921"/>
                    <a:gd name="connsiteY9" fmla="*/ 1193800 h 1793873"/>
                    <a:gd name="connsiteX10" fmla="*/ 0 w 4394921"/>
                    <a:gd name="connsiteY10" fmla="*/ 692808 h 1793873"/>
                    <a:gd name="connsiteX11" fmla="*/ 1079500 w 4394921"/>
                    <a:gd name="connsiteY11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1931121 w 4394921"/>
                    <a:gd name="connsiteY3" fmla="*/ 1244600 h 1793873"/>
                    <a:gd name="connsiteX4" fmla="*/ 1715221 w 4394921"/>
                    <a:gd name="connsiteY4" fmla="*/ 1168400 h 1793873"/>
                    <a:gd name="connsiteX5" fmla="*/ 1486621 w 4394921"/>
                    <a:gd name="connsiteY5" fmla="*/ 1193800 h 1793873"/>
                    <a:gd name="connsiteX6" fmla="*/ 1270721 w 4394921"/>
                    <a:gd name="connsiteY6" fmla="*/ 1358900 h 1793873"/>
                    <a:gd name="connsiteX7" fmla="*/ 1080221 w 4394921"/>
                    <a:gd name="connsiteY7" fmla="*/ 1562100 h 1793873"/>
                    <a:gd name="connsiteX8" fmla="*/ 699221 w 4394921"/>
                    <a:gd name="connsiteY8" fmla="*/ 1790700 h 1793873"/>
                    <a:gd name="connsiteX9" fmla="*/ 318221 w 4394921"/>
                    <a:gd name="connsiteY9" fmla="*/ 1562100 h 1793873"/>
                    <a:gd name="connsiteX10" fmla="*/ 13421 w 4394921"/>
                    <a:gd name="connsiteY10" fmla="*/ 1193800 h 1793873"/>
                    <a:gd name="connsiteX11" fmla="*/ 0 w 4394921"/>
                    <a:gd name="connsiteY11" fmla="*/ 692808 h 1793873"/>
                    <a:gd name="connsiteX12" fmla="*/ 1079500 w 4394921"/>
                    <a:gd name="connsiteY12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2032721 w 4394921"/>
                    <a:gd name="connsiteY3" fmla="*/ 1676400 h 1793873"/>
                    <a:gd name="connsiteX4" fmla="*/ 1931121 w 4394921"/>
                    <a:gd name="connsiteY4" fmla="*/ 1244600 h 1793873"/>
                    <a:gd name="connsiteX5" fmla="*/ 1715221 w 4394921"/>
                    <a:gd name="connsiteY5" fmla="*/ 1168400 h 1793873"/>
                    <a:gd name="connsiteX6" fmla="*/ 1486621 w 4394921"/>
                    <a:gd name="connsiteY6" fmla="*/ 1193800 h 1793873"/>
                    <a:gd name="connsiteX7" fmla="*/ 1270721 w 4394921"/>
                    <a:gd name="connsiteY7" fmla="*/ 1358900 h 1793873"/>
                    <a:gd name="connsiteX8" fmla="*/ 1080221 w 4394921"/>
                    <a:gd name="connsiteY8" fmla="*/ 1562100 h 1793873"/>
                    <a:gd name="connsiteX9" fmla="*/ 699221 w 4394921"/>
                    <a:gd name="connsiteY9" fmla="*/ 1790700 h 1793873"/>
                    <a:gd name="connsiteX10" fmla="*/ 318221 w 4394921"/>
                    <a:gd name="connsiteY10" fmla="*/ 1562100 h 1793873"/>
                    <a:gd name="connsiteX11" fmla="*/ 13421 w 4394921"/>
                    <a:gd name="connsiteY11" fmla="*/ 1193800 h 1793873"/>
                    <a:gd name="connsiteX12" fmla="*/ 0 w 4394921"/>
                    <a:gd name="connsiteY12" fmla="*/ 692808 h 1793873"/>
                    <a:gd name="connsiteX13" fmla="*/ 1079500 w 4394921"/>
                    <a:gd name="connsiteY13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2566121 w 4394921"/>
                    <a:gd name="connsiteY3" fmla="*/ 1612900 h 1793873"/>
                    <a:gd name="connsiteX4" fmla="*/ 2032721 w 4394921"/>
                    <a:gd name="connsiteY4" fmla="*/ 1676400 h 1793873"/>
                    <a:gd name="connsiteX5" fmla="*/ 1931121 w 4394921"/>
                    <a:gd name="connsiteY5" fmla="*/ 1244600 h 1793873"/>
                    <a:gd name="connsiteX6" fmla="*/ 1715221 w 4394921"/>
                    <a:gd name="connsiteY6" fmla="*/ 1168400 h 1793873"/>
                    <a:gd name="connsiteX7" fmla="*/ 1486621 w 4394921"/>
                    <a:gd name="connsiteY7" fmla="*/ 1193800 h 1793873"/>
                    <a:gd name="connsiteX8" fmla="*/ 1270721 w 4394921"/>
                    <a:gd name="connsiteY8" fmla="*/ 1358900 h 1793873"/>
                    <a:gd name="connsiteX9" fmla="*/ 1080221 w 4394921"/>
                    <a:gd name="connsiteY9" fmla="*/ 1562100 h 1793873"/>
                    <a:gd name="connsiteX10" fmla="*/ 699221 w 4394921"/>
                    <a:gd name="connsiteY10" fmla="*/ 1790700 h 1793873"/>
                    <a:gd name="connsiteX11" fmla="*/ 318221 w 4394921"/>
                    <a:gd name="connsiteY11" fmla="*/ 1562100 h 1793873"/>
                    <a:gd name="connsiteX12" fmla="*/ 13421 w 4394921"/>
                    <a:gd name="connsiteY12" fmla="*/ 1193800 h 1793873"/>
                    <a:gd name="connsiteX13" fmla="*/ 0 w 4394921"/>
                    <a:gd name="connsiteY13" fmla="*/ 692808 h 1793873"/>
                    <a:gd name="connsiteX14" fmla="*/ 1079500 w 4394921"/>
                    <a:gd name="connsiteY14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2769321 w 4394921"/>
                    <a:gd name="connsiteY3" fmla="*/ 1460500 h 1793873"/>
                    <a:gd name="connsiteX4" fmla="*/ 2566121 w 4394921"/>
                    <a:gd name="connsiteY4" fmla="*/ 1612900 h 1793873"/>
                    <a:gd name="connsiteX5" fmla="*/ 2032721 w 4394921"/>
                    <a:gd name="connsiteY5" fmla="*/ 1676400 h 1793873"/>
                    <a:gd name="connsiteX6" fmla="*/ 1931121 w 4394921"/>
                    <a:gd name="connsiteY6" fmla="*/ 1244600 h 1793873"/>
                    <a:gd name="connsiteX7" fmla="*/ 1715221 w 4394921"/>
                    <a:gd name="connsiteY7" fmla="*/ 1168400 h 1793873"/>
                    <a:gd name="connsiteX8" fmla="*/ 1486621 w 4394921"/>
                    <a:gd name="connsiteY8" fmla="*/ 1193800 h 1793873"/>
                    <a:gd name="connsiteX9" fmla="*/ 1270721 w 4394921"/>
                    <a:gd name="connsiteY9" fmla="*/ 1358900 h 1793873"/>
                    <a:gd name="connsiteX10" fmla="*/ 1080221 w 4394921"/>
                    <a:gd name="connsiteY10" fmla="*/ 1562100 h 1793873"/>
                    <a:gd name="connsiteX11" fmla="*/ 699221 w 4394921"/>
                    <a:gd name="connsiteY11" fmla="*/ 1790700 h 1793873"/>
                    <a:gd name="connsiteX12" fmla="*/ 318221 w 4394921"/>
                    <a:gd name="connsiteY12" fmla="*/ 1562100 h 1793873"/>
                    <a:gd name="connsiteX13" fmla="*/ 13421 w 4394921"/>
                    <a:gd name="connsiteY13" fmla="*/ 1193800 h 1793873"/>
                    <a:gd name="connsiteX14" fmla="*/ 0 w 4394921"/>
                    <a:gd name="connsiteY14" fmla="*/ 692808 h 1793873"/>
                    <a:gd name="connsiteX15" fmla="*/ 1079500 w 4394921"/>
                    <a:gd name="connsiteY15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3112221 w 4394921"/>
                    <a:gd name="connsiteY3" fmla="*/ 1155700 h 1793873"/>
                    <a:gd name="connsiteX4" fmla="*/ 2769321 w 4394921"/>
                    <a:gd name="connsiteY4" fmla="*/ 1460500 h 1793873"/>
                    <a:gd name="connsiteX5" fmla="*/ 2566121 w 4394921"/>
                    <a:gd name="connsiteY5" fmla="*/ 1612900 h 1793873"/>
                    <a:gd name="connsiteX6" fmla="*/ 2032721 w 4394921"/>
                    <a:gd name="connsiteY6" fmla="*/ 1676400 h 1793873"/>
                    <a:gd name="connsiteX7" fmla="*/ 1931121 w 4394921"/>
                    <a:gd name="connsiteY7" fmla="*/ 1244600 h 1793873"/>
                    <a:gd name="connsiteX8" fmla="*/ 1715221 w 4394921"/>
                    <a:gd name="connsiteY8" fmla="*/ 1168400 h 1793873"/>
                    <a:gd name="connsiteX9" fmla="*/ 1486621 w 4394921"/>
                    <a:gd name="connsiteY9" fmla="*/ 1193800 h 1793873"/>
                    <a:gd name="connsiteX10" fmla="*/ 1270721 w 4394921"/>
                    <a:gd name="connsiteY10" fmla="*/ 1358900 h 1793873"/>
                    <a:gd name="connsiteX11" fmla="*/ 1080221 w 4394921"/>
                    <a:gd name="connsiteY11" fmla="*/ 1562100 h 1793873"/>
                    <a:gd name="connsiteX12" fmla="*/ 699221 w 4394921"/>
                    <a:gd name="connsiteY12" fmla="*/ 1790700 h 1793873"/>
                    <a:gd name="connsiteX13" fmla="*/ 318221 w 4394921"/>
                    <a:gd name="connsiteY13" fmla="*/ 1562100 h 1793873"/>
                    <a:gd name="connsiteX14" fmla="*/ 13421 w 4394921"/>
                    <a:gd name="connsiteY14" fmla="*/ 1193800 h 1793873"/>
                    <a:gd name="connsiteX15" fmla="*/ 0 w 4394921"/>
                    <a:gd name="connsiteY15" fmla="*/ 692808 h 1793873"/>
                    <a:gd name="connsiteX16" fmla="*/ 1079500 w 4394921"/>
                    <a:gd name="connsiteY16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3277321 w 4394921"/>
                    <a:gd name="connsiteY3" fmla="*/ 1130300 h 1793873"/>
                    <a:gd name="connsiteX4" fmla="*/ 3112221 w 4394921"/>
                    <a:gd name="connsiteY4" fmla="*/ 1155700 h 1793873"/>
                    <a:gd name="connsiteX5" fmla="*/ 2769321 w 4394921"/>
                    <a:gd name="connsiteY5" fmla="*/ 1460500 h 1793873"/>
                    <a:gd name="connsiteX6" fmla="*/ 2566121 w 4394921"/>
                    <a:gd name="connsiteY6" fmla="*/ 1612900 h 1793873"/>
                    <a:gd name="connsiteX7" fmla="*/ 2032721 w 4394921"/>
                    <a:gd name="connsiteY7" fmla="*/ 1676400 h 1793873"/>
                    <a:gd name="connsiteX8" fmla="*/ 1931121 w 4394921"/>
                    <a:gd name="connsiteY8" fmla="*/ 1244600 h 1793873"/>
                    <a:gd name="connsiteX9" fmla="*/ 1715221 w 4394921"/>
                    <a:gd name="connsiteY9" fmla="*/ 1168400 h 1793873"/>
                    <a:gd name="connsiteX10" fmla="*/ 1486621 w 4394921"/>
                    <a:gd name="connsiteY10" fmla="*/ 1193800 h 1793873"/>
                    <a:gd name="connsiteX11" fmla="*/ 1270721 w 4394921"/>
                    <a:gd name="connsiteY11" fmla="*/ 1358900 h 1793873"/>
                    <a:gd name="connsiteX12" fmla="*/ 1080221 w 4394921"/>
                    <a:gd name="connsiteY12" fmla="*/ 1562100 h 1793873"/>
                    <a:gd name="connsiteX13" fmla="*/ 699221 w 4394921"/>
                    <a:gd name="connsiteY13" fmla="*/ 1790700 h 1793873"/>
                    <a:gd name="connsiteX14" fmla="*/ 318221 w 4394921"/>
                    <a:gd name="connsiteY14" fmla="*/ 1562100 h 1793873"/>
                    <a:gd name="connsiteX15" fmla="*/ 13421 w 4394921"/>
                    <a:gd name="connsiteY15" fmla="*/ 1193800 h 1793873"/>
                    <a:gd name="connsiteX16" fmla="*/ 0 w 4394921"/>
                    <a:gd name="connsiteY16" fmla="*/ 692808 h 1793873"/>
                    <a:gd name="connsiteX17" fmla="*/ 1079500 w 4394921"/>
                    <a:gd name="connsiteY17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3455121 w 4394921"/>
                    <a:gd name="connsiteY3" fmla="*/ 1320800 h 1793873"/>
                    <a:gd name="connsiteX4" fmla="*/ 3277321 w 4394921"/>
                    <a:gd name="connsiteY4" fmla="*/ 1130300 h 1793873"/>
                    <a:gd name="connsiteX5" fmla="*/ 3112221 w 4394921"/>
                    <a:gd name="connsiteY5" fmla="*/ 1155700 h 1793873"/>
                    <a:gd name="connsiteX6" fmla="*/ 2769321 w 4394921"/>
                    <a:gd name="connsiteY6" fmla="*/ 1460500 h 1793873"/>
                    <a:gd name="connsiteX7" fmla="*/ 2566121 w 4394921"/>
                    <a:gd name="connsiteY7" fmla="*/ 1612900 h 1793873"/>
                    <a:gd name="connsiteX8" fmla="*/ 2032721 w 4394921"/>
                    <a:gd name="connsiteY8" fmla="*/ 1676400 h 1793873"/>
                    <a:gd name="connsiteX9" fmla="*/ 1931121 w 4394921"/>
                    <a:gd name="connsiteY9" fmla="*/ 1244600 h 1793873"/>
                    <a:gd name="connsiteX10" fmla="*/ 1715221 w 4394921"/>
                    <a:gd name="connsiteY10" fmla="*/ 1168400 h 1793873"/>
                    <a:gd name="connsiteX11" fmla="*/ 1486621 w 4394921"/>
                    <a:gd name="connsiteY11" fmla="*/ 1193800 h 1793873"/>
                    <a:gd name="connsiteX12" fmla="*/ 1270721 w 4394921"/>
                    <a:gd name="connsiteY12" fmla="*/ 1358900 h 1793873"/>
                    <a:gd name="connsiteX13" fmla="*/ 1080221 w 4394921"/>
                    <a:gd name="connsiteY13" fmla="*/ 1562100 h 1793873"/>
                    <a:gd name="connsiteX14" fmla="*/ 699221 w 4394921"/>
                    <a:gd name="connsiteY14" fmla="*/ 1790700 h 1793873"/>
                    <a:gd name="connsiteX15" fmla="*/ 318221 w 4394921"/>
                    <a:gd name="connsiteY15" fmla="*/ 1562100 h 1793873"/>
                    <a:gd name="connsiteX16" fmla="*/ 13421 w 4394921"/>
                    <a:gd name="connsiteY16" fmla="*/ 1193800 h 1793873"/>
                    <a:gd name="connsiteX17" fmla="*/ 0 w 4394921"/>
                    <a:gd name="connsiteY17" fmla="*/ 692808 h 1793873"/>
                    <a:gd name="connsiteX18" fmla="*/ 1079500 w 4394921"/>
                    <a:gd name="connsiteY18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3493221 w 4394921"/>
                    <a:gd name="connsiteY3" fmla="*/ 1549400 h 1793873"/>
                    <a:gd name="connsiteX4" fmla="*/ 3455121 w 4394921"/>
                    <a:gd name="connsiteY4" fmla="*/ 1320800 h 1793873"/>
                    <a:gd name="connsiteX5" fmla="*/ 3277321 w 4394921"/>
                    <a:gd name="connsiteY5" fmla="*/ 1130300 h 1793873"/>
                    <a:gd name="connsiteX6" fmla="*/ 3112221 w 4394921"/>
                    <a:gd name="connsiteY6" fmla="*/ 1155700 h 1793873"/>
                    <a:gd name="connsiteX7" fmla="*/ 2769321 w 4394921"/>
                    <a:gd name="connsiteY7" fmla="*/ 1460500 h 1793873"/>
                    <a:gd name="connsiteX8" fmla="*/ 2566121 w 4394921"/>
                    <a:gd name="connsiteY8" fmla="*/ 1612900 h 1793873"/>
                    <a:gd name="connsiteX9" fmla="*/ 2032721 w 4394921"/>
                    <a:gd name="connsiteY9" fmla="*/ 1676400 h 1793873"/>
                    <a:gd name="connsiteX10" fmla="*/ 1931121 w 4394921"/>
                    <a:gd name="connsiteY10" fmla="*/ 1244600 h 1793873"/>
                    <a:gd name="connsiteX11" fmla="*/ 1715221 w 4394921"/>
                    <a:gd name="connsiteY11" fmla="*/ 1168400 h 1793873"/>
                    <a:gd name="connsiteX12" fmla="*/ 1486621 w 4394921"/>
                    <a:gd name="connsiteY12" fmla="*/ 1193800 h 1793873"/>
                    <a:gd name="connsiteX13" fmla="*/ 1270721 w 4394921"/>
                    <a:gd name="connsiteY13" fmla="*/ 1358900 h 1793873"/>
                    <a:gd name="connsiteX14" fmla="*/ 1080221 w 4394921"/>
                    <a:gd name="connsiteY14" fmla="*/ 1562100 h 1793873"/>
                    <a:gd name="connsiteX15" fmla="*/ 699221 w 4394921"/>
                    <a:gd name="connsiteY15" fmla="*/ 1790700 h 1793873"/>
                    <a:gd name="connsiteX16" fmla="*/ 318221 w 4394921"/>
                    <a:gd name="connsiteY16" fmla="*/ 1562100 h 1793873"/>
                    <a:gd name="connsiteX17" fmla="*/ 13421 w 4394921"/>
                    <a:gd name="connsiteY17" fmla="*/ 1193800 h 1793873"/>
                    <a:gd name="connsiteX18" fmla="*/ 0 w 4394921"/>
                    <a:gd name="connsiteY18" fmla="*/ 692808 h 1793873"/>
                    <a:gd name="connsiteX19" fmla="*/ 1079500 w 4394921"/>
                    <a:gd name="connsiteY19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3861521 w 4394921"/>
                    <a:gd name="connsiteY3" fmla="*/ 1625600 h 1793873"/>
                    <a:gd name="connsiteX4" fmla="*/ 3493221 w 4394921"/>
                    <a:gd name="connsiteY4" fmla="*/ 1549400 h 1793873"/>
                    <a:gd name="connsiteX5" fmla="*/ 3455121 w 4394921"/>
                    <a:gd name="connsiteY5" fmla="*/ 1320800 h 1793873"/>
                    <a:gd name="connsiteX6" fmla="*/ 3277321 w 4394921"/>
                    <a:gd name="connsiteY6" fmla="*/ 1130300 h 1793873"/>
                    <a:gd name="connsiteX7" fmla="*/ 3112221 w 4394921"/>
                    <a:gd name="connsiteY7" fmla="*/ 1155700 h 1793873"/>
                    <a:gd name="connsiteX8" fmla="*/ 2769321 w 4394921"/>
                    <a:gd name="connsiteY8" fmla="*/ 1460500 h 1793873"/>
                    <a:gd name="connsiteX9" fmla="*/ 2566121 w 4394921"/>
                    <a:gd name="connsiteY9" fmla="*/ 1612900 h 1793873"/>
                    <a:gd name="connsiteX10" fmla="*/ 2032721 w 4394921"/>
                    <a:gd name="connsiteY10" fmla="*/ 1676400 h 1793873"/>
                    <a:gd name="connsiteX11" fmla="*/ 1931121 w 4394921"/>
                    <a:gd name="connsiteY11" fmla="*/ 1244600 h 1793873"/>
                    <a:gd name="connsiteX12" fmla="*/ 1715221 w 4394921"/>
                    <a:gd name="connsiteY12" fmla="*/ 1168400 h 1793873"/>
                    <a:gd name="connsiteX13" fmla="*/ 1486621 w 4394921"/>
                    <a:gd name="connsiteY13" fmla="*/ 1193800 h 1793873"/>
                    <a:gd name="connsiteX14" fmla="*/ 1270721 w 4394921"/>
                    <a:gd name="connsiteY14" fmla="*/ 1358900 h 1793873"/>
                    <a:gd name="connsiteX15" fmla="*/ 1080221 w 4394921"/>
                    <a:gd name="connsiteY15" fmla="*/ 1562100 h 1793873"/>
                    <a:gd name="connsiteX16" fmla="*/ 699221 w 4394921"/>
                    <a:gd name="connsiteY16" fmla="*/ 1790700 h 1793873"/>
                    <a:gd name="connsiteX17" fmla="*/ 318221 w 4394921"/>
                    <a:gd name="connsiteY17" fmla="*/ 1562100 h 1793873"/>
                    <a:gd name="connsiteX18" fmla="*/ 13421 w 4394921"/>
                    <a:gd name="connsiteY18" fmla="*/ 1193800 h 1793873"/>
                    <a:gd name="connsiteX19" fmla="*/ 0 w 4394921"/>
                    <a:gd name="connsiteY19" fmla="*/ 692808 h 1793873"/>
                    <a:gd name="connsiteX20" fmla="*/ 1079500 w 4394921"/>
                    <a:gd name="connsiteY20" fmla="*/ 0 h 1793873"/>
                    <a:gd name="connsiteX0" fmla="*/ 1079500 w 4394921"/>
                    <a:gd name="connsiteY0" fmla="*/ 0 h 1793873"/>
                    <a:gd name="connsiteX1" fmla="*/ 4394921 w 4394921"/>
                    <a:gd name="connsiteY1" fmla="*/ 0 h 1793873"/>
                    <a:gd name="connsiteX2" fmla="*/ 4394921 w 4394921"/>
                    <a:gd name="connsiteY2" fmla="*/ 1251608 h 1793873"/>
                    <a:gd name="connsiteX3" fmla="*/ 4077421 w 4394921"/>
                    <a:gd name="connsiteY3" fmla="*/ 1346200 h 1793873"/>
                    <a:gd name="connsiteX4" fmla="*/ 3861521 w 4394921"/>
                    <a:gd name="connsiteY4" fmla="*/ 1625600 h 1793873"/>
                    <a:gd name="connsiteX5" fmla="*/ 3493221 w 4394921"/>
                    <a:gd name="connsiteY5" fmla="*/ 1549400 h 1793873"/>
                    <a:gd name="connsiteX6" fmla="*/ 3455121 w 4394921"/>
                    <a:gd name="connsiteY6" fmla="*/ 1320800 h 1793873"/>
                    <a:gd name="connsiteX7" fmla="*/ 3277321 w 4394921"/>
                    <a:gd name="connsiteY7" fmla="*/ 1130300 h 1793873"/>
                    <a:gd name="connsiteX8" fmla="*/ 3112221 w 4394921"/>
                    <a:gd name="connsiteY8" fmla="*/ 1155700 h 1793873"/>
                    <a:gd name="connsiteX9" fmla="*/ 2769321 w 4394921"/>
                    <a:gd name="connsiteY9" fmla="*/ 1460500 h 1793873"/>
                    <a:gd name="connsiteX10" fmla="*/ 2566121 w 4394921"/>
                    <a:gd name="connsiteY10" fmla="*/ 1612900 h 1793873"/>
                    <a:gd name="connsiteX11" fmla="*/ 2032721 w 4394921"/>
                    <a:gd name="connsiteY11" fmla="*/ 1676400 h 1793873"/>
                    <a:gd name="connsiteX12" fmla="*/ 1931121 w 4394921"/>
                    <a:gd name="connsiteY12" fmla="*/ 1244600 h 1793873"/>
                    <a:gd name="connsiteX13" fmla="*/ 1715221 w 4394921"/>
                    <a:gd name="connsiteY13" fmla="*/ 1168400 h 1793873"/>
                    <a:gd name="connsiteX14" fmla="*/ 1486621 w 4394921"/>
                    <a:gd name="connsiteY14" fmla="*/ 1193800 h 1793873"/>
                    <a:gd name="connsiteX15" fmla="*/ 1270721 w 4394921"/>
                    <a:gd name="connsiteY15" fmla="*/ 1358900 h 1793873"/>
                    <a:gd name="connsiteX16" fmla="*/ 1080221 w 4394921"/>
                    <a:gd name="connsiteY16" fmla="*/ 1562100 h 1793873"/>
                    <a:gd name="connsiteX17" fmla="*/ 699221 w 4394921"/>
                    <a:gd name="connsiteY17" fmla="*/ 1790700 h 1793873"/>
                    <a:gd name="connsiteX18" fmla="*/ 318221 w 4394921"/>
                    <a:gd name="connsiteY18" fmla="*/ 1562100 h 1793873"/>
                    <a:gd name="connsiteX19" fmla="*/ 13421 w 4394921"/>
                    <a:gd name="connsiteY19" fmla="*/ 1193800 h 1793873"/>
                    <a:gd name="connsiteX20" fmla="*/ 0 w 4394921"/>
                    <a:gd name="connsiteY20" fmla="*/ 692808 h 1793873"/>
                    <a:gd name="connsiteX21" fmla="*/ 1079500 w 4394921"/>
                    <a:gd name="connsiteY21" fmla="*/ 0 h 1793873"/>
                    <a:gd name="connsiteX0" fmla="*/ 1182332 w 4497753"/>
                    <a:gd name="connsiteY0" fmla="*/ 0 h 1793873"/>
                    <a:gd name="connsiteX1" fmla="*/ 4497753 w 4497753"/>
                    <a:gd name="connsiteY1" fmla="*/ 0 h 1793873"/>
                    <a:gd name="connsiteX2" fmla="*/ 4497753 w 4497753"/>
                    <a:gd name="connsiteY2" fmla="*/ 1251608 h 1793873"/>
                    <a:gd name="connsiteX3" fmla="*/ 4180253 w 4497753"/>
                    <a:gd name="connsiteY3" fmla="*/ 1346200 h 1793873"/>
                    <a:gd name="connsiteX4" fmla="*/ 3964353 w 4497753"/>
                    <a:gd name="connsiteY4" fmla="*/ 1625600 h 1793873"/>
                    <a:gd name="connsiteX5" fmla="*/ 3596053 w 4497753"/>
                    <a:gd name="connsiteY5" fmla="*/ 1549400 h 1793873"/>
                    <a:gd name="connsiteX6" fmla="*/ 3557953 w 4497753"/>
                    <a:gd name="connsiteY6" fmla="*/ 1320800 h 1793873"/>
                    <a:gd name="connsiteX7" fmla="*/ 3380153 w 4497753"/>
                    <a:gd name="connsiteY7" fmla="*/ 1130300 h 1793873"/>
                    <a:gd name="connsiteX8" fmla="*/ 3215053 w 4497753"/>
                    <a:gd name="connsiteY8" fmla="*/ 1155700 h 1793873"/>
                    <a:gd name="connsiteX9" fmla="*/ 2872153 w 4497753"/>
                    <a:gd name="connsiteY9" fmla="*/ 1460500 h 1793873"/>
                    <a:gd name="connsiteX10" fmla="*/ 2668953 w 4497753"/>
                    <a:gd name="connsiteY10" fmla="*/ 1612900 h 1793873"/>
                    <a:gd name="connsiteX11" fmla="*/ 2135553 w 4497753"/>
                    <a:gd name="connsiteY11" fmla="*/ 1676400 h 1793873"/>
                    <a:gd name="connsiteX12" fmla="*/ 2033953 w 4497753"/>
                    <a:gd name="connsiteY12" fmla="*/ 1244600 h 1793873"/>
                    <a:gd name="connsiteX13" fmla="*/ 1818053 w 4497753"/>
                    <a:gd name="connsiteY13" fmla="*/ 1168400 h 1793873"/>
                    <a:gd name="connsiteX14" fmla="*/ 1589453 w 4497753"/>
                    <a:gd name="connsiteY14" fmla="*/ 1193800 h 1793873"/>
                    <a:gd name="connsiteX15" fmla="*/ 1373553 w 4497753"/>
                    <a:gd name="connsiteY15" fmla="*/ 1358900 h 1793873"/>
                    <a:gd name="connsiteX16" fmla="*/ 1183053 w 4497753"/>
                    <a:gd name="connsiteY16" fmla="*/ 1562100 h 1793873"/>
                    <a:gd name="connsiteX17" fmla="*/ 802053 w 4497753"/>
                    <a:gd name="connsiteY17" fmla="*/ 1790700 h 1793873"/>
                    <a:gd name="connsiteX18" fmla="*/ 421053 w 4497753"/>
                    <a:gd name="connsiteY18" fmla="*/ 1562100 h 1793873"/>
                    <a:gd name="connsiteX19" fmla="*/ 116253 w 4497753"/>
                    <a:gd name="connsiteY19" fmla="*/ 1193800 h 1793873"/>
                    <a:gd name="connsiteX20" fmla="*/ 102832 w 4497753"/>
                    <a:gd name="connsiteY20" fmla="*/ 692808 h 1793873"/>
                    <a:gd name="connsiteX21" fmla="*/ 1182332 w 4497753"/>
                    <a:gd name="connsiteY21" fmla="*/ 0 h 1793873"/>
                    <a:gd name="connsiteX0" fmla="*/ 1182332 w 4497753"/>
                    <a:gd name="connsiteY0" fmla="*/ 0 h 1793873"/>
                    <a:gd name="connsiteX1" fmla="*/ 4497753 w 4497753"/>
                    <a:gd name="connsiteY1" fmla="*/ 0 h 1793873"/>
                    <a:gd name="connsiteX2" fmla="*/ 4497753 w 4497753"/>
                    <a:gd name="connsiteY2" fmla="*/ 1251608 h 1793873"/>
                    <a:gd name="connsiteX3" fmla="*/ 4180253 w 4497753"/>
                    <a:gd name="connsiteY3" fmla="*/ 1346200 h 1793873"/>
                    <a:gd name="connsiteX4" fmla="*/ 3964353 w 4497753"/>
                    <a:gd name="connsiteY4" fmla="*/ 1625600 h 1793873"/>
                    <a:gd name="connsiteX5" fmla="*/ 3596053 w 4497753"/>
                    <a:gd name="connsiteY5" fmla="*/ 1549400 h 1793873"/>
                    <a:gd name="connsiteX6" fmla="*/ 3557953 w 4497753"/>
                    <a:gd name="connsiteY6" fmla="*/ 1320800 h 1793873"/>
                    <a:gd name="connsiteX7" fmla="*/ 3380153 w 4497753"/>
                    <a:gd name="connsiteY7" fmla="*/ 1130300 h 1793873"/>
                    <a:gd name="connsiteX8" fmla="*/ 3215053 w 4497753"/>
                    <a:gd name="connsiteY8" fmla="*/ 1155700 h 1793873"/>
                    <a:gd name="connsiteX9" fmla="*/ 2872153 w 4497753"/>
                    <a:gd name="connsiteY9" fmla="*/ 1460500 h 1793873"/>
                    <a:gd name="connsiteX10" fmla="*/ 2668953 w 4497753"/>
                    <a:gd name="connsiteY10" fmla="*/ 1612900 h 1793873"/>
                    <a:gd name="connsiteX11" fmla="*/ 2135553 w 4497753"/>
                    <a:gd name="connsiteY11" fmla="*/ 1676400 h 1793873"/>
                    <a:gd name="connsiteX12" fmla="*/ 2033953 w 4497753"/>
                    <a:gd name="connsiteY12" fmla="*/ 1244600 h 1793873"/>
                    <a:gd name="connsiteX13" fmla="*/ 1818053 w 4497753"/>
                    <a:gd name="connsiteY13" fmla="*/ 1168400 h 1793873"/>
                    <a:gd name="connsiteX14" fmla="*/ 1589453 w 4497753"/>
                    <a:gd name="connsiteY14" fmla="*/ 1193800 h 1793873"/>
                    <a:gd name="connsiteX15" fmla="*/ 1373553 w 4497753"/>
                    <a:gd name="connsiteY15" fmla="*/ 1358900 h 1793873"/>
                    <a:gd name="connsiteX16" fmla="*/ 1183053 w 4497753"/>
                    <a:gd name="connsiteY16" fmla="*/ 1562100 h 1793873"/>
                    <a:gd name="connsiteX17" fmla="*/ 802053 w 4497753"/>
                    <a:gd name="connsiteY17" fmla="*/ 1790700 h 1793873"/>
                    <a:gd name="connsiteX18" fmla="*/ 421053 w 4497753"/>
                    <a:gd name="connsiteY18" fmla="*/ 1562100 h 1793873"/>
                    <a:gd name="connsiteX19" fmla="*/ 116253 w 4497753"/>
                    <a:gd name="connsiteY19" fmla="*/ 1193800 h 1793873"/>
                    <a:gd name="connsiteX20" fmla="*/ 102832 w 4497753"/>
                    <a:gd name="connsiteY20" fmla="*/ 692808 h 1793873"/>
                    <a:gd name="connsiteX21" fmla="*/ 1182332 w 4497753"/>
                    <a:gd name="connsiteY21" fmla="*/ 0 h 1793873"/>
                    <a:gd name="connsiteX0" fmla="*/ 1182332 w 4497753"/>
                    <a:gd name="connsiteY0" fmla="*/ 0 h 1793873"/>
                    <a:gd name="connsiteX1" fmla="*/ 4497753 w 4497753"/>
                    <a:gd name="connsiteY1" fmla="*/ 0 h 1793873"/>
                    <a:gd name="connsiteX2" fmla="*/ 4497753 w 4497753"/>
                    <a:gd name="connsiteY2" fmla="*/ 1251608 h 1793873"/>
                    <a:gd name="connsiteX3" fmla="*/ 4180253 w 4497753"/>
                    <a:gd name="connsiteY3" fmla="*/ 1346200 h 1793873"/>
                    <a:gd name="connsiteX4" fmla="*/ 3964353 w 4497753"/>
                    <a:gd name="connsiteY4" fmla="*/ 1625600 h 1793873"/>
                    <a:gd name="connsiteX5" fmla="*/ 3596053 w 4497753"/>
                    <a:gd name="connsiteY5" fmla="*/ 1549400 h 1793873"/>
                    <a:gd name="connsiteX6" fmla="*/ 3557953 w 4497753"/>
                    <a:gd name="connsiteY6" fmla="*/ 1320800 h 1793873"/>
                    <a:gd name="connsiteX7" fmla="*/ 3380153 w 4497753"/>
                    <a:gd name="connsiteY7" fmla="*/ 1130300 h 1793873"/>
                    <a:gd name="connsiteX8" fmla="*/ 3215053 w 4497753"/>
                    <a:gd name="connsiteY8" fmla="*/ 1155700 h 1793873"/>
                    <a:gd name="connsiteX9" fmla="*/ 2872153 w 4497753"/>
                    <a:gd name="connsiteY9" fmla="*/ 1460500 h 1793873"/>
                    <a:gd name="connsiteX10" fmla="*/ 2668953 w 4497753"/>
                    <a:gd name="connsiteY10" fmla="*/ 1612900 h 1793873"/>
                    <a:gd name="connsiteX11" fmla="*/ 2135553 w 4497753"/>
                    <a:gd name="connsiteY11" fmla="*/ 1676400 h 1793873"/>
                    <a:gd name="connsiteX12" fmla="*/ 2033953 w 4497753"/>
                    <a:gd name="connsiteY12" fmla="*/ 1244600 h 1793873"/>
                    <a:gd name="connsiteX13" fmla="*/ 1818053 w 4497753"/>
                    <a:gd name="connsiteY13" fmla="*/ 1168400 h 1793873"/>
                    <a:gd name="connsiteX14" fmla="*/ 1589453 w 4497753"/>
                    <a:gd name="connsiteY14" fmla="*/ 1193800 h 1793873"/>
                    <a:gd name="connsiteX15" fmla="*/ 1373553 w 4497753"/>
                    <a:gd name="connsiteY15" fmla="*/ 1358900 h 1793873"/>
                    <a:gd name="connsiteX16" fmla="*/ 1183053 w 4497753"/>
                    <a:gd name="connsiteY16" fmla="*/ 1562100 h 1793873"/>
                    <a:gd name="connsiteX17" fmla="*/ 802053 w 4497753"/>
                    <a:gd name="connsiteY17" fmla="*/ 1790700 h 1793873"/>
                    <a:gd name="connsiteX18" fmla="*/ 421053 w 4497753"/>
                    <a:gd name="connsiteY18" fmla="*/ 1539240 h 1793873"/>
                    <a:gd name="connsiteX19" fmla="*/ 116253 w 4497753"/>
                    <a:gd name="connsiteY19" fmla="*/ 1193800 h 1793873"/>
                    <a:gd name="connsiteX20" fmla="*/ 102832 w 4497753"/>
                    <a:gd name="connsiteY20" fmla="*/ 692808 h 1793873"/>
                    <a:gd name="connsiteX21" fmla="*/ 1182332 w 4497753"/>
                    <a:gd name="connsiteY21" fmla="*/ 0 h 1793873"/>
                    <a:gd name="connsiteX0" fmla="*/ 1182332 w 4497753"/>
                    <a:gd name="connsiteY0" fmla="*/ 0 h 1793873"/>
                    <a:gd name="connsiteX1" fmla="*/ 4497753 w 4497753"/>
                    <a:gd name="connsiteY1" fmla="*/ 0 h 1793873"/>
                    <a:gd name="connsiteX2" fmla="*/ 4497753 w 4497753"/>
                    <a:gd name="connsiteY2" fmla="*/ 1251608 h 1793873"/>
                    <a:gd name="connsiteX3" fmla="*/ 4180253 w 4497753"/>
                    <a:gd name="connsiteY3" fmla="*/ 1346200 h 1793873"/>
                    <a:gd name="connsiteX4" fmla="*/ 3964353 w 4497753"/>
                    <a:gd name="connsiteY4" fmla="*/ 1625600 h 1793873"/>
                    <a:gd name="connsiteX5" fmla="*/ 3596053 w 4497753"/>
                    <a:gd name="connsiteY5" fmla="*/ 1549400 h 1793873"/>
                    <a:gd name="connsiteX6" fmla="*/ 3557953 w 4497753"/>
                    <a:gd name="connsiteY6" fmla="*/ 1320800 h 1793873"/>
                    <a:gd name="connsiteX7" fmla="*/ 3380153 w 4497753"/>
                    <a:gd name="connsiteY7" fmla="*/ 1130300 h 1793873"/>
                    <a:gd name="connsiteX8" fmla="*/ 3215053 w 4497753"/>
                    <a:gd name="connsiteY8" fmla="*/ 1155700 h 1793873"/>
                    <a:gd name="connsiteX9" fmla="*/ 2872153 w 4497753"/>
                    <a:gd name="connsiteY9" fmla="*/ 1460500 h 1793873"/>
                    <a:gd name="connsiteX10" fmla="*/ 2668953 w 4497753"/>
                    <a:gd name="connsiteY10" fmla="*/ 1612900 h 1793873"/>
                    <a:gd name="connsiteX11" fmla="*/ 2135553 w 4497753"/>
                    <a:gd name="connsiteY11" fmla="*/ 1676400 h 1793873"/>
                    <a:gd name="connsiteX12" fmla="*/ 2033953 w 4497753"/>
                    <a:gd name="connsiteY12" fmla="*/ 1244600 h 1793873"/>
                    <a:gd name="connsiteX13" fmla="*/ 1818053 w 4497753"/>
                    <a:gd name="connsiteY13" fmla="*/ 1168400 h 1793873"/>
                    <a:gd name="connsiteX14" fmla="*/ 1589453 w 4497753"/>
                    <a:gd name="connsiteY14" fmla="*/ 1193800 h 1793873"/>
                    <a:gd name="connsiteX15" fmla="*/ 1373553 w 4497753"/>
                    <a:gd name="connsiteY15" fmla="*/ 1358900 h 1793873"/>
                    <a:gd name="connsiteX16" fmla="*/ 1183053 w 4497753"/>
                    <a:gd name="connsiteY16" fmla="*/ 1562100 h 1793873"/>
                    <a:gd name="connsiteX17" fmla="*/ 802053 w 4497753"/>
                    <a:gd name="connsiteY17" fmla="*/ 1790700 h 1793873"/>
                    <a:gd name="connsiteX18" fmla="*/ 421053 w 4497753"/>
                    <a:gd name="connsiteY18" fmla="*/ 1539240 h 1793873"/>
                    <a:gd name="connsiteX19" fmla="*/ 116253 w 4497753"/>
                    <a:gd name="connsiteY19" fmla="*/ 1193800 h 1793873"/>
                    <a:gd name="connsiteX20" fmla="*/ 102832 w 4497753"/>
                    <a:gd name="connsiteY20" fmla="*/ 692808 h 1793873"/>
                    <a:gd name="connsiteX21" fmla="*/ 1182332 w 4497753"/>
                    <a:gd name="connsiteY21" fmla="*/ 0 h 1793873"/>
                    <a:gd name="connsiteX0" fmla="*/ 1182332 w 4497753"/>
                    <a:gd name="connsiteY0" fmla="*/ 0 h 1755278"/>
                    <a:gd name="connsiteX1" fmla="*/ 4497753 w 4497753"/>
                    <a:gd name="connsiteY1" fmla="*/ 0 h 1755278"/>
                    <a:gd name="connsiteX2" fmla="*/ 4497753 w 4497753"/>
                    <a:gd name="connsiteY2" fmla="*/ 1251608 h 1755278"/>
                    <a:gd name="connsiteX3" fmla="*/ 4180253 w 4497753"/>
                    <a:gd name="connsiteY3" fmla="*/ 1346200 h 1755278"/>
                    <a:gd name="connsiteX4" fmla="*/ 3964353 w 4497753"/>
                    <a:gd name="connsiteY4" fmla="*/ 1625600 h 1755278"/>
                    <a:gd name="connsiteX5" fmla="*/ 3596053 w 4497753"/>
                    <a:gd name="connsiteY5" fmla="*/ 1549400 h 1755278"/>
                    <a:gd name="connsiteX6" fmla="*/ 3557953 w 4497753"/>
                    <a:gd name="connsiteY6" fmla="*/ 1320800 h 1755278"/>
                    <a:gd name="connsiteX7" fmla="*/ 3380153 w 4497753"/>
                    <a:gd name="connsiteY7" fmla="*/ 1130300 h 1755278"/>
                    <a:gd name="connsiteX8" fmla="*/ 3215053 w 4497753"/>
                    <a:gd name="connsiteY8" fmla="*/ 1155700 h 1755278"/>
                    <a:gd name="connsiteX9" fmla="*/ 2872153 w 4497753"/>
                    <a:gd name="connsiteY9" fmla="*/ 1460500 h 1755278"/>
                    <a:gd name="connsiteX10" fmla="*/ 2668953 w 4497753"/>
                    <a:gd name="connsiteY10" fmla="*/ 1612900 h 1755278"/>
                    <a:gd name="connsiteX11" fmla="*/ 2135553 w 4497753"/>
                    <a:gd name="connsiteY11" fmla="*/ 1676400 h 1755278"/>
                    <a:gd name="connsiteX12" fmla="*/ 2033953 w 4497753"/>
                    <a:gd name="connsiteY12" fmla="*/ 1244600 h 1755278"/>
                    <a:gd name="connsiteX13" fmla="*/ 1818053 w 4497753"/>
                    <a:gd name="connsiteY13" fmla="*/ 1168400 h 1755278"/>
                    <a:gd name="connsiteX14" fmla="*/ 1589453 w 4497753"/>
                    <a:gd name="connsiteY14" fmla="*/ 1193800 h 1755278"/>
                    <a:gd name="connsiteX15" fmla="*/ 1373553 w 4497753"/>
                    <a:gd name="connsiteY15" fmla="*/ 1358900 h 1755278"/>
                    <a:gd name="connsiteX16" fmla="*/ 1183053 w 4497753"/>
                    <a:gd name="connsiteY16" fmla="*/ 1562100 h 1755278"/>
                    <a:gd name="connsiteX17" fmla="*/ 779193 w 4497753"/>
                    <a:gd name="connsiteY17" fmla="*/ 1737360 h 1755278"/>
                    <a:gd name="connsiteX18" fmla="*/ 421053 w 4497753"/>
                    <a:gd name="connsiteY18" fmla="*/ 1539240 h 1755278"/>
                    <a:gd name="connsiteX19" fmla="*/ 116253 w 4497753"/>
                    <a:gd name="connsiteY19" fmla="*/ 1193800 h 1755278"/>
                    <a:gd name="connsiteX20" fmla="*/ 102832 w 4497753"/>
                    <a:gd name="connsiteY20" fmla="*/ 692808 h 1755278"/>
                    <a:gd name="connsiteX21" fmla="*/ 1182332 w 4497753"/>
                    <a:gd name="connsiteY21" fmla="*/ 0 h 1755278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89453 w 4497753"/>
                    <a:gd name="connsiteY14" fmla="*/ 1193800 h 1825211"/>
                    <a:gd name="connsiteX15" fmla="*/ 1373553 w 4497753"/>
                    <a:gd name="connsiteY15" fmla="*/ 1358900 h 1825211"/>
                    <a:gd name="connsiteX16" fmla="*/ 1183053 w 4497753"/>
                    <a:gd name="connsiteY16" fmla="*/ 156210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89453 w 4497753"/>
                    <a:gd name="connsiteY14" fmla="*/ 1193800 h 1825211"/>
                    <a:gd name="connsiteX15" fmla="*/ 1373553 w 4497753"/>
                    <a:gd name="connsiteY15" fmla="*/ 1358900 h 1825211"/>
                    <a:gd name="connsiteX16" fmla="*/ 1183053 w 4497753"/>
                    <a:gd name="connsiteY16" fmla="*/ 156210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89453 w 4497753"/>
                    <a:gd name="connsiteY14" fmla="*/ 1193800 h 1825211"/>
                    <a:gd name="connsiteX15" fmla="*/ 1373553 w 4497753"/>
                    <a:gd name="connsiteY15" fmla="*/ 1358900 h 1825211"/>
                    <a:gd name="connsiteX16" fmla="*/ 1129713 w 4497753"/>
                    <a:gd name="connsiteY16" fmla="*/ 156210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89453 w 4497753"/>
                    <a:gd name="connsiteY14" fmla="*/ 1193800 h 1825211"/>
                    <a:gd name="connsiteX15" fmla="*/ 1373553 w 4497753"/>
                    <a:gd name="connsiteY15" fmla="*/ 1358900 h 1825211"/>
                    <a:gd name="connsiteX16" fmla="*/ 1129713 w 4497753"/>
                    <a:gd name="connsiteY16" fmla="*/ 156210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89453 w 4497753"/>
                    <a:gd name="connsiteY14" fmla="*/ 119380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6210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89453 w 4497753"/>
                    <a:gd name="connsiteY14" fmla="*/ 119380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6210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89453 w 4497753"/>
                    <a:gd name="connsiteY14" fmla="*/ 119380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89453 w 4497753"/>
                    <a:gd name="connsiteY14" fmla="*/ 119380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89453 w 4497753"/>
                    <a:gd name="connsiteY14" fmla="*/ 119380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89453 w 4497753"/>
                    <a:gd name="connsiteY14" fmla="*/ 119380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89453 w 4497753"/>
                    <a:gd name="connsiteY14" fmla="*/ 119380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4460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1950133 w 4497753"/>
                    <a:gd name="connsiteY12" fmla="*/ 118364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2936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2936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2936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2936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6895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2936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25211"/>
                    <a:gd name="connsiteX1" fmla="*/ 4497753 w 4497753"/>
                    <a:gd name="connsiteY1" fmla="*/ 0 h 1825211"/>
                    <a:gd name="connsiteX2" fmla="*/ 4497753 w 4497753"/>
                    <a:gd name="connsiteY2" fmla="*/ 1251608 h 1825211"/>
                    <a:gd name="connsiteX3" fmla="*/ 4180253 w 4497753"/>
                    <a:gd name="connsiteY3" fmla="*/ 1346200 h 1825211"/>
                    <a:gd name="connsiteX4" fmla="*/ 3964353 w 4497753"/>
                    <a:gd name="connsiteY4" fmla="*/ 1625600 h 1825211"/>
                    <a:gd name="connsiteX5" fmla="*/ 3596053 w 4497753"/>
                    <a:gd name="connsiteY5" fmla="*/ 1549400 h 1825211"/>
                    <a:gd name="connsiteX6" fmla="*/ 3557953 w 4497753"/>
                    <a:gd name="connsiteY6" fmla="*/ 1320800 h 1825211"/>
                    <a:gd name="connsiteX7" fmla="*/ 3380153 w 4497753"/>
                    <a:gd name="connsiteY7" fmla="*/ 1130300 h 1825211"/>
                    <a:gd name="connsiteX8" fmla="*/ 3215053 w 4497753"/>
                    <a:gd name="connsiteY8" fmla="*/ 1155700 h 1825211"/>
                    <a:gd name="connsiteX9" fmla="*/ 2872153 w 4497753"/>
                    <a:gd name="connsiteY9" fmla="*/ 1460500 h 1825211"/>
                    <a:gd name="connsiteX10" fmla="*/ 2623233 w 4497753"/>
                    <a:gd name="connsiteY10" fmla="*/ 1612900 h 1825211"/>
                    <a:gd name="connsiteX11" fmla="*/ 2135553 w 4497753"/>
                    <a:gd name="connsiteY11" fmla="*/ 1676400 h 1825211"/>
                    <a:gd name="connsiteX12" fmla="*/ 2033953 w 4497753"/>
                    <a:gd name="connsiteY12" fmla="*/ 1229360 h 1825211"/>
                    <a:gd name="connsiteX13" fmla="*/ 1818053 w 4497753"/>
                    <a:gd name="connsiteY13" fmla="*/ 1168400 h 1825211"/>
                    <a:gd name="connsiteX14" fmla="*/ 1543733 w 4497753"/>
                    <a:gd name="connsiteY14" fmla="*/ 1170940 h 1825211"/>
                    <a:gd name="connsiteX15" fmla="*/ 1343073 w 4497753"/>
                    <a:gd name="connsiteY15" fmla="*/ 1336040 h 1825211"/>
                    <a:gd name="connsiteX16" fmla="*/ 1129713 w 4497753"/>
                    <a:gd name="connsiteY16" fmla="*/ 1539240 h 1825211"/>
                    <a:gd name="connsiteX17" fmla="*/ 779193 w 4497753"/>
                    <a:gd name="connsiteY17" fmla="*/ 1737360 h 1825211"/>
                    <a:gd name="connsiteX18" fmla="*/ 421053 w 4497753"/>
                    <a:gd name="connsiteY18" fmla="*/ 1539240 h 1825211"/>
                    <a:gd name="connsiteX19" fmla="*/ 116253 w 4497753"/>
                    <a:gd name="connsiteY19" fmla="*/ 1193800 h 1825211"/>
                    <a:gd name="connsiteX20" fmla="*/ 102832 w 4497753"/>
                    <a:gd name="connsiteY20" fmla="*/ 692808 h 1825211"/>
                    <a:gd name="connsiteX21" fmla="*/ 1182332 w 4497753"/>
                    <a:gd name="connsiteY21" fmla="*/ 0 h 1825211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872153 w 4497753"/>
                    <a:gd name="connsiteY9" fmla="*/ 146050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872153 w 4497753"/>
                    <a:gd name="connsiteY9" fmla="*/ 146050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948353 w 4497753"/>
                    <a:gd name="connsiteY9" fmla="*/ 149098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948353 w 4497753"/>
                    <a:gd name="connsiteY9" fmla="*/ 149098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948353 w 4497753"/>
                    <a:gd name="connsiteY9" fmla="*/ 149098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948353 w 4497753"/>
                    <a:gd name="connsiteY9" fmla="*/ 149098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948353 w 4497753"/>
                    <a:gd name="connsiteY9" fmla="*/ 149098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948353 w 4497753"/>
                    <a:gd name="connsiteY9" fmla="*/ 149098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948353 w 4497753"/>
                    <a:gd name="connsiteY9" fmla="*/ 149098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948353 w 4497753"/>
                    <a:gd name="connsiteY9" fmla="*/ 149098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948353 w 4497753"/>
                    <a:gd name="connsiteY9" fmla="*/ 149098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811193 w 4497753"/>
                    <a:gd name="connsiteY9" fmla="*/ 143002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811193 w 4497753"/>
                    <a:gd name="connsiteY9" fmla="*/ 143002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  <a:gd name="connsiteX0" fmla="*/ 1182332 w 4497753"/>
                    <a:gd name="connsiteY0" fmla="*/ 0 h 1833848"/>
                    <a:gd name="connsiteX1" fmla="*/ 4497753 w 4497753"/>
                    <a:gd name="connsiteY1" fmla="*/ 0 h 1833848"/>
                    <a:gd name="connsiteX2" fmla="*/ 4497753 w 4497753"/>
                    <a:gd name="connsiteY2" fmla="*/ 1251608 h 1833848"/>
                    <a:gd name="connsiteX3" fmla="*/ 4180253 w 4497753"/>
                    <a:gd name="connsiteY3" fmla="*/ 1346200 h 1833848"/>
                    <a:gd name="connsiteX4" fmla="*/ 3964353 w 4497753"/>
                    <a:gd name="connsiteY4" fmla="*/ 1625600 h 1833848"/>
                    <a:gd name="connsiteX5" fmla="*/ 3596053 w 4497753"/>
                    <a:gd name="connsiteY5" fmla="*/ 1549400 h 1833848"/>
                    <a:gd name="connsiteX6" fmla="*/ 3557953 w 4497753"/>
                    <a:gd name="connsiteY6" fmla="*/ 1320800 h 1833848"/>
                    <a:gd name="connsiteX7" fmla="*/ 3380153 w 4497753"/>
                    <a:gd name="connsiteY7" fmla="*/ 1130300 h 1833848"/>
                    <a:gd name="connsiteX8" fmla="*/ 3215053 w 4497753"/>
                    <a:gd name="connsiteY8" fmla="*/ 1155700 h 1833848"/>
                    <a:gd name="connsiteX9" fmla="*/ 2811193 w 4497753"/>
                    <a:gd name="connsiteY9" fmla="*/ 1430020 h 1833848"/>
                    <a:gd name="connsiteX10" fmla="*/ 2623233 w 4497753"/>
                    <a:gd name="connsiteY10" fmla="*/ 1612900 h 1833848"/>
                    <a:gd name="connsiteX11" fmla="*/ 2135553 w 4497753"/>
                    <a:gd name="connsiteY11" fmla="*/ 1676400 h 1833848"/>
                    <a:gd name="connsiteX12" fmla="*/ 2033953 w 4497753"/>
                    <a:gd name="connsiteY12" fmla="*/ 1229360 h 1833848"/>
                    <a:gd name="connsiteX13" fmla="*/ 1818053 w 4497753"/>
                    <a:gd name="connsiteY13" fmla="*/ 1168400 h 1833848"/>
                    <a:gd name="connsiteX14" fmla="*/ 1543733 w 4497753"/>
                    <a:gd name="connsiteY14" fmla="*/ 1170940 h 1833848"/>
                    <a:gd name="connsiteX15" fmla="*/ 1343073 w 4497753"/>
                    <a:gd name="connsiteY15" fmla="*/ 1336040 h 1833848"/>
                    <a:gd name="connsiteX16" fmla="*/ 1129713 w 4497753"/>
                    <a:gd name="connsiteY16" fmla="*/ 1539240 h 1833848"/>
                    <a:gd name="connsiteX17" fmla="*/ 779193 w 4497753"/>
                    <a:gd name="connsiteY17" fmla="*/ 1737360 h 1833848"/>
                    <a:gd name="connsiteX18" fmla="*/ 421053 w 4497753"/>
                    <a:gd name="connsiteY18" fmla="*/ 1539240 h 1833848"/>
                    <a:gd name="connsiteX19" fmla="*/ 116253 w 4497753"/>
                    <a:gd name="connsiteY19" fmla="*/ 1193800 h 1833848"/>
                    <a:gd name="connsiteX20" fmla="*/ 102832 w 4497753"/>
                    <a:gd name="connsiteY20" fmla="*/ 692808 h 1833848"/>
                    <a:gd name="connsiteX21" fmla="*/ 1182332 w 4497753"/>
                    <a:gd name="connsiteY21" fmla="*/ 0 h 1833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4497753" h="1833848">
                      <a:moveTo>
                        <a:pt x="1182332" y="0"/>
                      </a:moveTo>
                      <a:lnTo>
                        <a:pt x="4497753" y="0"/>
                      </a:lnTo>
                      <a:lnTo>
                        <a:pt x="4497753" y="1251608"/>
                      </a:lnTo>
                      <a:cubicBezTo>
                        <a:pt x="4474470" y="1488675"/>
                        <a:pt x="4269153" y="1283868"/>
                        <a:pt x="4180253" y="1346200"/>
                      </a:cubicBezTo>
                      <a:cubicBezTo>
                        <a:pt x="4091353" y="1408532"/>
                        <a:pt x="4266613" y="1650153"/>
                        <a:pt x="3964353" y="1625600"/>
                      </a:cubicBezTo>
                      <a:cubicBezTo>
                        <a:pt x="3959273" y="1753447"/>
                        <a:pt x="3626956" y="2023110"/>
                        <a:pt x="3596053" y="1549400"/>
                      </a:cubicBezTo>
                      <a:cubicBezTo>
                        <a:pt x="3534670" y="1517650"/>
                        <a:pt x="3459740" y="1401233"/>
                        <a:pt x="3557953" y="1320800"/>
                      </a:cubicBezTo>
                      <a:cubicBezTo>
                        <a:pt x="3473286" y="1278467"/>
                        <a:pt x="3363643" y="1321647"/>
                        <a:pt x="3380153" y="1130300"/>
                      </a:cubicBezTo>
                      <a:cubicBezTo>
                        <a:pt x="3297603" y="1121833"/>
                        <a:pt x="3303106" y="1173480"/>
                        <a:pt x="3215053" y="1155700"/>
                      </a:cubicBezTo>
                      <a:cubicBezTo>
                        <a:pt x="3134620" y="1206500"/>
                        <a:pt x="3278130" y="1680210"/>
                        <a:pt x="2811193" y="1430020"/>
                      </a:cubicBezTo>
                      <a:cubicBezTo>
                        <a:pt x="2732876" y="1492250"/>
                        <a:pt x="2840403" y="1647190"/>
                        <a:pt x="2623233" y="1612900"/>
                      </a:cubicBezTo>
                      <a:cubicBezTo>
                        <a:pt x="2558463" y="1723390"/>
                        <a:pt x="2407756" y="2012103"/>
                        <a:pt x="2135553" y="1676400"/>
                      </a:cubicBezTo>
                      <a:cubicBezTo>
                        <a:pt x="2023370" y="1615017"/>
                        <a:pt x="1810856" y="1457537"/>
                        <a:pt x="2033953" y="1229360"/>
                      </a:cubicBezTo>
                      <a:cubicBezTo>
                        <a:pt x="1898910" y="1290743"/>
                        <a:pt x="1903990" y="1230630"/>
                        <a:pt x="1818053" y="1168400"/>
                      </a:cubicBezTo>
                      <a:cubicBezTo>
                        <a:pt x="1747356" y="1243330"/>
                        <a:pt x="1644910" y="1227243"/>
                        <a:pt x="1543733" y="1170940"/>
                      </a:cubicBezTo>
                      <a:cubicBezTo>
                        <a:pt x="1465416" y="1198457"/>
                        <a:pt x="1537806" y="1307677"/>
                        <a:pt x="1343073" y="1336040"/>
                      </a:cubicBezTo>
                      <a:cubicBezTo>
                        <a:pt x="1293120" y="1425363"/>
                        <a:pt x="1321483" y="1479550"/>
                        <a:pt x="1129713" y="1539240"/>
                      </a:cubicBezTo>
                      <a:cubicBezTo>
                        <a:pt x="1120823" y="1652270"/>
                        <a:pt x="937520" y="1814830"/>
                        <a:pt x="779193" y="1737360"/>
                      </a:cubicBezTo>
                      <a:cubicBezTo>
                        <a:pt x="666586" y="1873250"/>
                        <a:pt x="414703" y="1882563"/>
                        <a:pt x="421053" y="1539240"/>
                      </a:cubicBezTo>
                      <a:cubicBezTo>
                        <a:pt x="313103" y="1477857"/>
                        <a:pt x="-213827" y="1687932"/>
                        <a:pt x="116253" y="1193800"/>
                      </a:cubicBezTo>
                      <a:cubicBezTo>
                        <a:pt x="111779" y="1026803"/>
                        <a:pt x="-133994" y="859805"/>
                        <a:pt x="102832" y="692808"/>
                      </a:cubicBezTo>
                      <a:lnTo>
                        <a:pt x="1182332" y="0"/>
                      </a:lnTo>
                      <a:close/>
                    </a:path>
                  </a:pathLst>
                </a:custGeom>
                <a:solidFill>
                  <a:srgbClr val="B4C6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A95A9A4E-3201-43A9-9185-DD2EC40A928D}"/>
                  </a:ext>
                </a:extLst>
              </p:cNvPr>
              <p:cNvSpPr/>
              <p:nvPr/>
            </p:nvSpPr>
            <p:spPr>
              <a:xfrm>
                <a:off x="2632276" y="4707271"/>
                <a:ext cx="7183295" cy="2367115"/>
              </a:xfrm>
              <a:custGeom>
                <a:avLst/>
                <a:gdLst>
                  <a:gd name="connsiteX0" fmla="*/ 0 w 6153262"/>
                  <a:gd name="connsiteY0" fmla="*/ 0 h 908936"/>
                  <a:gd name="connsiteX1" fmla="*/ 6153262 w 6153262"/>
                  <a:gd name="connsiteY1" fmla="*/ 0 h 908936"/>
                  <a:gd name="connsiteX2" fmla="*/ 6153262 w 6153262"/>
                  <a:gd name="connsiteY2" fmla="*/ 908936 h 908936"/>
                  <a:gd name="connsiteX3" fmla="*/ 0 w 6153262"/>
                  <a:gd name="connsiteY3" fmla="*/ 908936 h 908936"/>
                  <a:gd name="connsiteX4" fmla="*/ 0 w 6153262"/>
                  <a:gd name="connsiteY4" fmla="*/ 0 h 908936"/>
                  <a:gd name="connsiteX0" fmla="*/ 0 w 6353287"/>
                  <a:gd name="connsiteY0" fmla="*/ 466725 h 908936"/>
                  <a:gd name="connsiteX1" fmla="*/ 6353287 w 6353287"/>
                  <a:gd name="connsiteY1" fmla="*/ 0 h 908936"/>
                  <a:gd name="connsiteX2" fmla="*/ 6353287 w 6353287"/>
                  <a:gd name="connsiteY2" fmla="*/ 908936 h 908936"/>
                  <a:gd name="connsiteX3" fmla="*/ 200025 w 6353287"/>
                  <a:gd name="connsiteY3" fmla="*/ 908936 h 908936"/>
                  <a:gd name="connsiteX4" fmla="*/ 0 w 6353287"/>
                  <a:gd name="connsiteY4" fmla="*/ 466725 h 908936"/>
                  <a:gd name="connsiteX0" fmla="*/ 0 w 6353287"/>
                  <a:gd name="connsiteY0" fmla="*/ 466725 h 908936"/>
                  <a:gd name="connsiteX1" fmla="*/ 1276351 w 6353287"/>
                  <a:gd name="connsiteY1" fmla="*/ 319229 h 908936"/>
                  <a:gd name="connsiteX2" fmla="*/ 6353287 w 6353287"/>
                  <a:gd name="connsiteY2" fmla="*/ 0 h 908936"/>
                  <a:gd name="connsiteX3" fmla="*/ 6353287 w 6353287"/>
                  <a:gd name="connsiteY3" fmla="*/ 908936 h 908936"/>
                  <a:gd name="connsiteX4" fmla="*/ 200025 w 6353287"/>
                  <a:gd name="connsiteY4" fmla="*/ 908936 h 908936"/>
                  <a:gd name="connsiteX5" fmla="*/ 0 w 6353287"/>
                  <a:gd name="connsiteY5" fmla="*/ 466725 h 908936"/>
                  <a:gd name="connsiteX0" fmla="*/ 0 w 6353287"/>
                  <a:gd name="connsiteY0" fmla="*/ 466725 h 908936"/>
                  <a:gd name="connsiteX1" fmla="*/ 1276351 w 6353287"/>
                  <a:gd name="connsiteY1" fmla="*/ 319229 h 908936"/>
                  <a:gd name="connsiteX2" fmla="*/ 1562101 w 6353287"/>
                  <a:gd name="connsiteY2" fmla="*/ 185879 h 908936"/>
                  <a:gd name="connsiteX3" fmla="*/ 6353287 w 6353287"/>
                  <a:gd name="connsiteY3" fmla="*/ 0 h 908936"/>
                  <a:gd name="connsiteX4" fmla="*/ 6353287 w 6353287"/>
                  <a:gd name="connsiteY4" fmla="*/ 908936 h 908936"/>
                  <a:gd name="connsiteX5" fmla="*/ 200025 w 6353287"/>
                  <a:gd name="connsiteY5" fmla="*/ 908936 h 908936"/>
                  <a:gd name="connsiteX6" fmla="*/ 0 w 6353287"/>
                  <a:gd name="connsiteY6" fmla="*/ 466725 h 908936"/>
                  <a:gd name="connsiteX0" fmla="*/ 0 w 6353287"/>
                  <a:gd name="connsiteY0" fmla="*/ 557071 h 999282"/>
                  <a:gd name="connsiteX1" fmla="*/ 1276351 w 6353287"/>
                  <a:gd name="connsiteY1" fmla="*/ 409575 h 999282"/>
                  <a:gd name="connsiteX2" fmla="*/ 1562101 w 6353287"/>
                  <a:gd name="connsiteY2" fmla="*/ 276225 h 999282"/>
                  <a:gd name="connsiteX3" fmla="*/ 1752601 w 6353287"/>
                  <a:gd name="connsiteY3" fmla="*/ 0 h 999282"/>
                  <a:gd name="connsiteX4" fmla="*/ 6353287 w 6353287"/>
                  <a:gd name="connsiteY4" fmla="*/ 90346 h 999282"/>
                  <a:gd name="connsiteX5" fmla="*/ 6353287 w 6353287"/>
                  <a:gd name="connsiteY5" fmla="*/ 999282 h 999282"/>
                  <a:gd name="connsiteX6" fmla="*/ 200025 w 6353287"/>
                  <a:gd name="connsiteY6" fmla="*/ 999282 h 999282"/>
                  <a:gd name="connsiteX7" fmla="*/ 0 w 6353287"/>
                  <a:gd name="connsiteY7" fmla="*/ 557071 h 999282"/>
                  <a:gd name="connsiteX0" fmla="*/ 0 w 6353287"/>
                  <a:gd name="connsiteY0" fmla="*/ 557071 h 999282"/>
                  <a:gd name="connsiteX1" fmla="*/ 1276351 w 6353287"/>
                  <a:gd name="connsiteY1" fmla="*/ 409575 h 999282"/>
                  <a:gd name="connsiteX2" fmla="*/ 1562101 w 6353287"/>
                  <a:gd name="connsiteY2" fmla="*/ 276225 h 999282"/>
                  <a:gd name="connsiteX3" fmla="*/ 1752601 w 6353287"/>
                  <a:gd name="connsiteY3" fmla="*/ 0 h 999282"/>
                  <a:gd name="connsiteX4" fmla="*/ 1714501 w 6353287"/>
                  <a:gd name="connsiteY4" fmla="*/ 361950 h 999282"/>
                  <a:gd name="connsiteX5" fmla="*/ 6353287 w 6353287"/>
                  <a:gd name="connsiteY5" fmla="*/ 90346 h 999282"/>
                  <a:gd name="connsiteX6" fmla="*/ 6353287 w 6353287"/>
                  <a:gd name="connsiteY6" fmla="*/ 999282 h 999282"/>
                  <a:gd name="connsiteX7" fmla="*/ 200025 w 6353287"/>
                  <a:gd name="connsiteY7" fmla="*/ 999282 h 999282"/>
                  <a:gd name="connsiteX8" fmla="*/ 0 w 6353287"/>
                  <a:gd name="connsiteY8" fmla="*/ 557071 h 999282"/>
                  <a:gd name="connsiteX0" fmla="*/ 0 w 6353287"/>
                  <a:gd name="connsiteY0" fmla="*/ 557071 h 999282"/>
                  <a:gd name="connsiteX1" fmla="*/ 1276351 w 6353287"/>
                  <a:gd name="connsiteY1" fmla="*/ 409575 h 999282"/>
                  <a:gd name="connsiteX2" fmla="*/ 1562101 w 6353287"/>
                  <a:gd name="connsiteY2" fmla="*/ 276225 h 999282"/>
                  <a:gd name="connsiteX3" fmla="*/ 1752601 w 6353287"/>
                  <a:gd name="connsiteY3" fmla="*/ 0 h 999282"/>
                  <a:gd name="connsiteX4" fmla="*/ 1714501 w 6353287"/>
                  <a:gd name="connsiteY4" fmla="*/ 361950 h 999282"/>
                  <a:gd name="connsiteX5" fmla="*/ 2162176 w 6353287"/>
                  <a:gd name="connsiteY5" fmla="*/ 47625 h 999282"/>
                  <a:gd name="connsiteX6" fmla="*/ 6353287 w 6353287"/>
                  <a:gd name="connsiteY6" fmla="*/ 90346 h 999282"/>
                  <a:gd name="connsiteX7" fmla="*/ 6353287 w 6353287"/>
                  <a:gd name="connsiteY7" fmla="*/ 999282 h 999282"/>
                  <a:gd name="connsiteX8" fmla="*/ 200025 w 6353287"/>
                  <a:gd name="connsiteY8" fmla="*/ 999282 h 999282"/>
                  <a:gd name="connsiteX9" fmla="*/ 0 w 6353287"/>
                  <a:gd name="connsiteY9" fmla="*/ 557071 h 999282"/>
                  <a:gd name="connsiteX0" fmla="*/ 0 w 6353287"/>
                  <a:gd name="connsiteY0" fmla="*/ 557071 h 999282"/>
                  <a:gd name="connsiteX1" fmla="*/ 1276351 w 6353287"/>
                  <a:gd name="connsiteY1" fmla="*/ 409575 h 999282"/>
                  <a:gd name="connsiteX2" fmla="*/ 1562101 w 6353287"/>
                  <a:gd name="connsiteY2" fmla="*/ 276225 h 999282"/>
                  <a:gd name="connsiteX3" fmla="*/ 1752601 w 6353287"/>
                  <a:gd name="connsiteY3" fmla="*/ 0 h 999282"/>
                  <a:gd name="connsiteX4" fmla="*/ 1714501 w 6353287"/>
                  <a:gd name="connsiteY4" fmla="*/ 361950 h 999282"/>
                  <a:gd name="connsiteX5" fmla="*/ 2162176 w 6353287"/>
                  <a:gd name="connsiteY5" fmla="*/ 47625 h 999282"/>
                  <a:gd name="connsiteX6" fmla="*/ 2009776 w 6353287"/>
                  <a:gd name="connsiteY6" fmla="*/ 447675 h 999282"/>
                  <a:gd name="connsiteX7" fmla="*/ 6353287 w 6353287"/>
                  <a:gd name="connsiteY7" fmla="*/ 90346 h 999282"/>
                  <a:gd name="connsiteX8" fmla="*/ 6353287 w 6353287"/>
                  <a:gd name="connsiteY8" fmla="*/ 999282 h 999282"/>
                  <a:gd name="connsiteX9" fmla="*/ 200025 w 6353287"/>
                  <a:gd name="connsiteY9" fmla="*/ 999282 h 999282"/>
                  <a:gd name="connsiteX10" fmla="*/ 0 w 6353287"/>
                  <a:gd name="connsiteY10" fmla="*/ 557071 h 999282"/>
                  <a:gd name="connsiteX0" fmla="*/ 0 w 6353287"/>
                  <a:gd name="connsiteY0" fmla="*/ 557071 h 999282"/>
                  <a:gd name="connsiteX1" fmla="*/ 1276351 w 6353287"/>
                  <a:gd name="connsiteY1" fmla="*/ 409575 h 999282"/>
                  <a:gd name="connsiteX2" fmla="*/ 1562101 w 6353287"/>
                  <a:gd name="connsiteY2" fmla="*/ 276225 h 999282"/>
                  <a:gd name="connsiteX3" fmla="*/ 1752601 w 6353287"/>
                  <a:gd name="connsiteY3" fmla="*/ 0 h 999282"/>
                  <a:gd name="connsiteX4" fmla="*/ 1714501 w 6353287"/>
                  <a:gd name="connsiteY4" fmla="*/ 361950 h 999282"/>
                  <a:gd name="connsiteX5" fmla="*/ 2162176 w 6353287"/>
                  <a:gd name="connsiteY5" fmla="*/ 47625 h 999282"/>
                  <a:gd name="connsiteX6" fmla="*/ 2009776 w 6353287"/>
                  <a:gd name="connsiteY6" fmla="*/ 447675 h 999282"/>
                  <a:gd name="connsiteX7" fmla="*/ 2333626 w 6353287"/>
                  <a:gd name="connsiteY7" fmla="*/ 314325 h 999282"/>
                  <a:gd name="connsiteX8" fmla="*/ 6353287 w 6353287"/>
                  <a:gd name="connsiteY8" fmla="*/ 90346 h 999282"/>
                  <a:gd name="connsiteX9" fmla="*/ 6353287 w 6353287"/>
                  <a:gd name="connsiteY9" fmla="*/ 999282 h 999282"/>
                  <a:gd name="connsiteX10" fmla="*/ 200025 w 6353287"/>
                  <a:gd name="connsiteY10" fmla="*/ 999282 h 999282"/>
                  <a:gd name="connsiteX11" fmla="*/ 0 w 6353287"/>
                  <a:gd name="connsiteY11" fmla="*/ 557071 h 999282"/>
                  <a:gd name="connsiteX0" fmla="*/ 0 w 6353287"/>
                  <a:gd name="connsiteY0" fmla="*/ 557071 h 999282"/>
                  <a:gd name="connsiteX1" fmla="*/ 1276351 w 6353287"/>
                  <a:gd name="connsiteY1" fmla="*/ 409575 h 999282"/>
                  <a:gd name="connsiteX2" fmla="*/ 1562101 w 6353287"/>
                  <a:gd name="connsiteY2" fmla="*/ 276225 h 999282"/>
                  <a:gd name="connsiteX3" fmla="*/ 1752601 w 6353287"/>
                  <a:gd name="connsiteY3" fmla="*/ 0 h 999282"/>
                  <a:gd name="connsiteX4" fmla="*/ 1714501 w 6353287"/>
                  <a:gd name="connsiteY4" fmla="*/ 361950 h 999282"/>
                  <a:gd name="connsiteX5" fmla="*/ 2162176 w 6353287"/>
                  <a:gd name="connsiteY5" fmla="*/ 47625 h 999282"/>
                  <a:gd name="connsiteX6" fmla="*/ 2009776 w 6353287"/>
                  <a:gd name="connsiteY6" fmla="*/ 447675 h 999282"/>
                  <a:gd name="connsiteX7" fmla="*/ 2333626 w 6353287"/>
                  <a:gd name="connsiteY7" fmla="*/ 314325 h 999282"/>
                  <a:gd name="connsiteX8" fmla="*/ 2190751 w 6353287"/>
                  <a:gd name="connsiteY8" fmla="*/ 619125 h 999282"/>
                  <a:gd name="connsiteX9" fmla="*/ 6353287 w 6353287"/>
                  <a:gd name="connsiteY9" fmla="*/ 90346 h 999282"/>
                  <a:gd name="connsiteX10" fmla="*/ 6353287 w 6353287"/>
                  <a:gd name="connsiteY10" fmla="*/ 999282 h 999282"/>
                  <a:gd name="connsiteX11" fmla="*/ 200025 w 6353287"/>
                  <a:gd name="connsiteY11" fmla="*/ 999282 h 999282"/>
                  <a:gd name="connsiteX12" fmla="*/ 0 w 6353287"/>
                  <a:gd name="connsiteY12" fmla="*/ 557071 h 999282"/>
                  <a:gd name="connsiteX0" fmla="*/ 0 w 6353287"/>
                  <a:gd name="connsiteY0" fmla="*/ 557071 h 999282"/>
                  <a:gd name="connsiteX1" fmla="*/ 1276351 w 6353287"/>
                  <a:gd name="connsiteY1" fmla="*/ 409575 h 999282"/>
                  <a:gd name="connsiteX2" fmla="*/ 1562101 w 6353287"/>
                  <a:gd name="connsiteY2" fmla="*/ 276225 h 999282"/>
                  <a:gd name="connsiteX3" fmla="*/ 1752601 w 6353287"/>
                  <a:gd name="connsiteY3" fmla="*/ 0 h 999282"/>
                  <a:gd name="connsiteX4" fmla="*/ 1714501 w 6353287"/>
                  <a:gd name="connsiteY4" fmla="*/ 361950 h 999282"/>
                  <a:gd name="connsiteX5" fmla="*/ 2162176 w 6353287"/>
                  <a:gd name="connsiteY5" fmla="*/ 47625 h 999282"/>
                  <a:gd name="connsiteX6" fmla="*/ 2009776 w 6353287"/>
                  <a:gd name="connsiteY6" fmla="*/ 447675 h 999282"/>
                  <a:gd name="connsiteX7" fmla="*/ 2333626 w 6353287"/>
                  <a:gd name="connsiteY7" fmla="*/ 314325 h 999282"/>
                  <a:gd name="connsiteX8" fmla="*/ 2190751 w 6353287"/>
                  <a:gd name="connsiteY8" fmla="*/ 619125 h 999282"/>
                  <a:gd name="connsiteX9" fmla="*/ 3267076 w 6353287"/>
                  <a:gd name="connsiteY9" fmla="*/ 838200 h 999282"/>
                  <a:gd name="connsiteX10" fmla="*/ 6353287 w 6353287"/>
                  <a:gd name="connsiteY10" fmla="*/ 90346 h 999282"/>
                  <a:gd name="connsiteX11" fmla="*/ 6353287 w 6353287"/>
                  <a:gd name="connsiteY11" fmla="*/ 999282 h 999282"/>
                  <a:gd name="connsiteX12" fmla="*/ 200025 w 6353287"/>
                  <a:gd name="connsiteY12" fmla="*/ 999282 h 999282"/>
                  <a:gd name="connsiteX13" fmla="*/ 0 w 6353287"/>
                  <a:gd name="connsiteY13" fmla="*/ 557071 h 999282"/>
                  <a:gd name="connsiteX0" fmla="*/ 0 w 6353287"/>
                  <a:gd name="connsiteY0" fmla="*/ 557071 h 999282"/>
                  <a:gd name="connsiteX1" fmla="*/ 1276351 w 6353287"/>
                  <a:gd name="connsiteY1" fmla="*/ 409575 h 999282"/>
                  <a:gd name="connsiteX2" fmla="*/ 1562101 w 6353287"/>
                  <a:gd name="connsiteY2" fmla="*/ 276225 h 999282"/>
                  <a:gd name="connsiteX3" fmla="*/ 1752601 w 6353287"/>
                  <a:gd name="connsiteY3" fmla="*/ 0 h 999282"/>
                  <a:gd name="connsiteX4" fmla="*/ 1714501 w 6353287"/>
                  <a:gd name="connsiteY4" fmla="*/ 361950 h 999282"/>
                  <a:gd name="connsiteX5" fmla="*/ 2162176 w 6353287"/>
                  <a:gd name="connsiteY5" fmla="*/ 47625 h 999282"/>
                  <a:gd name="connsiteX6" fmla="*/ 2009776 w 6353287"/>
                  <a:gd name="connsiteY6" fmla="*/ 447675 h 999282"/>
                  <a:gd name="connsiteX7" fmla="*/ 2333626 w 6353287"/>
                  <a:gd name="connsiteY7" fmla="*/ 314325 h 999282"/>
                  <a:gd name="connsiteX8" fmla="*/ 2190751 w 6353287"/>
                  <a:gd name="connsiteY8" fmla="*/ 619125 h 999282"/>
                  <a:gd name="connsiteX9" fmla="*/ 3267076 w 6353287"/>
                  <a:gd name="connsiteY9" fmla="*/ 838200 h 999282"/>
                  <a:gd name="connsiteX10" fmla="*/ 4724401 w 6353287"/>
                  <a:gd name="connsiteY10" fmla="*/ 857250 h 999282"/>
                  <a:gd name="connsiteX11" fmla="*/ 6353287 w 6353287"/>
                  <a:gd name="connsiteY11" fmla="*/ 90346 h 999282"/>
                  <a:gd name="connsiteX12" fmla="*/ 6353287 w 6353287"/>
                  <a:gd name="connsiteY12" fmla="*/ 999282 h 999282"/>
                  <a:gd name="connsiteX13" fmla="*/ 200025 w 6353287"/>
                  <a:gd name="connsiteY13" fmla="*/ 999282 h 999282"/>
                  <a:gd name="connsiteX14" fmla="*/ 0 w 6353287"/>
                  <a:gd name="connsiteY14" fmla="*/ 557071 h 999282"/>
                  <a:gd name="connsiteX0" fmla="*/ 0 w 6448537"/>
                  <a:gd name="connsiteY0" fmla="*/ 557071 h 999282"/>
                  <a:gd name="connsiteX1" fmla="*/ 1276351 w 6448537"/>
                  <a:gd name="connsiteY1" fmla="*/ 409575 h 999282"/>
                  <a:gd name="connsiteX2" fmla="*/ 1562101 w 6448537"/>
                  <a:gd name="connsiteY2" fmla="*/ 276225 h 999282"/>
                  <a:gd name="connsiteX3" fmla="*/ 1752601 w 6448537"/>
                  <a:gd name="connsiteY3" fmla="*/ 0 h 999282"/>
                  <a:gd name="connsiteX4" fmla="*/ 1714501 w 6448537"/>
                  <a:gd name="connsiteY4" fmla="*/ 361950 h 999282"/>
                  <a:gd name="connsiteX5" fmla="*/ 2162176 w 6448537"/>
                  <a:gd name="connsiteY5" fmla="*/ 47625 h 999282"/>
                  <a:gd name="connsiteX6" fmla="*/ 2009776 w 6448537"/>
                  <a:gd name="connsiteY6" fmla="*/ 447675 h 999282"/>
                  <a:gd name="connsiteX7" fmla="*/ 2333626 w 6448537"/>
                  <a:gd name="connsiteY7" fmla="*/ 314325 h 999282"/>
                  <a:gd name="connsiteX8" fmla="*/ 2190751 w 6448537"/>
                  <a:gd name="connsiteY8" fmla="*/ 619125 h 999282"/>
                  <a:gd name="connsiteX9" fmla="*/ 3267076 w 6448537"/>
                  <a:gd name="connsiteY9" fmla="*/ 838200 h 999282"/>
                  <a:gd name="connsiteX10" fmla="*/ 4724401 w 6448537"/>
                  <a:gd name="connsiteY10" fmla="*/ 857250 h 999282"/>
                  <a:gd name="connsiteX11" fmla="*/ 6448537 w 6448537"/>
                  <a:gd name="connsiteY11" fmla="*/ 147496 h 999282"/>
                  <a:gd name="connsiteX12" fmla="*/ 6353287 w 6448537"/>
                  <a:gd name="connsiteY12" fmla="*/ 999282 h 999282"/>
                  <a:gd name="connsiteX13" fmla="*/ 200025 w 6448537"/>
                  <a:gd name="connsiteY13" fmla="*/ 999282 h 999282"/>
                  <a:gd name="connsiteX14" fmla="*/ 0 w 6448537"/>
                  <a:gd name="connsiteY14" fmla="*/ 557071 h 999282"/>
                  <a:gd name="connsiteX0" fmla="*/ 0 w 6505141"/>
                  <a:gd name="connsiteY0" fmla="*/ 557071 h 999282"/>
                  <a:gd name="connsiteX1" fmla="*/ 1276351 w 6505141"/>
                  <a:gd name="connsiteY1" fmla="*/ 409575 h 999282"/>
                  <a:gd name="connsiteX2" fmla="*/ 1562101 w 6505141"/>
                  <a:gd name="connsiteY2" fmla="*/ 276225 h 999282"/>
                  <a:gd name="connsiteX3" fmla="*/ 1752601 w 6505141"/>
                  <a:gd name="connsiteY3" fmla="*/ 0 h 999282"/>
                  <a:gd name="connsiteX4" fmla="*/ 1714501 w 6505141"/>
                  <a:gd name="connsiteY4" fmla="*/ 361950 h 999282"/>
                  <a:gd name="connsiteX5" fmla="*/ 2162176 w 6505141"/>
                  <a:gd name="connsiteY5" fmla="*/ 47625 h 999282"/>
                  <a:gd name="connsiteX6" fmla="*/ 2009776 w 6505141"/>
                  <a:gd name="connsiteY6" fmla="*/ 447675 h 999282"/>
                  <a:gd name="connsiteX7" fmla="*/ 2333626 w 6505141"/>
                  <a:gd name="connsiteY7" fmla="*/ 314325 h 999282"/>
                  <a:gd name="connsiteX8" fmla="*/ 2190751 w 6505141"/>
                  <a:gd name="connsiteY8" fmla="*/ 619125 h 999282"/>
                  <a:gd name="connsiteX9" fmla="*/ 3267076 w 6505141"/>
                  <a:gd name="connsiteY9" fmla="*/ 838200 h 999282"/>
                  <a:gd name="connsiteX10" fmla="*/ 4724401 w 6505141"/>
                  <a:gd name="connsiteY10" fmla="*/ 857250 h 999282"/>
                  <a:gd name="connsiteX11" fmla="*/ 6448537 w 6505141"/>
                  <a:gd name="connsiteY11" fmla="*/ 147496 h 999282"/>
                  <a:gd name="connsiteX12" fmla="*/ 6353287 w 6505141"/>
                  <a:gd name="connsiteY12" fmla="*/ 999282 h 999282"/>
                  <a:gd name="connsiteX13" fmla="*/ 200025 w 6505141"/>
                  <a:gd name="connsiteY13" fmla="*/ 999282 h 999282"/>
                  <a:gd name="connsiteX14" fmla="*/ 0 w 6505141"/>
                  <a:gd name="connsiteY14" fmla="*/ 557071 h 999282"/>
                  <a:gd name="connsiteX0" fmla="*/ 0 w 6547755"/>
                  <a:gd name="connsiteY0" fmla="*/ 557071 h 999282"/>
                  <a:gd name="connsiteX1" fmla="*/ 1276351 w 6547755"/>
                  <a:gd name="connsiteY1" fmla="*/ 409575 h 999282"/>
                  <a:gd name="connsiteX2" fmla="*/ 1562101 w 6547755"/>
                  <a:gd name="connsiteY2" fmla="*/ 276225 h 999282"/>
                  <a:gd name="connsiteX3" fmla="*/ 1752601 w 6547755"/>
                  <a:gd name="connsiteY3" fmla="*/ 0 h 999282"/>
                  <a:gd name="connsiteX4" fmla="*/ 1714501 w 6547755"/>
                  <a:gd name="connsiteY4" fmla="*/ 361950 h 999282"/>
                  <a:gd name="connsiteX5" fmla="*/ 2162176 w 6547755"/>
                  <a:gd name="connsiteY5" fmla="*/ 47625 h 999282"/>
                  <a:gd name="connsiteX6" fmla="*/ 2009776 w 6547755"/>
                  <a:gd name="connsiteY6" fmla="*/ 447675 h 999282"/>
                  <a:gd name="connsiteX7" fmla="*/ 2333626 w 6547755"/>
                  <a:gd name="connsiteY7" fmla="*/ 314325 h 999282"/>
                  <a:gd name="connsiteX8" fmla="*/ 2190751 w 6547755"/>
                  <a:gd name="connsiteY8" fmla="*/ 619125 h 999282"/>
                  <a:gd name="connsiteX9" fmla="*/ 3267076 w 6547755"/>
                  <a:gd name="connsiteY9" fmla="*/ 838200 h 999282"/>
                  <a:gd name="connsiteX10" fmla="*/ 4724401 w 6547755"/>
                  <a:gd name="connsiteY10" fmla="*/ 857250 h 999282"/>
                  <a:gd name="connsiteX11" fmla="*/ 6448537 w 6547755"/>
                  <a:gd name="connsiteY11" fmla="*/ 147496 h 999282"/>
                  <a:gd name="connsiteX12" fmla="*/ 6353287 w 6547755"/>
                  <a:gd name="connsiteY12" fmla="*/ 999282 h 999282"/>
                  <a:gd name="connsiteX13" fmla="*/ 200025 w 6547755"/>
                  <a:gd name="connsiteY13" fmla="*/ 999282 h 999282"/>
                  <a:gd name="connsiteX14" fmla="*/ 0 w 6547755"/>
                  <a:gd name="connsiteY14" fmla="*/ 557071 h 999282"/>
                  <a:gd name="connsiteX0" fmla="*/ 0 w 6547755"/>
                  <a:gd name="connsiteY0" fmla="*/ 557071 h 1194015"/>
                  <a:gd name="connsiteX1" fmla="*/ 1276351 w 6547755"/>
                  <a:gd name="connsiteY1" fmla="*/ 409575 h 1194015"/>
                  <a:gd name="connsiteX2" fmla="*/ 1562101 w 6547755"/>
                  <a:gd name="connsiteY2" fmla="*/ 276225 h 1194015"/>
                  <a:gd name="connsiteX3" fmla="*/ 1752601 w 6547755"/>
                  <a:gd name="connsiteY3" fmla="*/ 0 h 1194015"/>
                  <a:gd name="connsiteX4" fmla="*/ 1714501 w 6547755"/>
                  <a:gd name="connsiteY4" fmla="*/ 361950 h 1194015"/>
                  <a:gd name="connsiteX5" fmla="*/ 2162176 w 6547755"/>
                  <a:gd name="connsiteY5" fmla="*/ 47625 h 1194015"/>
                  <a:gd name="connsiteX6" fmla="*/ 2009776 w 6547755"/>
                  <a:gd name="connsiteY6" fmla="*/ 447675 h 1194015"/>
                  <a:gd name="connsiteX7" fmla="*/ 2333626 w 6547755"/>
                  <a:gd name="connsiteY7" fmla="*/ 314325 h 1194015"/>
                  <a:gd name="connsiteX8" fmla="*/ 2190751 w 6547755"/>
                  <a:gd name="connsiteY8" fmla="*/ 619125 h 1194015"/>
                  <a:gd name="connsiteX9" fmla="*/ 3267076 w 6547755"/>
                  <a:gd name="connsiteY9" fmla="*/ 838200 h 1194015"/>
                  <a:gd name="connsiteX10" fmla="*/ 4724401 w 6547755"/>
                  <a:gd name="connsiteY10" fmla="*/ 857250 h 1194015"/>
                  <a:gd name="connsiteX11" fmla="*/ 6448537 w 6547755"/>
                  <a:gd name="connsiteY11" fmla="*/ 147496 h 1194015"/>
                  <a:gd name="connsiteX12" fmla="*/ 6353287 w 6547755"/>
                  <a:gd name="connsiteY12" fmla="*/ 999282 h 1194015"/>
                  <a:gd name="connsiteX13" fmla="*/ 200025 w 6547755"/>
                  <a:gd name="connsiteY13" fmla="*/ 999282 h 1194015"/>
                  <a:gd name="connsiteX14" fmla="*/ 0 w 6547755"/>
                  <a:gd name="connsiteY14" fmla="*/ 557071 h 1194015"/>
                  <a:gd name="connsiteX0" fmla="*/ 0 w 6547755"/>
                  <a:gd name="connsiteY0" fmla="*/ 557071 h 1196515"/>
                  <a:gd name="connsiteX1" fmla="*/ 1276351 w 6547755"/>
                  <a:gd name="connsiteY1" fmla="*/ 409575 h 1196515"/>
                  <a:gd name="connsiteX2" fmla="*/ 1562101 w 6547755"/>
                  <a:gd name="connsiteY2" fmla="*/ 276225 h 1196515"/>
                  <a:gd name="connsiteX3" fmla="*/ 1752601 w 6547755"/>
                  <a:gd name="connsiteY3" fmla="*/ 0 h 1196515"/>
                  <a:gd name="connsiteX4" fmla="*/ 1714501 w 6547755"/>
                  <a:gd name="connsiteY4" fmla="*/ 361950 h 1196515"/>
                  <a:gd name="connsiteX5" fmla="*/ 2162176 w 6547755"/>
                  <a:gd name="connsiteY5" fmla="*/ 47625 h 1196515"/>
                  <a:gd name="connsiteX6" fmla="*/ 2009776 w 6547755"/>
                  <a:gd name="connsiteY6" fmla="*/ 447675 h 1196515"/>
                  <a:gd name="connsiteX7" fmla="*/ 2333626 w 6547755"/>
                  <a:gd name="connsiteY7" fmla="*/ 314325 h 1196515"/>
                  <a:gd name="connsiteX8" fmla="*/ 2190751 w 6547755"/>
                  <a:gd name="connsiteY8" fmla="*/ 619125 h 1196515"/>
                  <a:gd name="connsiteX9" fmla="*/ 3267076 w 6547755"/>
                  <a:gd name="connsiteY9" fmla="*/ 838200 h 1196515"/>
                  <a:gd name="connsiteX10" fmla="*/ 4724401 w 6547755"/>
                  <a:gd name="connsiteY10" fmla="*/ 857250 h 1196515"/>
                  <a:gd name="connsiteX11" fmla="*/ 6448537 w 6547755"/>
                  <a:gd name="connsiteY11" fmla="*/ 147496 h 1196515"/>
                  <a:gd name="connsiteX12" fmla="*/ 6353287 w 6547755"/>
                  <a:gd name="connsiteY12" fmla="*/ 999282 h 1196515"/>
                  <a:gd name="connsiteX13" fmla="*/ 171450 w 6547755"/>
                  <a:gd name="connsiteY13" fmla="*/ 1008807 h 1196515"/>
                  <a:gd name="connsiteX14" fmla="*/ 0 w 6547755"/>
                  <a:gd name="connsiteY14" fmla="*/ 557071 h 1196515"/>
                  <a:gd name="connsiteX0" fmla="*/ 0 w 6547755"/>
                  <a:gd name="connsiteY0" fmla="*/ 557071 h 1268229"/>
                  <a:gd name="connsiteX1" fmla="*/ 1276351 w 6547755"/>
                  <a:gd name="connsiteY1" fmla="*/ 409575 h 1268229"/>
                  <a:gd name="connsiteX2" fmla="*/ 1562101 w 6547755"/>
                  <a:gd name="connsiteY2" fmla="*/ 276225 h 1268229"/>
                  <a:gd name="connsiteX3" fmla="*/ 1752601 w 6547755"/>
                  <a:gd name="connsiteY3" fmla="*/ 0 h 1268229"/>
                  <a:gd name="connsiteX4" fmla="*/ 1714501 w 6547755"/>
                  <a:gd name="connsiteY4" fmla="*/ 361950 h 1268229"/>
                  <a:gd name="connsiteX5" fmla="*/ 2162176 w 6547755"/>
                  <a:gd name="connsiteY5" fmla="*/ 47625 h 1268229"/>
                  <a:gd name="connsiteX6" fmla="*/ 2009776 w 6547755"/>
                  <a:gd name="connsiteY6" fmla="*/ 447675 h 1268229"/>
                  <a:gd name="connsiteX7" fmla="*/ 2333626 w 6547755"/>
                  <a:gd name="connsiteY7" fmla="*/ 314325 h 1268229"/>
                  <a:gd name="connsiteX8" fmla="*/ 2190751 w 6547755"/>
                  <a:gd name="connsiteY8" fmla="*/ 619125 h 1268229"/>
                  <a:gd name="connsiteX9" fmla="*/ 3267076 w 6547755"/>
                  <a:gd name="connsiteY9" fmla="*/ 838200 h 1268229"/>
                  <a:gd name="connsiteX10" fmla="*/ 4724401 w 6547755"/>
                  <a:gd name="connsiteY10" fmla="*/ 857250 h 1268229"/>
                  <a:gd name="connsiteX11" fmla="*/ 6448537 w 6547755"/>
                  <a:gd name="connsiteY11" fmla="*/ 147496 h 1268229"/>
                  <a:gd name="connsiteX12" fmla="*/ 6353287 w 6547755"/>
                  <a:gd name="connsiteY12" fmla="*/ 999282 h 1268229"/>
                  <a:gd name="connsiteX13" fmla="*/ 171450 w 6547755"/>
                  <a:gd name="connsiteY13" fmla="*/ 1008807 h 1268229"/>
                  <a:gd name="connsiteX14" fmla="*/ 0 w 6547755"/>
                  <a:gd name="connsiteY14" fmla="*/ 557071 h 1268229"/>
                  <a:gd name="connsiteX0" fmla="*/ 0 w 6547755"/>
                  <a:gd name="connsiteY0" fmla="*/ 577073 h 1288231"/>
                  <a:gd name="connsiteX1" fmla="*/ 1276351 w 6547755"/>
                  <a:gd name="connsiteY1" fmla="*/ 429577 h 1288231"/>
                  <a:gd name="connsiteX2" fmla="*/ 1190626 w 6547755"/>
                  <a:gd name="connsiteY2" fmla="*/ 952 h 1288231"/>
                  <a:gd name="connsiteX3" fmla="*/ 1562101 w 6547755"/>
                  <a:gd name="connsiteY3" fmla="*/ 296227 h 1288231"/>
                  <a:gd name="connsiteX4" fmla="*/ 1752601 w 6547755"/>
                  <a:gd name="connsiteY4" fmla="*/ 20002 h 1288231"/>
                  <a:gd name="connsiteX5" fmla="*/ 1714501 w 6547755"/>
                  <a:gd name="connsiteY5" fmla="*/ 381952 h 1288231"/>
                  <a:gd name="connsiteX6" fmla="*/ 2162176 w 6547755"/>
                  <a:gd name="connsiteY6" fmla="*/ 67627 h 1288231"/>
                  <a:gd name="connsiteX7" fmla="*/ 2009776 w 6547755"/>
                  <a:gd name="connsiteY7" fmla="*/ 467677 h 1288231"/>
                  <a:gd name="connsiteX8" fmla="*/ 2333626 w 6547755"/>
                  <a:gd name="connsiteY8" fmla="*/ 334327 h 1288231"/>
                  <a:gd name="connsiteX9" fmla="*/ 2190751 w 6547755"/>
                  <a:gd name="connsiteY9" fmla="*/ 639127 h 1288231"/>
                  <a:gd name="connsiteX10" fmla="*/ 3267076 w 6547755"/>
                  <a:gd name="connsiteY10" fmla="*/ 858202 h 1288231"/>
                  <a:gd name="connsiteX11" fmla="*/ 4724401 w 6547755"/>
                  <a:gd name="connsiteY11" fmla="*/ 877252 h 1288231"/>
                  <a:gd name="connsiteX12" fmla="*/ 6448537 w 6547755"/>
                  <a:gd name="connsiteY12" fmla="*/ 167498 h 1288231"/>
                  <a:gd name="connsiteX13" fmla="*/ 6353287 w 6547755"/>
                  <a:gd name="connsiteY13" fmla="*/ 1019284 h 1288231"/>
                  <a:gd name="connsiteX14" fmla="*/ 171450 w 6547755"/>
                  <a:gd name="connsiteY14" fmla="*/ 1028809 h 1288231"/>
                  <a:gd name="connsiteX15" fmla="*/ 0 w 6547755"/>
                  <a:gd name="connsiteY15" fmla="*/ 577073 h 1288231"/>
                  <a:gd name="connsiteX0" fmla="*/ 0 w 6547755"/>
                  <a:gd name="connsiteY0" fmla="*/ 605583 h 1316741"/>
                  <a:gd name="connsiteX1" fmla="*/ 1276351 w 6547755"/>
                  <a:gd name="connsiteY1" fmla="*/ 458087 h 1316741"/>
                  <a:gd name="connsiteX2" fmla="*/ 1171576 w 6547755"/>
                  <a:gd name="connsiteY2" fmla="*/ 887 h 1316741"/>
                  <a:gd name="connsiteX3" fmla="*/ 1562101 w 6547755"/>
                  <a:gd name="connsiteY3" fmla="*/ 324737 h 1316741"/>
                  <a:gd name="connsiteX4" fmla="*/ 1752601 w 6547755"/>
                  <a:gd name="connsiteY4" fmla="*/ 48512 h 1316741"/>
                  <a:gd name="connsiteX5" fmla="*/ 1714501 w 6547755"/>
                  <a:gd name="connsiteY5" fmla="*/ 410462 h 1316741"/>
                  <a:gd name="connsiteX6" fmla="*/ 2162176 w 6547755"/>
                  <a:gd name="connsiteY6" fmla="*/ 96137 h 1316741"/>
                  <a:gd name="connsiteX7" fmla="*/ 2009776 w 6547755"/>
                  <a:gd name="connsiteY7" fmla="*/ 496187 h 1316741"/>
                  <a:gd name="connsiteX8" fmla="*/ 2333626 w 6547755"/>
                  <a:gd name="connsiteY8" fmla="*/ 362837 h 1316741"/>
                  <a:gd name="connsiteX9" fmla="*/ 2190751 w 6547755"/>
                  <a:gd name="connsiteY9" fmla="*/ 667637 h 1316741"/>
                  <a:gd name="connsiteX10" fmla="*/ 3267076 w 6547755"/>
                  <a:gd name="connsiteY10" fmla="*/ 886712 h 1316741"/>
                  <a:gd name="connsiteX11" fmla="*/ 4724401 w 6547755"/>
                  <a:gd name="connsiteY11" fmla="*/ 905762 h 1316741"/>
                  <a:gd name="connsiteX12" fmla="*/ 6448537 w 6547755"/>
                  <a:gd name="connsiteY12" fmla="*/ 196008 h 1316741"/>
                  <a:gd name="connsiteX13" fmla="*/ 6353287 w 6547755"/>
                  <a:gd name="connsiteY13" fmla="*/ 1047794 h 1316741"/>
                  <a:gd name="connsiteX14" fmla="*/ 171450 w 6547755"/>
                  <a:gd name="connsiteY14" fmla="*/ 1057319 h 1316741"/>
                  <a:gd name="connsiteX15" fmla="*/ 0 w 6547755"/>
                  <a:gd name="connsiteY15" fmla="*/ 605583 h 1316741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62101 w 6547755"/>
                  <a:gd name="connsiteY3" fmla="*/ 357956 h 1349960"/>
                  <a:gd name="connsiteX4" fmla="*/ 1752601 w 6547755"/>
                  <a:gd name="connsiteY4" fmla="*/ 81731 h 1349960"/>
                  <a:gd name="connsiteX5" fmla="*/ 1714501 w 6547755"/>
                  <a:gd name="connsiteY5" fmla="*/ 443681 h 1349960"/>
                  <a:gd name="connsiteX6" fmla="*/ 2162176 w 6547755"/>
                  <a:gd name="connsiteY6" fmla="*/ 129356 h 1349960"/>
                  <a:gd name="connsiteX7" fmla="*/ 2009776 w 6547755"/>
                  <a:gd name="connsiteY7" fmla="*/ 529406 h 1349960"/>
                  <a:gd name="connsiteX8" fmla="*/ 2333626 w 6547755"/>
                  <a:gd name="connsiteY8" fmla="*/ 396056 h 1349960"/>
                  <a:gd name="connsiteX9" fmla="*/ 2190751 w 6547755"/>
                  <a:gd name="connsiteY9" fmla="*/ 700856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33526 w 6547755"/>
                  <a:gd name="connsiteY3" fmla="*/ 357956 h 1349960"/>
                  <a:gd name="connsiteX4" fmla="*/ 1752601 w 6547755"/>
                  <a:gd name="connsiteY4" fmla="*/ 81731 h 1349960"/>
                  <a:gd name="connsiteX5" fmla="*/ 1714501 w 6547755"/>
                  <a:gd name="connsiteY5" fmla="*/ 443681 h 1349960"/>
                  <a:gd name="connsiteX6" fmla="*/ 2162176 w 6547755"/>
                  <a:gd name="connsiteY6" fmla="*/ 129356 h 1349960"/>
                  <a:gd name="connsiteX7" fmla="*/ 2009776 w 6547755"/>
                  <a:gd name="connsiteY7" fmla="*/ 529406 h 1349960"/>
                  <a:gd name="connsiteX8" fmla="*/ 2333626 w 6547755"/>
                  <a:gd name="connsiteY8" fmla="*/ 396056 h 1349960"/>
                  <a:gd name="connsiteX9" fmla="*/ 2190751 w 6547755"/>
                  <a:gd name="connsiteY9" fmla="*/ 700856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33526 w 6547755"/>
                  <a:gd name="connsiteY3" fmla="*/ 357956 h 1349960"/>
                  <a:gd name="connsiteX4" fmla="*/ 1714501 w 6547755"/>
                  <a:gd name="connsiteY4" fmla="*/ 81731 h 1349960"/>
                  <a:gd name="connsiteX5" fmla="*/ 1714501 w 6547755"/>
                  <a:gd name="connsiteY5" fmla="*/ 443681 h 1349960"/>
                  <a:gd name="connsiteX6" fmla="*/ 2162176 w 6547755"/>
                  <a:gd name="connsiteY6" fmla="*/ 129356 h 1349960"/>
                  <a:gd name="connsiteX7" fmla="*/ 2009776 w 6547755"/>
                  <a:gd name="connsiteY7" fmla="*/ 529406 h 1349960"/>
                  <a:gd name="connsiteX8" fmla="*/ 2333626 w 6547755"/>
                  <a:gd name="connsiteY8" fmla="*/ 396056 h 1349960"/>
                  <a:gd name="connsiteX9" fmla="*/ 2190751 w 6547755"/>
                  <a:gd name="connsiteY9" fmla="*/ 700856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33526 w 6547755"/>
                  <a:gd name="connsiteY3" fmla="*/ 357956 h 1349960"/>
                  <a:gd name="connsiteX4" fmla="*/ 1714501 w 6547755"/>
                  <a:gd name="connsiteY4" fmla="*/ 81731 h 1349960"/>
                  <a:gd name="connsiteX5" fmla="*/ 1695451 w 6547755"/>
                  <a:gd name="connsiteY5" fmla="*/ 424631 h 1349960"/>
                  <a:gd name="connsiteX6" fmla="*/ 2162176 w 6547755"/>
                  <a:gd name="connsiteY6" fmla="*/ 129356 h 1349960"/>
                  <a:gd name="connsiteX7" fmla="*/ 2009776 w 6547755"/>
                  <a:gd name="connsiteY7" fmla="*/ 529406 h 1349960"/>
                  <a:gd name="connsiteX8" fmla="*/ 2333626 w 6547755"/>
                  <a:gd name="connsiteY8" fmla="*/ 396056 h 1349960"/>
                  <a:gd name="connsiteX9" fmla="*/ 2190751 w 6547755"/>
                  <a:gd name="connsiteY9" fmla="*/ 700856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33526 w 6547755"/>
                  <a:gd name="connsiteY3" fmla="*/ 357956 h 1349960"/>
                  <a:gd name="connsiteX4" fmla="*/ 1714501 w 6547755"/>
                  <a:gd name="connsiteY4" fmla="*/ 81731 h 1349960"/>
                  <a:gd name="connsiteX5" fmla="*/ 1695451 w 6547755"/>
                  <a:gd name="connsiteY5" fmla="*/ 424631 h 1349960"/>
                  <a:gd name="connsiteX6" fmla="*/ 2162176 w 6547755"/>
                  <a:gd name="connsiteY6" fmla="*/ 129356 h 1349960"/>
                  <a:gd name="connsiteX7" fmla="*/ 2000251 w 6547755"/>
                  <a:gd name="connsiteY7" fmla="*/ 519881 h 1349960"/>
                  <a:gd name="connsiteX8" fmla="*/ 2333626 w 6547755"/>
                  <a:gd name="connsiteY8" fmla="*/ 396056 h 1349960"/>
                  <a:gd name="connsiteX9" fmla="*/ 2190751 w 6547755"/>
                  <a:gd name="connsiteY9" fmla="*/ 700856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33526 w 6547755"/>
                  <a:gd name="connsiteY3" fmla="*/ 357956 h 1349960"/>
                  <a:gd name="connsiteX4" fmla="*/ 1714501 w 6547755"/>
                  <a:gd name="connsiteY4" fmla="*/ 81731 h 1349960"/>
                  <a:gd name="connsiteX5" fmla="*/ 1695451 w 6547755"/>
                  <a:gd name="connsiteY5" fmla="*/ 424631 h 1349960"/>
                  <a:gd name="connsiteX6" fmla="*/ 2162176 w 6547755"/>
                  <a:gd name="connsiteY6" fmla="*/ 129356 h 1349960"/>
                  <a:gd name="connsiteX7" fmla="*/ 2000251 w 6547755"/>
                  <a:gd name="connsiteY7" fmla="*/ 519881 h 1349960"/>
                  <a:gd name="connsiteX8" fmla="*/ 2333626 w 6547755"/>
                  <a:gd name="connsiteY8" fmla="*/ 396056 h 1349960"/>
                  <a:gd name="connsiteX9" fmla="*/ 2162176 w 6547755"/>
                  <a:gd name="connsiteY9" fmla="*/ 691331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33526 w 6547755"/>
                  <a:gd name="connsiteY3" fmla="*/ 357956 h 1349960"/>
                  <a:gd name="connsiteX4" fmla="*/ 1714501 w 6547755"/>
                  <a:gd name="connsiteY4" fmla="*/ 81731 h 1349960"/>
                  <a:gd name="connsiteX5" fmla="*/ 1695451 w 6547755"/>
                  <a:gd name="connsiteY5" fmla="*/ 424631 h 1349960"/>
                  <a:gd name="connsiteX6" fmla="*/ 2162176 w 6547755"/>
                  <a:gd name="connsiteY6" fmla="*/ 129356 h 1349960"/>
                  <a:gd name="connsiteX7" fmla="*/ 2000251 w 6547755"/>
                  <a:gd name="connsiteY7" fmla="*/ 519881 h 1349960"/>
                  <a:gd name="connsiteX8" fmla="*/ 2333626 w 6547755"/>
                  <a:gd name="connsiteY8" fmla="*/ 396056 h 1349960"/>
                  <a:gd name="connsiteX9" fmla="*/ 2162176 w 6547755"/>
                  <a:gd name="connsiteY9" fmla="*/ 691331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33526 w 6547755"/>
                  <a:gd name="connsiteY3" fmla="*/ 357956 h 1349960"/>
                  <a:gd name="connsiteX4" fmla="*/ 1714501 w 6547755"/>
                  <a:gd name="connsiteY4" fmla="*/ 81731 h 1349960"/>
                  <a:gd name="connsiteX5" fmla="*/ 1695451 w 6547755"/>
                  <a:gd name="connsiteY5" fmla="*/ 424631 h 1349960"/>
                  <a:gd name="connsiteX6" fmla="*/ 2162176 w 6547755"/>
                  <a:gd name="connsiteY6" fmla="*/ 129356 h 1349960"/>
                  <a:gd name="connsiteX7" fmla="*/ 2000251 w 6547755"/>
                  <a:gd name="connsiteY7" fmla="*/ 519881 h 1349960"/>
                  <a:gd name="connsiteX8" fmla="*/ 2333626 w 6547755"/>
                  <a:gd name="connsiteY8" fmla="*/ 396056 h 1349960"/>
                  <a:gd name="connsiteX9" fmla="*/ 2162176 w 6547755"/>
                  <a:gd name="connsiteY9" fmla="*/ 691331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33526 w 6547755"/>
                  <a:gd name="connsiteY3" fmla="*/ 357956 h 1349960"/>
                  <a:gd name="connsiteX4" fmla="*/ 1714501 w 6547755"/>
                  <a:gd name="connsiteY4" fmla="*/ 81731 h 1349960"/>
                  <a:gd name="connsiteX5" fmla="*/ 1695451 w 6547755"/>
                  <a:gd name="connsiteY5" fmla="*/ 424631 h 1349960"/>
                  <a:gd name="connsiteX6" fmla="*/ 2162176 w 6547755"/>
                  <a:gd name="connsiteY6" fmla="*/ 129356 h 1349960"/>
                  <a:gd name="connsiteX7" fmla="*/ 2000251 w 6547755"/>
                  <a:gd name="connsiteY7" fmla="*/ 519881 h 1349960"/>
                  <a:gd name="connsiteX8" fmla="*/ 2333626 w 6547755"/>
                  <a:gd name="connsiteY8" fmla="*/ 396056 h 1349960"/>
                  <a:gd name="connsiteX9" fmla="*/ 2162176 w 6547755"/>
                  <a:gd name="connsiteY9" fmla="*/ 691331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33526 w 6547755"/>
                  <a:gd name="connsiteY3" fmla="*/ 357956 h 1349960"/>
                  <a:gd name="connsiteX4" fmla="*/ 1714501 w 6547755"/>
                  <a:gd name="connsiteY4" fmla="*/ 81731 h 1349960"/>
                  <a:gd name="connsiteX5" fmla="*/ 1695451 w 6547755"/>
                  <a:gd name="connsiteY5" fmla="*/ 424631 h 1349960"/>
                  <a:gd name="connsiteX6" fmla="*/ 2162176 w 6547755"/>
                  <a:gd name="connsiteY6" fmla="*/ 129356 h 1349960"/>
                  <a:gd name="connsiteX7" fmla="*/ 2000251 w 6547755"/>
                  <a:gd name="connsiteY7" fmla="*/ 519881 h 1349960"/>
                  <a:gd name="connsiteX8" fmla="*/ 2333626 w 6547755"/>
                  <a:gd name="connsiteY8" fmla="*/ 396056 h 1349960"/>
                  <a:gd name="connsiteX9" fmla="*/ 2162176 w 6547755"/>
                  <a:gd name="connsiteY9" fmla="*/ 691331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33526 w 6547755"/>
                  <a:gd name="connsiteY3" fmla="*/ 357956 h 1349960"/>
                  <a:gd name="connsiteX4" fmla="*/ 1714501 w 6547755"/>
                  <a:gd name="connsiteY4" fmla="*/ 81731 h 1349960"/>
                  <a:gd name="connsiteX5" fmla="*/ 1695451 w 6547755"/>
                  <a:gd name="connsiteY5" fmla="*/ 424631 h 1349960"/>
                  <a:gd name="connsiteX6" fmla="*/ 2162176 w 6547755"/>
                  <a:gd name="connsiteY6" fmla="*/ 129356 h 1349960"/>
                  <a:gd name="connsiteX7" fmla="*/ 2000251 w 6547755"/>
                  <a:gd name="connsiteY7" fmla="*/ 519881 h 1349960"/>
                  <a:gd name="connsiteX8" fmla="*/ 2333626 w 6547755"/>
                  <a:gd name="connsiteY8" fmla="*/ 396056 h 1349960"/>
                  <a:gd name="connsiteX9" fmla="*/ 2162176 w 6547755"/>
                  <a:gd name="connsiteY9" fmla="*/ 691331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0 w 6547755"/>
                  <a:gd name="connsiteY0" fmla="*/ 638802 h 1349960"/>
                  <a:gd name="connsiteX1" fmla="*/ 1276351 w 6547755"/>
                  <a:gd name="connsiteY1" fmla="*/ 491306 h 1349960"/>
                  <a:gd name="connsiteX2" fmla="*/ 1171576 w 6547755"/>
                  <a:gd name="connsiteY2" fmla="*/ 34106 h 1349960"/>
                  <a:gd name="connsiteX3" fmla="*/ 1533526 w 6547755"/>
                  <a:gd name="connsiteY3" fmla="*/ 357956 h 1349960"/>
                  <a:gd name="connsiteX4" fmla="*/ 1714501 w 6547755"/>
                  <a:gd name="connsiteY4" fmla="*/ 81731 h 1349960"/>
                  <a:gd name="connsiteX5" fmla="*/ 1695451 w 6547755"/>
                  <a:gd name="connsiteY5" fmla="*/ 424631 h 1349960"/>
                  <a:gd name="connsiteX6" fmla="*/ 2162176 w 6547755"/>
                  <a:gd name="connsiteY6" fmla="*/ 129356 h 1349960"/>
                  <a:gd name="connsiteX7" fmla="*/ 2000251 w 6547755"/>
                  <a:gd name="connsiteY7" fmla="*/ 519881 h 1349960"/>
                  <a:gd name="connsiteX8" fmla="*/ 2333626 w 6547755"/>
                  <a:gd name="connsiteY8" fmla="*/ 396056 h 1349960"/>
                  <a:gd name="connsiteX9" fmla="*/ 2162176 w 6547755"/>
                  <a:gd name="connsiteY9" fmla="*/ 691331 h 1349960"/>
                  <a:gd name="connsiteX10" fmla="*/ 3267076 w 6547755"/>
                  <a:gd name="connsiteY10" fmla="*/ 919931 h 1349960"/>
                  <a:gd name="connsiteX11" fmla="*/ 4724401 w 6547755"/>
                  <a:gd name="connsiteY11" fmla="*/ 938981 h 1349960"/>
                  <a:gd name="connsiteX12" fmla="*/ 6448537 w 6547755"/>
                  <a:gd name="connsiteY12" fmla="*/ 229227 h 1349960"/>
                  <a:gd name="connsiteX13" fmla="*/ 6353287 w 6547755"/>
                  <a:gd name="connsiteY13" fmla="*/ 1081013 h 1349960"/>
                  <a:gd name="connsiteX14" fmla="*/ 171450 w 6547755"/>
                  <a:gd name="connsiteY14" fmla="*/ 1090538 h 1349960"/>
                  <a:gd name="connsiteX15" fmla="*/ 0 w 6547755"/>
                  <a:gd name="connsiteY15" fmla="*/ 638802 h 1349960"/>
                  <a:gd name="connsiteX0" fmla="*/ 456347 w 7004102"/>
                  <a:gd name="connsiteY0" fmla="*/ 638802 h 3792603"/>
                  <a:gd name="connsiteX1" fmla="*/ 1732698 w 7004102"/>
                  <a:gd name="connsiteY1" fmla="*/ 491306 h 3792603"/>
                  <a:gd name="connsiteX2" fmla="*/ 1627923 w 7004102"/>
                  <a:gd name="connsiteY2" fmla="*/ 34106 h 3792603"/>
                  <a:gd name="connsiteX3" fmla="*/ 1989873 w 7004102"/>
                  <a:gd name="connsiteY3" fmla="*/ 357956 h 3792603"/>
                  <a:gd name="connsiteX4" fmla="*/ 2170848 w 7004102"/>
                  <a:gd name="connsiteY4" fmla="*/ 81731 h 3792603"/>
                  <a:gd name="connsiteX5" fmla="*/ 2151798 w 7004102"/>
                  <a:gd name="connsiteY5" fmla="*/ 424631 h 3792603"/>
                  <a:gd name="connsiteX6" fmla="*/ 2618523 w 7004102"/>
                  <a:gd name="connsiteY6" fmla="*/ 129356 h 3792603"/>
                  <a:gd name="connsiteX7" fmla="*/ 2456598 w 7004102"/>
                  <a:gd name="connsiteY7" fmla="*/ 519881 h 3792603"/>
                  <a:gd name="connsiteX8" fmla="*/ 2789973 w 7004102"/>
                  <a:gd name="connsiteY8" fmla="*/ 396056 h 3792603"/>
                  <a:gd name="connsiteX9" fmla="*/ 2618523 w 7004102"/>
                  <a:gd name="connsiteY9" fmla="*/ 691331 h 3792603"/>
                  <a:gd name="connsiteX10" fmla="*/ 3723423 w 7004102"/>
                  <a:gd name="connsiteY10" fmla="*/ 919931 h 3792603"/>
                  <a:gd name="connsiteX11" fmla="*/ 5180748 w 7004102"/>
                  <a:gd name="connsiteY11" fmla="*/ 938981 h 3792603"/>
                  <a:gd name="connsiteX12" fmla="*/ 6904884 w 7004102"/>
                  <a:gd name="connsiteY12" fmla="*/ 229227 h 3792603"/>
                  <a:gd name="connsiteX13" fmla="*/ 6809634 w 7004102"/>
                  <a:gd name="connsiteY13" fmla="*/ 1081013 h 3792603"/>
                  <a:gd name="connsiteX14" fmla="*/ 0 w 7004102"/>
                  <a:gd name="connsiteY14" fmla="*/ 3774176 h 3792603"/>
                  <a:gd name="connsiteX15" fmla="*/ 456347 w 7004102"/>
                  <a:gd name="connsiteY15" fmla="*/ 638802 h 3792603"/>
                  <a:gd name="connsiteX0" fmla="*/ 456347 w 7183295"/>
                  <a:gd name="connsiteY0" fmla="*/ 638802 h 4047476"/>
                  <a:gd name="connsiteX1" fmla="*/ 1732698 w 7183295"/>
                  <a:gd name="connsiteY1" fmla="*/ 491306 h 4047476"/>
                  <a:gd name="connsiteX2" fmla="*/ 1627923 w 7183295"/>
                  <a:gd name="connsiteY2" fmla="*/ 34106 h 4047476"/>
                  <a:gd name="connsiteX3" fmla="*/ 1989873 w 7183295"/>
                  <a:gd name="connsiteY3" fmla="*/ 357956 h 4047476"/>
                  <a:gd name="connsiteX4" fmla="*/ 2170848 w 7183295"/>
                  <a:gd name="connsiteY4" fmla="*/ 81731 h 4047476"/>
                  <a:gd name="connsiteX5" fmla="*/ 2151798 w 7183295"/>
                  <a:gd name="connsiteY5" fmla="*/ 424631 h 4047476"/>
                  <a:gd name="connsiteX6" fmla="*/ 2618523 w 7183295"/>
                  <a:gd name="connsiteY6" fmla="*/ 129356 h 4047476"/>
                  <a:gd name="connsiteX7" fmla="*/ 2456598 w 7183295"/>
                  <a:gd name="connsiteY7" fmla="*/ 519881 h 4047476"/>
                  <a:gd name="connsiteX8" fmla="*/ 2789973 w 7183295"/>
                  <a:gd name="connsiteY8" fmla="*/ 396056 h 4047476"/>
                  <a:gd name="connsiteX9" fmla="*/ 2618523 w 7183295"/>
                  <a:gd name="connsiteY9" fmla="*/ 691331 h 4047476"/>
                  <a:gd name="connsiteX10" fmla="*/ 3723423 w 7183295"/>
                  <a:gd name="connsiteY10" fmla="*/ 919931 h 4047476"/>
                  <a:gd name="connsiteX11" fmla="*/ 5180748 w 7183295"/>
                  <a:gd name="connsiteY11" fmla="*/ 938981 h 4047476"/>
                  <a:gd name="connsiteX12" fmla="*/ 6904884 w 7183295"/>
                  <a:gd name="connsiteY12" fmla="*/ 229227 h 4047476"/>
                  <a:gd name="connsiteX13" fmla="*/ 7096237 w 7183295"/>
                  <a:gd name="connsiteY13" fmla="*/ 3787990 h 4047476"/>
                  <a:gd name="connsiteX14" fmla="*/ 0 w 7183295"/>
                  <a:gd name="connsiteY14" fmla="*/ 3774176 h 4047476"/>
                  <a:gd name="connsiteX15" fmla="*/ 456347 w 7183295"/>
                  <a:gd name="connsiteY15" fmla="*/ 638802 h 4047476"/>
                  <a:gd name="connsiteX0" fmla="*/ 388108 w 7183295"/>
                  <a:gd name="connsiteY0" fmla="*/ 638802 h 4047476"/>
                  <a:gd name="connsiteX1" fmla="*/ 1732698 w 7183295"/>
                  <a:gd name="connsiteY1" fmla="*/ 491306 h 4047476"/>
                  <a:gd name="connsiteX2" fmla="*/ 1627923 w 7183295"/>
                  <a:gd name="connsiteY2" fmla="*/ 34106 h 4047476"/>
                  <a:gd name="connsiteX3" fmla="*/ 1989873 w 7183295"/>
                  <a:gd name="connsiteY3" fmla="*/ 357956 h 4047476"/>
                  <a:gd name="connsiteX4" fmla="*/ 2170848 w 7183295"/>
                  <a:gd name="connsiteY4" fmla="*/ 81731 h 4047476"/>
                  <a:gd name="connsiteX5" fmla="*/ 2151798 w 7183295"/>
                  <a:gd name="connsiteY5" fmla="*/ 424631 h 4047476"/>
                  <a:gd name="connsiteX6" fmla="*/ 2618523 w 7183295"/>
                  <a:gd name="connsiteY6" fmla="*/ 129356 h 4047476"/>
                  <a:gd name="connsiteX7" fmla="*/ 2456598 w 7183295"/>
                  <a:gd name="connsiteY7" fmla="*/ 519881 h 4047476"/>
                  <a:gd name="connsiteX8" fmla="*/ 2789973 w 7183295"/>
                  <a:gd name="connsiteY8" fmla="*/ 396056 h 4047476"/>
                  <a:gd name="connsiteX9" fmla="*/ 2618523 w 7183295"/>
                  <a:gd name="connsiteY9" fmla="*/ 691331 h 4047476"/>
                  <a:gd name="connsiteX10" fmla="*/ 3723423 w 7183295"/>
                  <a:gd name="connsiteY10" fmla="*/ 919931 h 4047476"/>
                  <a:gd name="connsiteX11" fmla="*/ 5180748 w 7183295"/>
                  <a:gd name="connsiteY11" fmla="*/ 938981 h 4047476"/>
                  <a:gd name="connsiteX12" fmla="*/ 6904884 w 7183295"/>
                  <a:gd name="connsiteY12" fmla="*/ 229227 h 4047476"/>
                  <a:gd name="connsiteX13" fmla="*/ 7096237 w 7183295"/>
                  <a:gd name="connsiteY13" fmla="*/ 3787990 h 4047476"/>
                  <a:gd name="connsiteX14" fmla="*/ 0 w 7183295"/>
                  <a:gd name="connsiteY14" fmla="*/ 3774176 h 4047476"/>
                  <a:gd name="connsiteX15" fmla="*/ 388108 w 7183295"/>
                  <a:gd name="connsiteY15" fmla="*/ 638802 h 404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183295" h="4047476">
                    <a:moveTo>
                      <a:pt x="388108" y="638802"/>
                    </a:moveTo>
                    <a:cubicBezTo>
                      <a:pt x="1400933" y="218162"/>
                      <a:pt x="1310423" y="521421"/>
                      <a:pt x="1732698" y="491306"/>
                    </a:cubicBezTo>
                    <a:cubicBezTo>
                      <a:pt x="1967648" y="455611"/>
                      <a:pt x="1580298" y="56331"/>
                      <a:pt x="1627923" y="34106"/>
                    </a:cubicBezTo>
                    <a:cubicBezTo>
                      <a:pt x="2047023" y="-140519"/>
                      <a:pt x="1932723" y="415106"/>
                      <a:pt x="1989873" y="357956"/>
                    </a:cubicBezTo>
                    <a:cubicBezTo>
                      <a:pt x="2062898" y="354781"/>
                      <a:pt x="2097823" y="84906"/>
                      <a:pt x="2170848" y="81731"/>
                    </a:cubicBezTo>
                    <a:cubicBezTo>
                      <a:pt x="2256573" y="84906"/>
                      <a:pt x="2066073" y="421456"/>
                      <a:pt x="2151798" y="424631"/>
                    </a:cubicBezTo>
                    <a:cubicBezTo>
                      <a:pt x="2237523" y="418281"/>
                      <a:pt x="2532798" y="135706"/>
                      <a:pt x="2618523" y="129356"/>
                    </a:cubicBezTo>
                    <a:cubicBezTo>
                      <a:pt x="2704248" y="135706"/>
                      <a:pt x="2370873" y="513531"/>
                      <a:pt x="2456598" y="519881"/>
                    </a:cubicBezTo>
                    <a:cubicBezTo>
                      <a:pt x="2548673" y="513531"/>
                      <a:pt x="2697898" y="402406"/>
                      <a:pt x="2789973" y="396056"/>
                    </a:cubicBezTo>
                    <a:cubicBezTo>
                      <a:pt x="2872523" y="389706"/>
                      <a:pt x="2535973" y="697681"/>
                      <a:pt x="2618523" y="691331"/>
                    </a:cubicBezTo>
                    <a:cubicBezTo>
                      <a:pt x="3447198" y="532581"/>
                      <a:pt x="3437673" y="964381"/>
                      <a:pt x="3723423" y="919931"/>
                    </a:cubicBezTo>
                    <a:cubicBezTo>
                      <a:pt x="4602898" y="440506"/>
                      <a:pt x="5091848" y="923106"/>
                      <a:pt x="5180748" y="938981"/>
                    </a:cubicBezTo>
                    <a:cubicBezTo>
                      <a:pt x="5984060" y="207096"/>
                      <a:pt x="6415897" y="189587"/>
                      <a:pt x="6904884" y="229227"/>
                    </a:cubicBezTo>
                    <a:cubicBezTo>
                      <a:pt x="7063634" y="817956"/>
                      <a:pt x="7318487" y="3675511"/>
                      <a:pt x="7096237" y="3787990"/>
                    </a:cubicBezTo>
                    <a:cubicBezTo>
                      <a:pt x="4111700" y="4226140"/>
                      <a:pt x="955712" y="4031351"/>
                      <a:pt x="0" y="3774176"/>
                    </a:cubicBezTo>
                    <a:lnTo>
                      <a:pt x="388108" y="638802"/>
                    </a:lnTo>
                    <a:close/>
                  </a:path>
                </a:pathLst>
              </a:custGeom>
              <a:solidFill>
                <a:srgbClr val="98BF5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1D40B8E-84E0-4E61-AE2F-5041A26D519D}"/>
                </a:ext>
              </a:extLst>
            </p:cNvPr>
            <p:cNvGrpSpPr/>
            <p:nvPr/>
          </p:nvGrpSpPr>
          <p:grpSpPr>
            <a:xfrm>
              <a:off x="498539" y="5777448"/>
              <a:ext cx="11564946" cy="1412264"/>
              <a:chOff x="2935922" y="5694867"/>
              <a:chExt cx="6656238" cy="1345532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B73915B6-0D5C-4D07-96C1-6C5FD5E1E80B}"/>
                  </a:ext>
                </a:extLst>
              </p:cNvPr>
              <p:cNvSpPr/>
              <p:nvPr/>
            </p:nvSpPr>
            <p:spPr>
              <a:xfrm>
                <a:off x="8515349" y="5694867"/>
                <a:ext cx="1003801" cy="1001207"/>
              </a:xfrm>
              <a:custGeom>
                <a:avLst/>
                <a:gdLst>
                  <a:gd name="connsiteX0" fmla="*/ 0 w 651376"/>
                  <a:gd name="connsiteY0" fmla="*/ 0 h 742950"/>
                  <a:gd name="connsiteX1" fmla="*/ 651376 w 651376"/>
                  <a:gd name="connsiteY1" fmla="*/ 0 h 742950"/>
                  <a:gd name="connsiteX2" fmla="*/ 651376 w 651376"/>
                  <a:gd name="connsiteY2" fmla="*/ 742950 h 742950"/>
                  <a:gd name="connsiteX3" fmla="*/ 0 w 651376"/>
                  <a:gd name="connsiteY3" fmla="*/ 742950 h 742950"/>
                  <a:gd name="connsiteX4" fmla="*/ 0 w 651376"/>
                  <a:gd name="connsiteY4" fmla="*/ 0 h 742950"/>
                  <a:gd name="connsiteX0" fmla="*/ 0 w 1003801"/>
                  <a:gd name="connsiteY0" fmla="*/ 333375 h 742950"/>
                  <a:gd name="connsiteX1" fmla="*/ 1003801 w 1003801"/>
                  <a:gd name="connsiteY1" fmla="*/ 0 h 742950"/>
                  <a:gd name="connsiteX2" fmla="*/ 1003801 w 1003801"/>
                  <a:gd name="connsiteY2" fmla="*/ 742950 h 742950"/>
                  <a:gd name="connsiteX3" fmla="*/ 352425 w 1003801"/>
                  <a:gd name="connsiteY3" fmla="*/ 742950 h 742950"/>
                  <a:gd name="connsiteX4" fmla="*/ 0 w 1003801"/>
                  <a:gd name="connsiteY4" fmla="*/ 333375 h 742950"/>
                  <a:gd name="connsiteX0" fmla="*/ 0 w 1003801"/>
                  <a:gd name="connsiteY0" fmla="*/ 333375 h 742950"/>
                  <a:gd name="connsiteX1" fmla="*/ 314326 w 1003801"/>
                  <a:gd name="connsiteY1" fmla="*/ 238125 h 742950"/>
                  <a:gd name="connsiteX2" fmla="*/ 1003801 w 1003801"/>
                  <a:gd name="connsiteY2" fmla="*/ 0 h 742950"/>
                  <a:gd name="connsiteX3" fmla="*/ 1003801 w 1003801"/>
                  <a:gd name="connsiteY3" fmla="*/ 742950 h 742950"/>
                  <a:gd name="connsiteX4" fmla="*/ 352425 w 1003801"/>
                  <a:gd name="connsiteY4" fmla="*/ 742950 h 742950"/>
                  <a:gd name="connsiteX5" fmla="*/ 0 w 1003801"/>
                  <a:gd name="connsiteY5" fmla="*/ 333375 h 742950"/>
                  <a:gd name="connsiteX0" fmla="*/ 0 w 1003801"/>
                  <a:gd name="connsiteY0" fmla="*/ 333375 h 742950"/>
                  <a:gd name="connsiteX1" fmla="*/ 314326 w 1003801"/>
                  <a:gd name="connsiteY1" fmla="*/ 238125 h 742950"/>
                  <a:gd name="connsiteX2" fmla="*/ 327026 w 1003801"/>
                  <a:gd name="connsiteY2" fmla="*/ 136525 h 742950"/>
                  <a:gd name="connsiteX3" fmla="*/ 1003801 w 1003801"/>
                  <a:gd name="connsiteY3" fmla="*/ 0 h 742950"/>
                  <a:gd name="connsiteX4" fmla="*/ 1003801 w 1003801"/>
                  <a:gd name="connsiteY4" fmla="*/ 742950 h 742950"/>
                  <a:gd name="connsiteX5" fmla="*/ 352425 w 1003801"/>
                  <a:gd name="connsiteY5" fmla="*/ 742950 h 742950"/>
                  <a:gd name="connsiteX6" fmla="*/ 0 w 1003801"/>
                  <a:gd name="connsiteY6" fmla="*/ 333375 h 742950"/>
                  <a:gd name="connsiteX0" fmla="*/ 0 w 1003801"/>
                  <a:gd name="connsiteY0" fmla="*/ 333375 h 742950"/>
                  <a:gd name="connsiteX1" fmla="*/ 314326 w 1003801"/>
                  <a:gd name="connsiteY1" fmla="*/ 238125 h 742950"/>
                  <a:gd name="connsiteX2" fmla="*/ 327026 w 1003801"/>
                  <a:gd name="connsiteY2" fmla="*/ 136525 h 742950"/>
                  <a:gd name="connsiteX3" fmla="*/ 454026 w 1003801"/>
                  <a:gd name="connsiteY3" fmla="*/ 19050 h 742950"/>
                  <a:gd name="connsiteX4" fmla="*/ 1003801 w 1003801"/>
                  <a:gd name="connsiteY4" fmla="*/ 0 h 742950"/>
                  <a:gd name="connsiteX5" fmla="*/ 1003801 w 1003801"/>
                  <a:gd name="connsiteY5" fmla="*/ 742950 h 742950"/>
                  <a:gd name="connsiteX6" fmla="*/ 352425 w 1003801"/>
                  <a:gd name="connsiteY6" fmla="*/ 742950 h 742950"/>
                  <a:gd name="connsiteX7" fmla="*/ 0 w 1003801"/>
                  <a:gd name="connsiteY7" fmla="*/ 333375 h 742950"/>
                  <a:gd name="connsiteX0" fmla="*/ 0 w 1003801"/>
                  <a:gd name="connsiteY0" fmla="*/ 333375 h 742950"/>
                  <a:gd name="connsiteX1" fmla="*/ 314326 w 1003801"/>
                  <a:gd name="connsiteY1" fmla="*/ 238125 h 742950"/>
                  <a:gd name="connsiteX2" fmla="*/ 327026 w 1003801"/>
                  <a:gd name="connsiteY2" fmla="*/ 136525 h 742950"/>
                  <a:gd name="connsiteX3" fmla="*/ 454026 w 1003801"/>
                  <a:gd name="connsiteY3" fmla="*/ 19050 h 742950"/>
                  <a:gd name="connsiteX4" fmla="*/ 657226 w 1003801"/>
                  <a:gd name="connsiteY4" fmla="*/ 0 h 742950"/>
                  <a:gd name="connsiteX5" fmla="*/ 1003801 w 1003801"/>
                  <a:gd name="connsiteY5" fmla="*/ 0 h 742950"/>
                  <a:gd name="connsiteX6" fmla="*/ 1003801 w 1003801"/>
                  <a:gd name="connsiteY6" fmla="*/ 742950 h 742950"/>
                  <a:gd name="connsiteX7" fmla="*/ 352425 w 1003801"/>
                  <a:gd name="connsiteY7" fmla="*/ 742950 h 742950"/>
                  <a:gd name="connsiteX8" fmla="*/ 0 w 1003801"/>
                  <a:gd name="connsiteY8" fmla="*/ 333375 h 742950"/>
                  <a:gd name="connsiteX0" fmla="*/ 0 w 1003801"/>
                  <a:gd name="connsiteY0" fmla="*/ 394052 h 803627"/>
                  <a:gd name="connsiteX1" fmla="*/ 314326 w 1003801"/>
                  <a:gd name="connsiteY1" fmla="*/ 298802 h 803627"/>
                  <a:gd name="connsiteX2" fmla="*/ 327026 w 1003801"/>
                  <a:gd name="connsiteY2" fmla="*/ 197202 h 803627"/>
                  <a:gd name="connsiteX3" fmla="*/ 454026 w 1003801"/>
                  <a:gd name="connsiteY3" fmla="*/ 79727 h 803627"/>
                  <a:gd name="connsiteX4" fmla="*/ 657226 w 1003801"/>
                  <a:gd name="connsiteY4" fmla="*/ 60677 h 803627"/>
                  <a:gd name="connsiteX5" fmla="*/ 1003801 w 1003801"/>
                  <a:gd name="connsiteY5" fmla="*/ 60677 h 803627"/>
                  <a:gd name="connsiteX6" fmla="*/ 1003801 w 1003801"/>
                  <a:gd name="connsiteY6" fmla="*/ 803627 h 803627"/>
                  <a:gd name="connsiteX7" fmla="*/ 352425 w 1003801"/>
                  <a:gd name="connsiteY7" fmla="*/ 803627 h 803627"/>
                  <a:gd name="connsiteX8" fmla="*/ 0 w 1003801"/>
                  <a:gd name="connsiteY8" fmla="*/ 394052 h 803627"/>
                  <a:gd name="connsiteX0" fmla="*/ 0 w 1003801"/>
                  <a:gd name="connsiteY0" fmla="*/ 433024 h 842599"/>
                  <a:gd name="connsiteX1" fmla="*/ 314326 w 1003801"/>
                  <a:gd name="connsiteY1" fmla="*/ 337774 h 842599"/>
                  <a:gd name="connsiteX2" fmla="*/ 327026 w 1003801"/>
                  <a:gd name="connsiteY2" fmla="*/ 236174 h 842599"/>
                  <a:gd name="connsiteX3" fmla="*/ 454026 w 1003801"/>
                  <a:gd name="connsiteY3" fmla="*/ 118699 h 842599"/>
                  <a:gd name="connsiteX4" fmla="*/ 657226 w 1003801"/>
                  <a:gd name="connsiteY4" fmla="*/ 99649 h 842599"/>
                  <a:gd name="connsiteX5" fmla="*/ 1003801 w 1003801"/>
                  <a:gd name="connsiteY5" fmla="*/ 99649 h 842599"/>
                  <a:gd name="connsiteX6" fmla="*/ 1003801 w 1003801"/>
                  <a:gd name="connsiteY6" fmla="*/ 842599 h 842599"/>
                  <a:gd name="connsiteX7" fmla="*/ 352425 w 1003801"/>
                  <a:gd name="connsiteY7" fmla="*/ 842599 h 842599"/>
                  <a:gd name="connsiteX8" fmla="*/ 0 w 1003801"/>
                  <a:gd name="connsiteY8" fmla="*/ 433024 h 842599"/>
                  <a:gd name="connsiteX0" fmla="*/ 0 w 1003801"/>
                  <a:gd name="connsiteY0" fmla="*/ 600462 h 1010037"/>
                  <a:gd name="connsiteX1" fmla="*/ 314326 w 1003801"/>
                  <a:gd name="connsiteY1" fmla="*/ 505212 h 1010037"/>
                  <a:gd name="connsiteX2" fmla="*/ 327026 w 1003801"/>
                  <a:gd name="connsiteY2" fmla="*/ 403612 h 1010037"/>
                  <a:gd name="connsiteX3" fmla="*/ 454026 w 1003801"/>
                  <a:gd name="connsiteY3" fmla="*/ 286137 h 1010037"/>
                  <a:gd name="connsiteX4" fmla="*/ 657226 w 1003801"/>
                  <a:gd name="connsiteY4" fmla="*/ 267087 h 1010037"/>
                  <a:gd name="connsiteX5" fmla="*/ 1003801 w 1003801"/>
                  <a:gd name="connsiteY5" fmla="*/ 267087 h 1010037"/>
                  <a:gd name="connsiteX6" fmla="*/ 1003801 w 1003801"/>
                  <a:gd name="connsiteY6" fmla="*/ 1010037 h 1010037"/>
                  <a:gd name="connsiteX7" fmla="*/ 352425 w 1003801"/>
                  <a:gd name="connsiteY7" fmla="*/ 1010037 h 1010037"/>
                  <a:gd name="connsiteX8" fmla="*/ 0 w 1003801"/>
                  <a:gd name="connsiteY8" fmla="*/ 600462 h 1010037"/>
                  <a:gd name="connsiteX0" fmla="*/ 0 w 1003801"/>
                  <a:gd name="connsiteY0" fmla="*/ 617558 h 1027133"/>
                  <a:gd name="connsiteX1" fmla="*/ 314326 w 1003801"/>
                  <a:gd name="connsiteY1" fmla="*/ 522308 h 1027133"/>
                  <a:gd name="connsiteX2" fmla="*/ 327026 w 1003801"/>
                  <a:gd name="connsiteY2" fmla="*/ 420708 h 1027133"/>
                  <a:gd name="connsiteX3" fmla="*/ 454026 w 1003801"/>
                  <a:gd name="connsiteY3" fmla="*/ 303233 h 1027133"/>
                  <a:gd name="connsiteX4" fmla="*/ 657226 w 1003801"/>
                  <a:gd name="connsiteY4" fmla="*/ 284183 h 1027133"/>
                  <a:gd name="connsiteX5" fmla="*/ 1003801 w 1003801"/>
                  <a:gd name="connsiteY5" fmla="*/ 284183 h 1027133"/>
                  <a:gd name="connsiteX6" fmla="*/ 1003801 w 1003801"/>
                  <a:gd name="connsiteY6" fmla="*/ 1027133 h 1027133"/>
                  <a:gd name="connsiteX7" fmla="*/ 352425 w 1003801"/>
                  <a:gd name="connsiteY7" fmla="*/ 1027133 h 1027133"/>
                  <a:gd name="connsiteX8" fmla="*/ 0 w 1003801"/>
                  <a:gd name="connsiteY8" fmla="*/ 617558 h 1027133"/>
                  <a:gd name="connsiteX0" fmla="*/ 0 w 1003801"/>
                  <a:gd name="connsiteY0" fmla="*/ 558386 h 967961"/>
                  <a:gd name="connsiteX1" fmla="*/ 314326 w 1003801"/>
                  <a:gd name="connsiteY1" fmla="*/ 463136 h 967961"/>
                  <a:gd name="connsiteX2" fmla="*/ 327026 w 1003801"/>
                  <a:gd name="connsiteY2" fmla="*/ 361536 h 967961"/>
                  <a:gd name="connsiteX3" fmla="*/ 454026 w 1003801"/>
                  <a:gd name="connsiteY3" fmla="*/ 244061 h 967961"/>
                  <a:gd name="connsiteX4" fmla="*/ 657226 w 1003801"/>
                  <a:gd name="connsiteY4" fmla="*/ 225011 h 967961"/>
                  <a:gd name="connsiteX5" fmla="*/ 1003801 w 1003801"/>
                  <a:gd name="connsiteY5" fmla="*/ 225011 h 967961"/>
                  <a:gd name="connsiteX6" fmla="*/ 1003801 w 1003801"/>
                  <a:gd name="connsiteY6" fmla="*/ 967961 h 967961"/>
                  <a:gd name="connsiteX7" fmla="*/ 352425 w 1003801"/>
                  <a:gd name="connsiteY7" fmla="*/ 967961 h 967961"/>
                  <a:gd name="connsiteX8" fmla="*/ 0 w 1003801"/>
                  <a:gd name="connsiteY8" fmla="*/ 558386 h 967961"/>
                  <a:gd name="connsiteX0" fmla="*/ 0 w 1003801"/>
                  <a:gd name="connsiteY0" fmla="*/ 599229 h 1008804"/>
                  <a:gd name="connsiteX1" fmla="*/ 314326 w 1003801"/>
                  <a:gd name="connsiteY1" fmla="*/ 503979 h 1008804"/>
                  <a:gd name="connsiteX2" fmla="*/ 327026 w 1003801"/>
                  <a:gd name="connsiteY2" fmla="*/ 402379 h 1008804"/>
                  <a:gd name="connsiteX3" fmla="*/ 454026 w 1003801"/>
                  <a:gd name="connsiteY3" fmla="*/ 284904 h 1008804"/>
                  <a:gd name="connsiteX4" fmla="*/ 657226 w 1003801"/>
                  <a:gd name="connsiteY4" fmla="*/ 265854 h 1008804"/>
                  <a:gd name="connsiteX5" fmla="*/ 1003801 w 1003801"/>
                  <a:gd name="connsiteY5" fmla="*/ 265854 h 1008804"/>
                  <a:gd name="connsiteX6" fmla="*/ 1003801 w 1003801"/>
                  <a:gd name="connsiteY6" fmla="*/ 1008804 h 1008804"/>
                  <a:gd name="connsiteX7" fmla="*/ 352425 w 1003801"/>
                  <a:gd name="connsiteY7" fmla="*/ 1008804 h 1008804"/>
                  <a:gd name="connsiteX8" fmla="*/ 0 w 1003801"/>
                  <a:gd name="connsiteY8" fmla="*/ 599229 h 1008804"/>
                  <a:gd name="connsiteX0" fmla="*/ 0 w 1003801"/>
                  <a:gd name="connsiteY0" fmla="*/ 591632 h 1001207"/>
                  <a:gd name="connsiteX1" fmla="*/ 314326 w 1003801"/>
                  <a:gd name="connsiteY1" fmla="*/ 496382 h 1001207"/>
                  <a:gd name="connsiteX2" fmla="*/ 327026 w 1003801"/>
                  <a:gd name="connsiteY2" fmla="*/ 394782 h 1001207"/>
                  <a:gd name="connsiteX3" fmla="*/ 546101 w 1003801"/>
                  <a:gd name="connsiteY3" fmla="*/ 1083 h 1001207"/>
                  <a:gd name="connsiteX4" fmla="*/ 454026 w 1003801"/>
                  <a:gd name="connsiteY4" fmla="*/ 277307 h 1001207"/>
                  <a:gd name="connsiteX5" fmla="*/ 657226 w 1003801"/>
                  <a:gd name="connsiteY5" fmla="*/ 258257 h 1001207"/>
                  <a:gd name="connsiteX6" fmla="*/ 1003801 w 1003801"/>
                  <a:gd name="connsiteY6" fmla="*/ 258257 h 1001207"/>
                  <a:gd name="connsiteX7" fmla="*/ 1003801 w 1003801"/>
                  <a:gd name="connsiteY7" fmla="*/ 1001207 h 1001207"/>
                  <a:gd name="connsiteX8" fmla="*/ 352425 w 1003801"/>
                  <a:gd name="connsiteY8" fmla="*/ 1001207 h 1001207"/>
                  <a:gd name="connsiteX9" fmla="*/ 0 w 1003801"/>
                  <a:gd name="connsiteY9" fmla="*/ 591632 h 1001207"/>
                  <a:gd name="connsiteX0" fmla="*/ 0 w 1003801"/>
                  <a:gd name="connsiteY0" fmla="*/ 591632 h 1001207"/>
                  <a:gd name="connsiteX1" fmla="*/ 314326 w 1003801"/>
                  <a:gd name="connsiteY1" fmla="*/ 496382 h 1001207"/>
                  <a:gd name="connsiteX2" fmla="*/ 327026 w 1003801"/>
                  <a:gd name="connsiteY2" fmla="*/ 394782 h 1001207"/>
                  <a:gd name="connsiteX3" fmla="*/ 546101 w 1003801"/>
                  <a:gd name="connsiteY3" fmla="*/ 1083 h 1001207"/>
                  <a:gd name="connsiteX4" fmla="*/ 454026 w 1003801"/>
                  <a:gd name="connsiteY4" fmla="*/ 277307 h 1001207"/>
                  <a:gd name="connsiteX5" fmla="*/ 657226 w 1003801"/>
                  <a:gd name="connsiteY5" fmla="*/ 258257 h 1001207"/>
                  <a:gd name="connsiteX6" fmla="*/ 1003801 w 1003801"/>
                  <a:gd name="connsiteY6" fmla="*/ 258257 h 1001207"/>
                  <a:gd name="connsiteX7" fmla="*/ 1003801 w 1003801"/>
                  <a:gd name="connsiteY7" fmla="*/ 1001207 h 1001207"/>
                  <a:gd name="connsiteX8" fmla="*/ 352425 w 1003801"/>
                  <a:gd name="connsiteY8" fmla="*/ 1001207 h 1001207"/>
                  <a:gd name="connsiteX9" fmla="*/ 0 w 1003801"/>
                  <a:gd name="connsiteY9" fmla="*/ 591632 h 1001207"/>
                  <a:gd name="connsiteX0" fmla="*/ 0 w 1003801"/>
                  <a:gd name="connsiteY0" fmla="*/ 591632 h 1001207"/>
                  <a:gd name="connsiteX1" fmla="*/ 314326 w 1003801"/>
                  <a:gd name="connsiteY1" fmla="*/ 496382 h 1001207"/>
                  <a:gd name="connsiteX2" fmla="*/ 42864 w 1003801"/>
                  <a:gd name="connsiteY2" fmla="*/ 351127 h 1001207"/>
                  <a:gd name="connsiteX3" fmla="*/ 327026 w 1003801"/>
                  <a:gd name="connsiteY3" fmla="*/ 394782 h 1001207"/>
                  <a:gd name="connsiteX4" fmla="*/ 546101 w 1003801"/>
                  <a:gd name="connsiteY4" fmla="*/ 1083 h 1001207"/>
                  <a:gd name="connsiteX5" fmla="*/ 454026 w 1003801"/>
                  <a:gd name="connsiteY5" fmla="*/ 277307 h 1001207"/>
                  <a:gd name="connsiteX6" fmla="*/ 657226 w 1003801"/>
                  <a:gd name="connsiteY6" fmla="*/ 258257 h 1001207"/>
                  <a:gd name="connsiteX7" fmla="*/ 1003801 w 1003801"/>
                  <a:gd name="connsiteY7" fmla="*/ 258257 h 1001207"/>
                  <a:gd name="connsiteX8" fmla="*/ 1003801 w 1003801"/>
                  <a:gd name="connsiteY8" fmla="*/ 1001207 h 1001207"/>
                  <a:gd name="connsiteX9" fmla="*/ 352425 w 1003801"/>
                  <a:gd name="connsiteY9" fmla="*/ 1001207 h 1001207"/>
                  <a:gd name="connsiteX10" fmla="*/ 0 w 1003801"/>
                  <a:gd name="connsiteY10" fmla="*/ 591632 h 1001207"/>
                  <a:gd name="connsiteX0" fmla="*/ 0 w 1003801"/>
                  <a:gd name="connsiteY0" fmla="*/ 591632 h 1001207"/>
                  <a:gd name="connsiteX1" fmla="*/ 314326 w 1003801"/>
                  <a:gd name="connsiteY1" fmla="*/ 496382 h 1001207"/>
                  <a:gd name="connsiteX2" fmla="*/ 42864 w 1003801"/>
                  <a:gd name="connsiteY2" fmla="*/ 351127 h 1001207"/>
                  <a:gd name="connsiteX3" fmla="*/ 327026 w 1003801"/>
                  <a:gd name="connsiteY3" fmla="*/ 394782 h 1001207"/>
                  <a:gd name="connsiteX4" fmla="*/ 546101 w 1003801"/>
                  <a:gd name="connsiteY4" fmla="*/ 1083 h 1001207"/>
                  <a:gd name="connsiteX5" fmla="*/ 454026 w 1003801"/>
                  <a:gd name="connsiteY5" fmla="*/ 277307 h 1001207"/>
                  <a:gd name="connsiteX6" fmla="*/ 657226 w 1003801"/>
                  <a:gd name="connsiteY6" fmla="*/ 258257 h 1001207"/>
                  <a:gd name="connsiteX7" fmla="*/ 1003801 w 1003801"/>
                  <a:gd name="connsiteY7" fmla="*/ 258257 h 1001207"/>
                  <a:gd name="connsiteX8" fmla="*/ 1003801 w 1003801"/>
                  <a:gd name="connsiteY8" fmla="*/ 1001207 h 1001207"/>
                  <a:gd name="connsiteX9" fmla="*/ 352425 w 1003801"/>
                  <a:gd name="connsiteY9" fmla="*/ 1001207 h 1001207"/>
                  <a:gd name="connsiteX10" fmla="*/ 0 w 1003801"/>
                  <a:gd name="connsiteY10" fmla="*/ 591632 h 1001207"/>
                  <a:gd name="connsiteX0" fmla="*/ 0 w 1003801"/>
                  <a:gd name="connsiteY0" fmla="*/ 591632 h 1001207"/>
                  <a:gd name="connsiteX1" fmla="*/ 276226 w 1003801"/>
                  <a:gd name="connsiteY1" fmla="*/ 520194 h 1001207"/>
                  <a:gd name="connsiteX2" fmla="*/ 42864 w 1003801"/>
                  <a:gd name="connsiteY2" fmla="*/ 351127 h 1001207"/>
                  <a:gd name="connsiteX3" fmla="*/ 327026 w 1003801"/>
                  <a:gd name="connsiteY3" fmla="*/ 394782 h 1001207"/>
                  <a:gd name="connsiteX4" fmla="*/ 546101 w 1003801"/>
                  <a:gd name="connsiteY4" fmla="*/ 1083 h 1001207"/>
                  <a:gd name="connsiteX5" fmla="*/ 454026 w 1003801"/>
                  <a:gd name="connsiteY5" fmla="*/ 277307 h 1001207"/>
                  <a:gd name="connsiteX6" fmla="*/ 657226 w 1003801"/>
                  <a:gd name="connsiteY6" fmla="*/ 258257 h 1001207"/>
                  <a:gd name="connsiteX7" fmla="*/ 1003801 w 1003801"/>
                  <a:gd name="connsiteY7" fmla="*/ 258257 h 1001207"/>
                  <a:gd name="connsiteX8" fmla="*/ 1003801 w 1003801"/>
                  <a:gd name="connsiteY8" fmla="*/ 1001207 h 1001207"/>
                  <a:gd name="connsiteX9" fmla="*/ 352425 w 1003801"/>
                  <a:gd name="connsiteY9" fmla="*/ 1001207 h 1001207"/>
                  <a:gd name="connsiteX10" fmla="*/ 0 w 1003801"/>
                  <a:gd name="connsiteY10" fmla="*/ 591632 h 1001207"/>
                  <a:gd name="connsiteX0" fmla="*/ 0 w 1003801"/>
                  <a:gd name="connsiteY0" fmla="*/ 591632 h 1001207"/>
                  <a:gd name="connsiteX1" fmla="*/ 276226 w 1003801"/>
                  <a:gd name="connsiteY1" fmla="*/ 520194 h 1001207"/>
                  <a:gd name="connsiteX2" fmla="*/ 42864 w 1003801"/>
                  <a:gd name="connsiteY2" fmla="*/ 351127 h 1001207"/>
                  <a:gd name="connsiteX3" fmla="*/ 327026 w 1003801"/>
                  <a:gd name="connsiteY3" fmla="*/ 394782 h 1001207"/>
                  <a:gd name="connsiteX4" fmla="*/ 546101 w 1003801"/>
                  <a:gd name="connsiteY4" fmla="*/ 1083 h 1001207"/>
                  <a:gd name="connsiteX5" fmla="*/ 454026 w 1003801"/>
                  <a:gd name="connsiteY5" fmla="*/ 277307 h 1001207"/>
                  <a:gd name="connsiteX6" fmla="*/ 657226 w 1003801"/>
                  <a:gd name="connsiteY6" fmla="*/ 258257 h 1001207"/>
                  <a:gd name="connsiteX7" fmla="*/ 1003801 w 1003801"/>
                  <a:gd name="connsiteY7" fmla="*/ 258257 h 1001207"/>
                  <a:gd name="connsiteX8" fmla="*/ 1003801 w 1003801"/>
                  <a:gd name="connsiteY8" fmla="*/ 1001207 h 1001207"/>
                  <a:gd name="connsiteX9" fmla="*/ 352425 w 1003801"/>
                  <a:gd name="connsiteY9" fmla="*/ 1001207 h 1001207"/>
                  <a:gd name="connsiteX10" fmla="*/ 0 w 1003801"/>
                  <a:gd name="connsiteY10" fmla="*/ 591632 h 1001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03801" h="1001207">
                    <a:moveTo>
                      <a:pt x="0" y="591632"/>
                    </a:moveTo>
                    <a:cubicBezTo>
                      <a:pt x="152400" y="537657"/>
                      <a:pt x="123826" y="574169"/>
                      <a:pt x="276226" y="520194"/>
                    </a:cubicBezTo>
                    <a:cubicBezTo>
                      <a:pt x="329010" y="494794"/>
                      <a:pt x="138378" y="349010"/>
                      <a:pt x="42864" y="351127"/>
                    </a:cubicBezTo>
                    <a:cubicBezTo>
                      <a:pt x="44981" y="334194"/>
                      <a:pt x="205450" y="303501"/>
                      <a:pt x="327026" y="394782"/>
                    </a:cubicBezTo>
                    <a:cubicBezTo>
                      <a:pt x="219077" y="218305"/>
                      <a:pt x="524934" y="20662"/>
                      <a:pt x="546101" y="1083"/>
                    </a:cubicBezTo>
                    <a:cubicBezTo>
                      <a:pt x="567268" y="-18496"/>
                      <a:pt x="427039" y="233386"/>
                      <a:pt x="454026" y="277307"/>
                    </a:cubicBezTo>
                    <a:cubicBezTo>
                      <a:pt x="724959" y="20132"/>
                      <a:pt x="573618" y="261432"/>
                      <a:pt x="657226" y="258257"/>
                    </a:cubicBezTo>
                    <a:cubicBezTo>
                      <a:pt x="842601" y="121732"/>
                      <a:pt x="888276" y="258257"/>
                      <a:pt x="1003801" y="258257"/>
                    </a:cubicBezTo>
                    <a:lnTo>
                      <a:pt x="1003801" y="1001207"/>
                    </a:lnTo>
                    <a:lnTo>
                      <a:pt x="352425" y="1001207"/>
                    </a:lnTo>
                    <a:lnTo>
                      <a:pt x="0" y="591632"/>
                    </a:lnTo>
                    <a:close/>
                  </a:path>
                </a:pathLst>
              </a:custGeom>
              <a:solidFill>
                <a:srgbClr val="6EB83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ACDBA1A-5AFD-4E24-8C7A-BB5E1D74E640}"/>
                  </a:ext>
                </a:extLst>
              </p:cNvPr>
              <p:cNvSpPr/>
              <p:nvPr/>
            </p:nvSpPr>
            <p:spPr>
              <a:xfrm>
                <a:off x="2935922" y="6054155"/>
                <a:ext cx="6656238" cy="986244"/>
              </a:xfrm>
              <a:custGeom>
                <a:avLst/>
                <a:gdLst>
                  <a:gd name="connsiteX0" fmla="*/ 0 w 6219511"/>
                  <a:gd name="connsiteY0" fmla="*/ 0 h 1331961"/>
                  <a:gd name="connsiteX1" fmla="*/ 6219511 w 6219511"/>
                  <a:gd name="connsiteY1" fmla="*/ 0 h 1331961"/>
                  <a:gd name="connsiteX2" fmla="*/ 6219511 w 6219511"/>
                  <a:gd name="connsiteY2" fmla="*/ 1331961 h 1331961"/>
                  <a:gd name="connsiteX3" fmla="*/ 0 w 6219511"/>
                  <a:gd name="connsiteY3" fmla="*/ 1331961 h 1331961"/>
                  <a:gd name="connsiteX4" fmla="*/ 0 w 6219511"/>
                  <a:gd name="connsiteY4" fmla="*/ 0 h 1331961"/>
                  <a:gd name="connsiteX0" fmla="*/ 0 w 6328693"/>
                  <a:gd name="connsiteY0" fmla="*/ 464023 h 1331961"/>
                  <a:gd name="connsiteX1" fmla="*/ 6328693 w 6328693"/>
                  <a:gd name="connsiteY1" fmla="*/ 0 h 1331961"/>
                  <a:gd name="connsiteX2" fmla="*/ 6328693 w 6328693"/>
                  <a:gd name="connsiteY2" fmla="*/ 1331961 h 1331961"/>
                  <a:gd name="connsiteX3" fmla="*/ 109182 w 6328693"/>
                  <a:gd name="connsiteY3" fmla="*/ 1331961 h 1331961"/>
                  <a:gd name="connsiteX4" fmla="*/ 0 w 6328693"/>
                  <a:gd name="connsiteY4" fmla="*/ 464023 h 1331961"/>
                  <a:gd name="connsiteX0" fmla="*/ 0 w 6301397"/>
                  <a:gd name="connsiteY0" fmla="*/ 641444 h 1331961"/>
                  <a:gd name="connsiteX1" fmla="*/ 6301397 w 6301397"/>
                  <a:gd name="connsiteY1" fmla="*/ 0 h 1331961"/>
                  <a:gd name="connsiteX2" fmla="*/ 6301397 w 6301397"/>
                  <a:gd name="connsiteY2" fmla="*/ 1331961 h 1331961"/>
                  <a:gd name="connsiteX3" fmla="*/ 81886 w 6301397"/>
                  <a:gd name="connsiteY3" fmla="*/ 1331961 h 1331961"/>
                  <a:gd name="connsiteX4" fmla="*/ 0 w 6301397"/>
                  <a:gd name="connsiteY4" fmla="*/ 641444 h 1331961"/>
                  <a:gd name="connsiteX0" fmla="*/ 0 w 6260454"/>
                  <a:gd name="connsiteY0" fmla="*/ 709683 h 1331961"/>
                  <a:gd name="connsiteX1" fmla="*/ 6260454 w 6260454"/>
                  <a:gd name="connsiteY1" fmla="*/ 0 h 1331961"/>
                  <a:gd name="connsiteX2" fmla="*/ 6260454 w 6260454"/>
                  <a:gd name="connsiteY2" fmla="*/ 1331961 h 1331961"/>
                  <a:gd name="connsiteX3" fmla="*/ 40943 w 6260454"/>
                  <a:gd name="connsiteY3" fmla="*/ 1331961 h 1331961"/>
                  <a:gd name="connsiteX4" fmla="*/ 0 w 6260454"/>
                  <a:gd name="connsiteY4" fmla="*/ 709683 h 1331961"/>
                  <a:gd name="connsiteX0" fmla="*/ 0 w 6260454"/>
                  <a:gd name="connsiteY0" fmla="*/ 709683 h 1331961"/>
                  <a:gd name="connsiteX1" fmla="*/ 3261814 w 6260454"/>
                  <a:gd name="connsiteY1" fmla="*/ 532079 h 1331961"/>
                  <a:gd name="connsiteX2" fmla="*/ 6260454 w 6260454"/>
                  <a:gd name="connsiteY2" fmla="*/ 0 h 1331961"/>
                  <a:gd name="connsiteX3" fmla="*/ 6260454 w 6260454"/>
                  <a:gd name="connsiteY3" fmla="*/ 1331961 h 1331961"/>
                  <a:gd name="connsiteX4" fmla="*/ 40943 w 6260454"/>
                  <a:gd name="connsiteY4" fmla="*/ 1331961 h 1331961"/>
                  <a:gd name="connsiteX5" fmla="*/ 0 w 6260454"/>
                  <a:gd name="connsiteY5" fmla="*/ 709683 h 1331961"/>
                  <a:gd name="connsiteX0" fmla="*/ 0 w 6260454"/>
                  <a:gd name="connsiteY0" fmla="*/ 709683 h 1331961"/>
                  <a:gd name="connsiteX1" fmla="*/ 3261814 w 6260454"/>
                  <a:gd name="connsiteY1" fmla="*/ 532079 h 1331961"/>
                  <a:gd name="connsiteX2" fmla="*/ 6260454 w 6260454"/>
                  <a:gd name="connsiteY2" fmla="*/ 0 h 1331961"/>
                  <a:gd name="connsiteX3" fmla="*/ 6260454 w 6260454"/>
                  <a:gd name="connsiteY3" fmla="*/ 1331961 h 1331961"/>
                  <a:gd name="connsiteX4" fmla="*/ 40943 w 6260454"/>
                  <a:gd name="connsiteY4" fmla="*/ 1331961 h 1331961"/>
                  <a:gd name="connsiteX5" fmla="*/ 0 w 6260454"/>
                  <a:gd name="connsiteY5" fmla="*/ 709683 h 1331961"/>
                  <a:gd name="connsiteX0" fmla="*/ 0 w 6697182"/>
                  <a:gd name="connsiteY0" fmla="*/ 315542 h 937820"/>
                  <a:gd name="connsiteX1" fmla="*/ 3261814 w 6697182"/>
                  <a:gd name="connsiteY1" fmla="*/ 137938 h 937820"/>
                  <a:gd name="connsiteX2" fmla="*/ 6697182 w 6697182"/>
                  <a:gd name="connsiteY2" fmla="*/ 165417 h 937820"/>
                  <a:gd name="connsiteX3" fmla="*/ 6260454 w 6697182"/>
                  <a:gd name="connsiteY3" fmla="*/ 937820 h 937820"/>
                  <a:gd name="connsiteX4" fmla="*/ 40943 w 6697182"/>
                  <a:gd name="connsiteY4" fmla="*/ 937820 h 937820"/>
                  <a:gd name="connsiteX5" fmla="*/ 0 w 6697182"/>
                  <a:gd name="connsiteY5" fmla="*/ 315542 h 937820"/>
                  <a:gd name="connsiteX0" fmla="*/ 0 w 6656238"/>
                  <a:gd name="connsiteY0" fmla="*/ 315542 h 937820"/>
                  <a:gd name="connsiteX1" fmla="*/ 3261814 w 6656238"/>
                  <a:gd name="connsiteY1" fmla="*/ 137938 h 937820"/>
                  <a:gd name="connsiteX2" fmla="*/ 6656238 w 6656238"/>
                  <a:gd name="connsiteY2" fmla="*/ 329190 h 937820"/>
                  <a:gd name="connsiteX3" fmla="*/ 6260454 w 6656238"/>
                  <a:gd name="connsiteY3" fmla="*/ 937820 h 937820"/>
                  <a:gd name="connsiteX4" fmla="*/ 40943 w 6656238"/>
                  <a:gd name="connsiteY4" fmla="*/ 937820 h 937820"/>
                  <a:gd name="connsiteX5" fmla="*/ 0 w 6656238"/>
                  <a:gd name="connsiteY5" fmla="*/ 315542 h 937820"/>
                  <a:gd name="connsiteX0" fmla="*/ 0 w 6656238"/>
                  <a:gd name="connsiteY0" fmla="*/ 315542 h 937820"/>
                  <a:gd name="connsiteX1" fmla="*/ 3261814 w 6656238"/>
                  <a:gd name="connsiteY1" fmla="*/ 137938 h 937820"/>
                  <a:gd name="connsiteX2" fmla="*/ 6656238 w 6656238"/>
                  <a:gd name="connsiteY2" fmla="*/ 329190 h 937820"/>
                  <a:gd name="connsiteX3" fmla="*/ 6260454 w 6656238"/>
                  <a:gd name="connsiteY3" fmla="*/ 937820 h 937820"/>
                  <a:gd name="connsiteX4" fmla="*/ 40943 w 6656238"/>
                  <a:gd name="connsiteY4" fmla="*/ 937820 h 937820"/>
                  <a:gd name="connsiteX5" fmla="*/ 0 w 6656238"/>
                  <a:gd name="connsiteY5" fmla="*/ 315542 h 937820"/>
                  <a:gd name="connsiteX0" fmla="*/ 0 w 6656238"/>
                  <a:gd name="connsiteY0" fmla="*/ 330587 h 952865"/>
                  <a:gd name="connsiteX1" fmla="*/ 3261814 w 6656238"/>
                  <a:gd name="connsiteY1" fmla="*/ 152983 h 952865"/>
                  <a:gd name="connsiteX2" fmla="*/ 6656238 w 6656238"/>
                  <a:gd name="connsiteY2" fmla="*/ 344235 h 952865"/>
                  <a:gd name="connsiteX3" fmla="*/ 6260454 w 6656238"/>
                  <a:gd name="connsiteY3" fmla="*/ 952865 h 952865"/>
                  <a:gd name="connsiteX4" fmla="*/ 40943 w 6656238"/>
                  <a:gd name="connsiteY4" fmla="*/ 952865 h 952865"/>
                  <a:gd name="connsiteX5" fmla="*/ 0 w 6656238"/>
                  <a:gd name="connsiteY5" fmla="*/ 330587 h 952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656238" h="952865">
                    <a:moveTo>
                      <a:pt x="0" y="330587"/>
                    </a:moveTo>
                    <a:cubicBezTo>
                      <a:pt x="1110018" y="194048"/>
                      <a:pt x="2069910" y="-188149"/>
                      <a:pt x="3261814" y="152983"/>
                    </a:cubicBezTo>
                    <a:cubicBezTo>
                      <a:pt x="3901970" y="148495"/>
                      <a:pt x="5210864" y="-292722"/>
                      <a:pt x="6656238" y="344235"/>
                    </a:cubicBezTo>
                    <a:lnTo>
                      <a:pt x="6260454" y="952865"/>
                    </a:lnTo>
                    <a:lnTo>
                      <a:pt x="40943" y="952865"/>
                    </a:lnTo>
                    <a:lnTo>
                      <a:pt x="0" y="330587"/>
                    </a:lnTo>
                    <a:close/>
                  </a:path>
                </a:pathLst>
              </a:custGeom>
              <a:solidFill>
                <a:srgbClr val="6EB83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F03E8A51-F5EB-439E-A03D-969BCA579EF1}"/>
                </a:ext>
              </a:extLst>
            </p:cNvPr>
            <p:cNvGrpSpPr/>
            <p:nvPr/>
          </p:nvGrpSpPr>
          <p:grpSpPr>
            <a:xfrm>
              <a:off x="-447676" y="-187480"/>
              <a:ext cx="13410927" cy="7845580"/>
              <a:chOff x="2391325" y="11794"/>
              <a:chExt cx="7718698" cy="7474856"/>
            </a:xfrm>
          </p:grpSpPr>
          <p:sp>
            <p:nvSpPr>
              <p:cNvPr id="31" name="Rectangle 2">
                <a:extLst>
                  <a:ext uri="{FF2B5EF4-FFF2-40B4-BE49-F238E27FC236}">
                    <a16:creationId xmlns:a16="http://schemas.microsoft.com/office/drawing/2014/main" id="{63D709E2-5DAD-4B8A-868D-F66092A58FC2}"/>
                  </a:ext>
                </a:extLst>
              </p:cNvPr>
              <p:cNvSpPr/>
              <p:nvPr/>
            </p:nvSpPr>
            <p:spPr>
              <a:xfrm flipV="1">
                <a:off x="7751776" y="877037"/>
                <a:ext cx="2086854" cy="1514105"/>
              </a:xfrm>
              <a:prstGeom prst="rect">
                <a:avLst/>
              </a:prstGeom>
              <a:solidFill>
                <a:srgbClr val="42781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E735072-4FB8-4681-A3BE-D98C738C7508}"/>
                  </a:ext>
                </a:extLst>
              </p:cNvPr>
              <p:cNvSpPr/>
              <p:nvPr/>
            </p:nvSpPr>
            <p:spPr>
              <a:xfrm>
                <a:off x="2391325" y="1934817"/>
                <a:ext cx="1839588" cy="4797287"/>
              </a:xfrm>
              <a:custGeom>
                <a:avLst/>
                <a:gdLst>
                  <a:gd name="connsiteX0" fmla="*/ 0 w 417996"/>
                  <a:gd name="connsiteY0" fmla="*/ 0 h 1395505"/>
                  <a:gd name="connsiteX1" fmla="*/ 417996 w 417996"/>
                  <a:gd name="connsiteY1" fmla="*/ 0 h 1395505"/>
                  <a:gd name="connsiteX2" fmla="*/ 417996 w 417996"/>
                  <a:gd name="connsiteY2" fmla="*/ 1395505 h 1395505"/>
                  <a:gd name="connsiteX3" fmla="*/ 0 w 417996"/>
                  <a:gd name="connsiteY3" fmla="*/ 1395505 h 1395505"/>
                  <a:gd name="connsiteX4" fmla="*/ 0 w 417996"/>
                  <a:gd name="connsiteY4" fmla="*/ 0 h 1395505"/>
                  <a:gd name="connsiteX0" fmla="*/ 0 w 775805"/>
                  <a:gd name="connsiteY0" fmla="*/ 0 h 1740062"/>
                  <a:gd name="connsiteX1" fmla="*/ 775805 w 775805"/>
                  <a:gd name="connsiteY1" fmla="*/ 344557 h 1740062"/>
                  <a:gd name="connsiteX2" fmla="*/ 775805 w 775805"/>
                  <a:gd name="connsiteY2" fmla="*/ 1740062 h 1740062"/>
                  <a:gd name="connsiteX3" fmla="*/ 357809 w 775805"/>
                  <a:gd name="connsiteY3" fmla="*/ 1740062 h 1740062"/>
                  <a:gd name="connsiteX4" fmla="*/ 0 w 775805"/>
                  <a:gd name="connsiteY4" fmla="*/ 0 h 1740062"/>
                  <a:gd name="connsiteX0" fmla="*/ 0 w 961335"/>
                  <a:gd name="connsiteY0" fmla="*/ 0 h 1740062"/>
                  <a:gd name="connsiteX1" fmla="*/ 961335 w 961335"/>
                  <a:gd name="connsiteY1" fmla="*/ 66262 h 1740062"/>
                  <a:gd name="connsiteX2" fmla="*/ 775805 w 961335"/>
                  <a:gd name="connsiteY2" fmla="*/ 1740062 h 1740062"/>
                  <a:gd name="connsiteX3" fmla="*/ 357809 w 961335"/>
                  <a:gd name="connsiteY3" fmla="*/ 1740062 h 1740062"/>
                  <a:gd name="connsiteX4" fmla="*/ 0 w 961335"/>
                  <a:gd name="connsiteY4" fmla="*/ 0 h 1740062"/>
                  <a:gd name="connsiteX0" fmla="*/ 0 w 961335"/>
                  <a:gd name="connsiteY0" fmla="*/ 0 h 4748305"/>
                  <a:gd name="connsiteX1" fmla="*/ 961335 w 961335"/>
                  <a:gd name="connsiteY1" fmla="*/ 66262 h 4748305"/>
                  <a:gd name="connsiteX2" fmla="*/ 775805 w 961335"/>
                  <a:gd name="connsiteY2" fmla="*/ 1740062 h 4748305"/>
                  <a:gd name="connsiteX3" fmla="*/ 26505 w 961335"/>
                  <a:gd name="connsiteY3" fmla="*/ 4748305 h 4748305"/>
                  <a:gd name="connsiteX4" fmla="*/ 0 w 961335"/>
                  <a:gd name="connsiteY4" fmla="*/ 0 h 4748305"/>
                  <a:gd name="connsiteX0" fmla="*/ 0 w 961335"/>
                  <a:gd name="connsiteY0" fmla="*/ 0 h 4748305"/>
                  <a:gd name="connsiteX1" fmla="*/ 961335 w 961335"/>
                  <a:gd name="connsiteY1" fmla="*/ 66262 h 4748305"/>
                  <a:gd name="connsiteX2" fmla="*/ 775805 w 961335"/>
                  <a:gd name="connsiteY2" fmla="*/ 1740062 h 4748305"/>
                  <a:gd name="connsiteX3" fmla="*/ 26505 w 961335"/>
                  <a:gd name="connsiteY3" fmla="*/ 4748305 h 4748305"/>
                  <a:gd name="connsiteX4" fmla="*/ 0 w 961335"/>
                  <a:gd name="connsiteY4" fmla="*/ 0 h 4748305"/>
                  <a:gd name="connsiteX0" fmla="*/ 19729 w 981064"/>
                  <a:gd name="connsiteY0" fmla="*/ 0 h 4748305"/>
                  <a:gd name="connsiteX1" fmla="*/ 981064 w 981064"/>
                  <a:gd name="connsiteY1" fmla="*/ 66262 h 4748305"/>
                  <a:gd name="connsiteX2" fmla="*/ 795534 w 981064"/>
                  <a:gd name="connsiteY2" fmla="*/ 1740062 h 4748305"/>
                  <a:gd name="connsiteX3" fmla="*/ 46234 w 981064"/>
                  <a:gd name="connsiteY3" fmla="*/ 4748305 h 4748305"/>
                  <a:gd name="connsiteX4" fmla="*/ 19729 w 981064"/>
                  <a:gd name="connsiteY4" fmla="*/ 0 h 4748305"/>
                  <a:gd name="connsiteX0" fmla="*/ 7970 w 969305"/>
                  <a:gd name="connsiteY0" fmla="*/ 0 h 4748305"/>
                  <a:gd name="connsiteX1" fmla="*/ 969305 w 969305"/>
                  <a:gd name="connsiteY1" fmla="*/ 66262 h 4748305"/>
                  <a:gd name="connsiteX2" fmla="*/ 783775 w 969305"/>
                  <a:gd name="connsiteY2" fmla="*/ 1740062 h 4748305"/>
                  <a:gd name="connsiteX3" fmla="*/ 34475 w 969305"/>
                  <a:gd name="connsiteY3" fmla="*/ 4748305 h 4748305"/>
                  <a:gd name="connsiteX4" fmla="*/ 7970 w 969305"/>
                  <a:gd name="connsiteY4" fmla="*/ 0 h 4748305"/>
                  <a:gd name="connsiteX0" fmla="*/ 38704 w 1000039"/>
                  <a:gd name="connsiteY0" fmla="*/ 0 h 4748305"/>
                  <a:gd name="connsiteX1" fmla="*/ 1000039 w 1000039"/>
                  <a:gd name="connsiteY1" fmla="*/ 66262 h 4748305"/>
                  <a:gd name="connsiteX2" fmla="*/ 814509 w 1000039"/>
                  <a:gd name="connsiteY2" fmla="*/ 1740062 h 4748305"/>
                  <a:gd name="connsiteX3" fmla="*/ 65209 w 1000039"/>
                  <a:gd name="connsiteY3" fmla="*/ 4748305 h 4748305"/>
                  <a:gd name="connsiteX4" fmla="*/ 38704 w 1000039"/>
                  <a:gd name="connsiteY4" fmla="*/ 0 h 4748305"/>
                  <a:gd name="connsiteX0" fmla="*/ 20571 w 981906"/>
                  <a:gd name="connsiteY0" fmla="*/ 0 h 4748305"/>
                  <a:gd name="connsiteX1" fmla="*/ 981906 w 981906"/>
                  <a:gd name="connsiteY1" fmla="*/ 66262 h 4748305"/>
                  <a:gd name="connsiteX2" fmla="*/ 796376 w 981906"/>
                  <a:gd name="connsiteY2" fmla="*/ 1740062 h 4748305"/>
                  <a:gd name="connsiteX3" fmla="*/ 47076 w 981906"/>
                  <a:gd name="connsiteY3" fmla="*/ 4748305 h 4748305"/>
                  <a:gd name="connsiteX4" fmla="*/ 20571 w 981906"/>
                  <a:gd name="connsiteY4" fmla="*/ 0 h 4748305"/>
                  <a:gd name="connsiteX0" fmla="*/ 20571 w 981906"/>
                  <a:gd name="connsiteY0" fmla="*/ 0 h 4748305"/>
                  <a:gd name="connsiteX1" fmla="*/ 981906 w 981906"/>
                  <a:gd name="connsiteY1" fmla="*/ 66262 h 4748305"/>
                  <a:gd name="connsiteX2" fmla="*/ 796376 w 981906"/>
                  <a:gd name="connsiteY2" fmla="*/ 1740062 h 4748305"/>
                  <a:gd name="connsiteX3" fmla="*/ 47076 w 981906"/>
                  <a:gd name="connsiteY3" fmla="*/ 4748305 h 4748305"/>
                  <a:gd name="connsiteX4" fmla="*/ 20571 w 981906"/>
                  <a:gd name="connsiteY4" fmla="*/ 0 h 4748305"/>
                  <a:gd name="connsiteX0" fmla="*/ 20571 w 981906"/>
                  <a:gd name="connsiteY0" fmla="*/ 0 h 4748305"/>
                  <a:gd name="connsiteX1" fmla="*/ 981906 w 981906"/>
                  <a:gd name="connsiteY1" fmla="*/ 66262 h 4748305"/>
                  <a:gd name="connsiteX2" fmla="*/ 730115 w 981906"/>
                  <a:gd name="connsiteY2" fmla="*/ 1740062 h 4748305"/>
                  <a:gd name="connsiteX3" fmla="*/ 47076 w 981906"/>
                  <a:gd name="connsiteY3" fmla="*/ 4748305 h 4748305"/>
                  <a:gd name="connsiteX4" fmla="*/ 20571 w 981906"/>
                  <a:gd name="connsiteY4" fmla="*/ 0 h 4748305"/>
                  <a:gd name="connsiteX0" fmla="*/ 20571 w 1663939"/>
                  <a:gd name="connsiteY0" fmla="*/ 0 h 4748305"/>
                  <a:gd name="connsiteX1" fmla="*/ 981906 w 1663939"/>
                  <a:gd name="connsiteY1" fmla="*/ 66262 h 4748305"/>
                  <a:gd name="connsiteX2" fmla="*/ 730115 w 1663939"/>
                  <a:gd name="connsiteY2" fmla="*/ 1740062 h 4748305"/>
                  <a:gd name="connsiteX3" fmla="*/ 1663841 w 1663939"/>
                  <a:gd name="connsiteY3" fmla="*/ 212035 h 4748305"/>
                  <a:gd name="connsiteX4" fmla="*/ 47076 w 1663939"/>
                  <a:gd name="connsiteY4" fmla="*/ 4748305 h 4748305"/>
                  <a:gd name="connsiteX5" fmla="*/ 20571 w 1663939"/>
                  <a:gd name="connsiteY5" fmla="*/ 0 h 4748305"/>
                  <a:gd name="connsiteX0" fmla="*/ 20571 w 1838940"/>
                  <a:gd name="connsiteY0" fmla="*/ 0 h 4748305"/>
                  <a:gd name="connsiteX1" fmla="*/ 981906 w 1838940"/>
                  <a:gd name="connsiteY1" fmla="*/ 66262 h 4748305"/>
                  <a:gd name="connsiteX2" fmla="*/ 730115 w 1838940"/>
                  <a:gd name="connsiteY2" fmla="*/ 1740062 h 4748305"/>
                  <a:gd name="connsiteX3" fmla="*/ 1663841 w 1838940"/>
                  <a:gd name="connsiteY3" fmla="*/ 212035 h 4748305"/>
                  <a:gd name="connsiteX4" fmla="*/ 1836119 w 1838940"/>
                  <a:gd name="connsiteY4" fmla="*/ 463826 h 4748305"/>
                  <a:gd name="connsiteX5" fmla="*/ 47076 w 1838940"/>
                  <a:gd name="connsiteY5" fmla="*/ 4748305 h 4748305"/>
                  <a:gd name="connsiteX6" fmla="*/ 20571 w 1838940"/>
                  <a:gd name="connsiteY6" fmla="*/ 0 h 4748305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213266 w 1838940"/>
                  <a:gd name="connsiteY5" fmla="*/ 4797287 h 4797287"/>
                  <a:gd name="connsiteX6" fmla="*/ 47076 w 1838940"/>
                  <a:gd name="connsiteY6" fmla="*/ 4748305 h 4797287"/>
                  <a:gd name="connsiteX7" fmla="*/ 20571 w 1838940"/>
                  <a:gd name="connsiteY7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213266 w 1838940"/>
                  <a:gd name="connsiteY5" fmla="*/ 4797287 h 4797287"/>
                  <a:gd name="connsiteX6" fmla="*/ 47076 w 1838940"/>
                  <a:gd name="connsiteY6" fmla="*/ 4748305 h 4797287"/>
                  <a:gd name="connsiteX7" fmla="*/ 20571 w 1838940"/>
                  <a:gd name="connsiteY7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213266 w 1838940"/>
                  <a:gd name="connsiteY6" fmla="*/ 4797287 h 4797287"/>
                  <a:gd name="connsiteX7" fmla="*/ 47076 w 1838940"/>
                  <a:gd name="connsiteY7" fmla="*/ 4748305 h 4797287"/>
                  <a:gd name="connsiteX8" fmla="*/ 20571 w 1838940"/>
                  <a:gd name="connsiteY8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56619 w 1838940"/>
                  <a:gd name="connsiteY2" fmla="*/ 1687054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56619 w 1838940"/>
                  <a:gd name="connsiteY2" fmla="*/ 1687054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69871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69871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69871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43367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43367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43367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7371"/>
                  <a:gd name="connsiteY0" fmla="*/ 0 h 4797287"/>
                  <a:gd name="connsiteX1" fmla="*/ 981906 w 1837371"/>
                  <a:gd name="connsiteY1" fmla="*/ 66262 h 4797287"/>
                  <a:gd name="connsiteX2" fmla="*/ 743367 w 1837371"/>
                  <a:gd name="connsiteY2" fmla="*/ 1700306 h 4797287"/>
                  <a:gd name="connsiteX3" fmla="*/ 1345789 w 1837371"/>
                  <a:gd name="connsiteY3" fmla="*/ 424070 h 4797287"/>
                  <a:gd name="connsiteX4" fmla="*/ 1836119 w 1837371"/>
                  <a:gd name="connsiteY4" fmla="*/ 463826 h 4797287"/>
                  <a:gd name="connsiteX5" fmla="*/ 1147005 w 1837371"/>
                  <a:gd name="connsiteY5" fmla="*/ 2676940 h 4797287"/>
                  <a:gd name="connsiteX6" fmla="*/ 1014484 w 1837371"/>
                  <a:gd name="connsiteY6" fmla="*/ 3604592 h 4797287"/>
                  <a:gd name="connsiteX7" fmla="*/ 1213266 w 1837371"/>
                  <a:gd name="connsiteY7" fmla="*/ 4797287 h 4797287"/>
                  <a:gd name="connsiteX8" fmla="*/ 47076 w 1837371"/>
                  <a:gd name="connsiteY8" fmla="*/ 4748305 h 4797287"/>
                  <a:gd name="connsiteX9" fmla="*/ 20571 w 1837371"/>
                  <a:gd name="connsiteY9" fmla="*/ 0 h 4797287"/>
                  <a:gd name="connsiteX0" fmla="*/ 20571 w 1837696"/>
                  <a:gd name="connsiteY0" fmla="*/ 0 h 4797287"/>
                  <a:gd name="connsiteX1" fmla="*/ 981906 w 1837696"/>
                  <a:gd name="connsiteY1" fmla="*/ 66262 h 4797287"/>
                  <a:gd name="connsiteX2" fmla="*/ 743367 w 1837696"/>
                  <a:gd name="connsiteY2" fmla="*/ 1700306 h 4797287"/>
                  <a:gd name="connsiteX3" fmla="*/ 1345789 w 1837696"/>
                  <a:gd name="connsiteY3" fmla="*/ 424070 h 4797287"/>
                  <a:gd name="connsiteX4" fmla="*/ 1836119 w 1837696"/>
                  <a:gd name="connsiteY4" fmla="*/ 463826 h 4797287"/>
                  <a:gd name="connsiteX5" fmla="*/ 1147005 w 1837696"/>
                  <a:gd name="connsiteY5" fmla="*/ 2676940 h 4797287"/>
                  <a:gd name="connsiteX6" fmla="*/ 1014484 w 1837696"/>
                  <a:gd name="connsiteY6" fmla="*/ 3604592 h 4797287"/>
                  <a:gd name="connsiteX7" fmla="*/ 1213266 w 1837696"/>
                  <a:gd name="connsiteY7" fmla="*/ 4797287 h 4797287"/>
                  <a:gd name="connsiteX8" fmla="*/ 47076 w 1837696"/>
                  <a:gd name="connsiteY8" fmla="*/ 4748305 h 4797287"/>
                  <a:gd name="connsiteX9" fmla="*/ 20571 w 1837696"/>
                  <a:gd name="connsiteY9" fmla="*/ 0 h 4797287"/>
                  <a:gd name="connsiteX0" fmla="*/ 20571 w 1838254"/>
                  <a:gd name="connsiteY0" fmla="*/ 0 h 4797287"/>
                  <a:gd name="connsiteX1" fmla="*/ 981906 w 1838254"/>
                  <a:gd name="connsiteY1" fmla="*/ 66262 h 4797287"/>
                  <a:gd name="connsiteX2" fmla="*/ 743367 w 1838254"/>
                  <a:gd name="connsiteY2" fmla="*/ 1700306 h 4797287"/>
                  <a:gd name="connsiteX3" fmla="*/ 1465058 w 1838254"/>
                  <a:gd name="connsiteY3" fmla="*/ 463827 h 4797287"/>
                  <a:gd name="connsiteX4" fmla="*/ 1836119 w 1838254"/>
                  <a:gd name="connsiteY4" fmla="*/ 463826 h 4797287"/>
                  <a:gd name="connsiteX5" fmla="*/ 1147005 w 1838254"/>
                  <a:gd name="connsiteY5" fmla="*/ 2676940 h 4797287"/>
                  <a:gd name="connsiteX6" fmla="*/ 1014484 w 1838254"/>
                  <a:gd name="connsiteY6" fmla="*/ 3604592 h 4797287"/>
                  <a:gd name="connsiteX7" fmla="*/ 1213266 w 1838254"/>
                  <a:gd name="connsiteY7" fmla="*/ 4797287 h 4797287"/>
                  <a:gd name="connsiteX8" fmla="*/ 47076 w 1838254"/>
                  <a:gd name="connsiteY8" fmla="*/ 4748305 h 4797287"/>
                  <a:gd name="connsiteX9" fmla="*/ 20571 w 1838254"/>
                  <a:gd name="connsiteY9" fmla="*/ 0 h 4797287"/>
                  <a:gd name="connsiteX0" fmla="*/ 20571 w 1839038"/>
                  <a:gd name="connsiteY0" fmla="*/ 0 h 4797287"/>
                  <a:gd name="connsiteX1" fmla="*/ 981906 w 1839038"/>
                  <a:gd name="connsiteY1" fmla="*/ 66262 h 4797287"/>
                  <a:gd name="connsiteX2" fmla="*/ 743367 w 1839038"/>
                  <a:gd name="connsiteY2" fmla="*/ 1700306 h 4797287"/>
                  <a:gd name="connsiteX3" fmla="*/ 1465058 w 1839038"/>
                  <a:gd name="connsiteY3" fmla="*/ 463827 h 4797287"/>
                  <a:gd name="connsiteX4" fmla="*/ 1836119 w 1839038"/>
                  <a:gd name="connsiteY4" fmla="*/ 463826 h 4797287"/>
                  <a:gd name="connsiteX5" fmla="*/ 1147005 w 1839038"/>
                  <a:gd name="connsiteY5" fmla="*/ 2676940 h 4797287"/>
                  <a:gd name="connsiteX6" fmla="*/ 1014484 w 1839038"/>
                  <a:gd name="connsiteY6" fmla="*/ 3604592 h 4797287"/>
                  <a:gd name="connsiteX7" fmla="*/ 1213266 w 1839038"/>
                  <a:gd name="connsiteY7" fmla="*/ 4797287 h 4797287"/>
                  <a:gd name="connsiteX8" fmla="*/ 47076 w 1839038"/>
                  <a:gd name="connsiteY8" fmla="*/ 4748305 h 4797287"/>
                  <a:gd name="connsiteX9" fmla="*/ 20571 w 1839038"/>
                  <a:gd name="connsiteY9" fmla="*/ 0 h 4797287"/>
                  <a:gd name="connsiteX0" fmla="*/ 20571 w 1838526"/>
                  <a:gd name="connsiteY0" fmla="*/ 0 h 4797287"/>
                  <a:gd name="connsiteX1" fmla="*/ 981906 w 1838526"/>
                  <a:gd name="connsiteY1" fmla="*/ 66262 h 4797287"/>
                  <a:gd name="connsiteX2" fmla="*/ 743367 w 1838526"/>
                  <a:gd name="connsiteY2" fmla="*/ 1700306 h 4797287"/>
                  <a:gd name="connsiteX3" fmla="*/ 1412049 w 1838526"/>
                  <a:gd name="connsiteY3" fmla="*/ 530088 h 4797287"/>
                  <a:gd name="connsiteX4" fmla="*/ 1836119 w 1838526"/>
                  <a:gd name="connsiteY4" fmla="*/ 463826 h 4797287"/>
                  <a:gd name="connsiteX5" fmla="*/ 1147005 w 1838526"/>
                  <a:gd name="connsiteY5" fmla="*/ 2676940 h 4797287"/>
                  <a:gd name="connsiteX6" fmla="*/ 1014484 w 1838526"/>
                  <a:gd name="connsiteY6" fmla="*/ 3604592 h 4797287"/>
                  <a:gd name="connsiteX7" fmla="*/ 1213266 w 1838526"/>
                  <a:gd name="connsiteY7" fmla="*/ 4797287 h 4797287"/>
                  <a:gd name="connsiteX8" fmla="*/ 47076 w 1838526"/>
                  <a:gd name="connsiteY8" fmla="*/ 4748305 h 4797287"/>
                  <a:gd name="connsiteX9" fmla="*/ 20571 w 1838526"/>
                  <a:gd name="connsiteY9" fmla="*/ 0 h 4797287"/>
                  <a:gd name="connsiteX0" fmla="*/ 20571 w 1838526"/>
                  <a:gd name="connsiteY0" fmla="*/ 0 h 4797287"/>
                  <a:gd name="connsiteX1" fmla="*/ 981906 w 1838526"/>
                  <a:gd name="connsiteY1" fmla="*/ 66262 h 4797287"/>
                  <a:gd name="connsiteX2" fmla="*/ 743367 w 1838526"/>
                  <a:gd name="connsiteY2" fmla="*/ 1700306 h 4797287"/>
                  <a:gd name="connsiteX3" fmla="*/ 1412049 w 1838526"/>
                  <a:gd name="connsiteY3" fmla="*/ 530088 h 4797287"/>
                  <a:gd name="connsiteX4" fmla="*/ 1836119 w 1838526"/>
                  <a:gd name="connsiteY4" fmla="*/ 463826 h 4797287"/>
                  <a:gd name="connsiteX5" fmla="*/ 1147005 w 1838526"/>
                  <a:gd name="connsiteY5" fmla="*/ 2676940 h 4797287"/>
                  <a:gd name="connsiteX6" fmla="*/ 1014484 w 1838526"/>
                  <a:gd name="connsiteY6" fmla="*/ 3604592 h 4797287"/>
                  <a:gd name="connsiteX7" fmla="*/ 1213266 w 1838526"/>
                  <a:gd name="connsiteY7" fmla="*/ 4797287 h 4797287"/>
                  <a:gd name="connsiteX8" fmla="*/ 47076 w 1838526"/>
                  <a:gd name="connsiteY8" fmla="*/ 4748305 h 4797287"/>
                  <a:gd name="connsiteX9" fmla="*/ 20571 w 1838526"/>
                  <a:gd name="connsiteY9" fmla="*/ 0 h 4797287"/>
                  <a:gd name="connsiteX0" fmla="*/ 20571 w 1839588"/>
                  <a:gd name="connsiteY0" fmla="*/ 0 h 4797287"/>
                  <a:gd name="connsiteX1" fmla="*/ 981906 w 1839588"/>
                  <a:gd name="connsiteY1" fmla="*/ 66262 h 4797287"/>
                  <a:gd name="connsiteX2" fmla="*/ 743367 w 1839588"/>
                  <a:gd name="connsiteY2" fmla="*/ 1700306 h 4797287"/>
                  <a:gd name="connsiteX3" fmla="*/ 1504814 w 1839588"/>
                  <a:gd name="connsiteY3" fmla="*/ 530088 h 4797287"/>
                  <a:gd name="connsiteX4" fmla="*/ 1836119 w 1839588"/>
                  <a:gd name="connsiteY4" fmla="*/ 463826 h 4797287"/>
                  <a:gd name="connsiteX5" fmla="*/ 1147005 w 1839588"/>
                  <a:gd name="connsiteY5" fmla="*/ 2676940 h 4797287"/>
                  <a:gd name="connsiteX6" fmla="*/ 1014484 w 1839588"/>
                  <a:gd name="connsiteY6" fmla="*/ 3604592 h 4797287"/>
                  <a:gd name="connsiteX7" fmla="*/ 1213266 w 1839588"/>
                  <a:gd name="connsiteY7" fmla="*/ 4797287 h 4797287"/>
                  <a:gd name="connsiteX8" fmla="*/ 47076 w 1839588"/>
                  <a:gd name="connsiteY8" fmla="*/ 4748305 h 4797287"/>
                  <a:gd name="connsiteX9" fmla="*/ 20571 w 1839588"/>
                  <a:gd name="connsiteY9" fmla="*/ 0 h 4797287"/>
                  <a:gd name="connsiteX0" fmla="*/ 20571 w 1839588"/>
                  <a:gd name="connsiteY0" fmla="*/ 0 h 4797287"/>
                  <a:gd name="connsiteX1" fmla="*/ 981906 w 1839588"/>
                  <a:gd name="connsiteY1" fmla="*/ 66262 h 4797287"/>
                  <a:gd name="connsiteX2" fmla="*/ 743367 w 1839588"/>
                  <a:gd name="connsiteY2" fmla="*/ 1700306 h 4797287"/>
                  <a:gd name="connsiteX3" fmla="*/ 1504814 w 1839588"/>
                  <a:gd name="connsiteY3" fmla="*/ 530088 h 4797287"/>
                  <a:gd name="connsiteX4" fmla="*/ 1836119 w 1839588"/>
                  <a:gd name="connsiteY4" fmla="*/ 463826 h 4797287"/>
                  <a:gd name="connsiteX5" fmla="*/ 1147005 w 1839588"/>
                  <a:gd name="connsiteY5" fmla="*/ 2676940 h 4797287"/>
                  <a:gd name="connsiteX6" fmla="*/ 1014484 w 1839588"/>
                  <a:gd name="connsiteY6" fmla="*/ 3604592 h 4797287"/>
                  <a:gd name="connsiteX7" fmla="*/ 1213266 w 1839588"/>
                  <a:gd name="connsiteY7" fmla="*/ 4797287 h 4797287"/>
                  <a:gd name="connsiteX8" fmla="*/ 47076 w 1839588"/>
                  <a:gd name="connsiteY8" fmla="*/ 4748305 h 4797287"/>
                  <a:gd name="connsiteX9" fmla="*/ 20571 w 1839588"/>
                  <a:gd name="connsiteY9" fmla="*/ 0 h 4797287"/>
                  <a:gd name="connsiteX0" fmla="*/ 20571 w 1839588"/>
                  <a:gd name="connsiteY0" fmla="*/ 0 h 4797287"/>
                  <a:gd name="connsiteX1" fmla="*/ 981906 w 1839588"/>
                  <a:gd name="connsiteY1" fmla="*/ 66262 h 4797287"/>
                  <a:gd name="connsiteX2" fmla="*/ 743367 w 1839588"/>
                  <a:gd name="connsiteY2" fmla="*/ 1700306 h 4797287"/>
                  <a:gd name="connsiteX3" fmla="*/ 1504814 w 1839588"/>
                  <a:gd name="connsiteY3" fmla="*/ 530088 h 4797287"/>
                  <a:gd name="connsiteX4" fmla="*/ 1836119 w 1839588"/>
                  <a:gd name="connsiteY4" fmla="*/ 463826 h 4797287"/>
                  <a:gd name="connsiteX5" fmla="*/ 1147005 w 1839588"/>
                  <a:gd name="connsiteY5" fmla="*/ 2676940 h 4797287"/>
                  <a:gd name="connsiteX6" fmla="*/ 1014484 w 1839588"/>
                  <a:gd name="connsiteY6" fmla="*/ 3604592 h 4797287"/>
                  <a:gd name="connsiteX7" fmla="*/ 1040987 w 1839588"/>
                  <a:gd name="connsiteY7" fmla="*/ 4797287 h 4797287"/>
                  <a:gd name="connsiteX8" fmla="*/ 47076 w 1839588"/>
                  <a:gd name="connsiteY8" fmla="*/ 4748305 h 4797287"/>
                  <a:gd name="connsiteX9" fmla="*/ 20571 w 1839588"/>
                  <a:gd name="connsiteY9" fmla="*/ 0 h 479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39588" h="4797287">
                    <a:moveTo>
                      <a:pt x="20571" y="0"/>
                    </a:moveTo>
                    <a:lnTo>
                      <a:pt x="981906" y="66262"/>
                    </a:lnTo>
                    <a:cubicBezTo>
                      <a:pt x="681524" y="1286804"/>
                      <a:pt x="752201" y="1394164"/>
                      <a:pt x="743367" y="1700306"/>
                    </a:cubicBezTo>
                    <a:cubicBezTo>
                      <a:pt x="917669" y="1774059"/>
                      <a:pt x="1144981" y="814143"/>
                      <a:pt x="1504814" y="530088"/>
                    </a:cubicBezTo>
                    <a:cubicBezTo>
                      <a:pt x="1685926" y="437323"/>
                      <a:pt x="1867041" y="371061"/>
                      <a:pt x="1836119" y="463826"/>
                    </a:cubicBezTo>
                    <a:cubicBezTo>
                      <a:pt x="1758815" y="883478"/>
                      <a:pt x="1264066" y="1093305"/>
                      <a:pt x="1147005" y="2676940"/>
                    </a:cubicBezTo>
                    <a:cubicBezTo>
                      <a:pt x="1036570" y="3195984"/>
                      <a:pt x="1149214" y="3343967"/>
                      <a:pt x="1014484" y="3604592"/>
                    </a:cubicBezTo>
                    <a:cubicBezTo>
                      <a:pt x="1025528" y="3957983"/>
                      <a:pt x="1228726" y="4602251"/>
                      <a:pt x="1040987" y="4797287"/>
                    </a:cubicBezTo>
                    <a:lnTo>
                      <a:pt x="47076" y="4748305"/>
                    </a:lnTo>
                    <a:cubicBezTo>
                      <a:pt x="-173794" y="2847484"/>
                      <a:pt x="479980" y="1397238"/>
                      <a:pt x="20571" y="0"/>
                    </a:cubicBezTo>
                    <a:close/>
                  </a:path>
                </a:pathLst>
              </a:custGeom>
              <a:solidFill>
                <a:srgbClr val="A27C4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4CD86B4-03E2-418F-985F-7FFE83D562DC}"/>
                  </a:ext>
                </a:extLst>
              </p:cNvPr>
              <p:cNvSpPr/>
              <p:nvPr/>
            </p:nvSpPr>
            <p:spPr>
              <a:xfrm>
                <a:off x="2438400" y="25401"/>
                <a:ext cx="3733800" cy="3095679"/>
              </a:xfrm>
              <a:custGeom>
                <a:avLst/>
                <a:gdLst>
                  <a:gd name="connsiteX0" fmla="*/ 0 w 3086100"/>
                  <a:gd name="connsiteY0" fmla="*/ 0 h 2209800"/>
                  <a:gd name="connsiteX1" fmla="*/ 3086100 w 3086100"/>
                  <a:gd name="connsiteY1" fmla="*/ 0 h 2209800"/>
                  <a:gd name="connsiteX2" fmla="*/ 3086100 w 3086100"/>
                  <a:gd name="connsiteY2" fmla="*/ 2209800 h 2209800"/>
                  <a:gd name="connsiteX3" fmla="*/ 0 w 3086100"/>
                  <a:gd name="connsiteY3" fmla="*/ 2209800 h 2209800"/>
                  <a:gd name="connsiteX4" fmla="*/ 0 w 3086100"/>
                  <a:gd name="connsiteY4" fmla="*/ 0 h 2209800"/>
                  <a:gd name="connsiteX0" fmla="*/ 304800 w 3390900"/>
                  <a:gd name="connsiteY0" fmla="*/ 0 h 2209800"/>
                  <a:gd name="connsiteX1" fmla="*/ 3390900 w 3390900"/>
                  <a:gd name="connsiteY1" fmla="*/ 0 h 2209800"/>
                  <a:gd name="connsiteX2" fmla="*/ 3390900 w 3390900"/>
                  <a:gd name="connsiteY2" fmla="*/ 2209800 h 2209800"/>
                  <a:gd name="connsiteX3" fmla="*/ 0 w 3390900"/>
                  <a:gd name="connsiteY3" fmla="*/ 2184400 h 2209800"/>
                  <a:gd name="connsiteX4" fmla="*/ 304800 w 3390900"/>
                  <a:gd name="connsiteY4" fmla="*/ 0 h 2209800"/>
                  <a:gd name="connsiteX0" fmla="*/ 25400 w 3390900"/>
                  <a:gd name="connsiteY0" fmla="*/ 0 h 2349500"/>
                  <a:gd name="connsiteX1" fmla="*/ 3390900 w 3390900"/>
                  <a:gd name="connsiteY1" fmla="*/ 139700 h 2349500"/>
                  <a:gd name="connsiteX2" fmla="*/ 3390900 w 3390900"/>
                  <a:gd name="connsiteY2" fmla="*/ 2349500 h 2349500"/>
                  <a:gd name="connsiteX3" fmla="*/ 0 w 3390900"/>
                  <a:gd name="connsiteY3" fmla="*/ 2324100 h 2349500"/>
                  <a:gd name="connsiteX4" fmla="*/ 25400 w 3390900"/>
                  <a:gd name="connsiteY4" fmla="*/ 0 h 2349500"/>
                  <a:gd name="connsiteX0" fmla="*/ 25400 w 3390900"/>
                  <a:gd name="connsiteY0" fmla="*/ 12700 h 2362200"/>
                  <a:gd name="connsiteX1" fmla="*/ 3263900 w 3390900"/>
                  <a:gd name="connsiteY1" fmla="*/ 0 h 2362200"/>
                  <a:gd name="connsiteX2" fmla="*/ 3390900 w 3390900"/>
                  <a:gd name="connsiteY2" fmla="*/ 2362200 h 2362200"/>
                  <a:gd name="connsiteX3" fmla="*/ 0 w 3390900"/>
                  <a:gd name="connsiteY3" fmla="*/ 2336800 h 2362200"/>
                  <a:gd name="connsiteX4" fmla="*/ 25400 w 3390900"/>
                  <a:gd name="connsiteY4" fmla="*/ 12700 h 2362200"/>
                  <a:gd name="connsiteX0" fmla="*/ 25400 w 3733800"/>
                  <a:gd name="connsiteY0" fmla="*/ 12700 h 2362200"/>
                  <a:gd name="connsiteX1" fmla="*/ 3733800 w 3733800"/>
                  <a:gd name="connsiteY1" fmla="*/ 0 h 2362200"/>
                  <a:gd name="connsiteX2" fmla="*/ 3390900 w 3733800"/>
                  <a:gd name="connsiteY2" fmla="*/ 2362200 h 2362200"/>
                  <a:gd name="connsiteX3" fmla="*/ 0 w 3733800"/>
                  <a:gd name="connsiteY3" fmla="*/ 2336800 h 2362200"/>
                  <a:gd name="connsiteX4" fmla="*/ 25400 w 3733800"/>
                  <a:gd name="connsiteY4" fmla="*/ 12700 h 2362200"/>
                  <a:gd name="connsiteX0" fmla="*/ 25400 w 3733800"/>
                  <a:gd name="connsiteY0" fmla="*/ 12700 h 2336800"/>
                  <a:gd name="connsiteX1" fmla="*/ 3733800 w 3733800"/>
                  <a:gd name="connsiteY1" fmla="*/ 0 h 2336800"/>
                  <a:gd name="connsiteX2" fmla="*/ 3721100 w 3733800"/>
                  <a:gd name="connsiteY2" fmla="*/ 1981200 h 2336800"/>
                  <a:gd name="connsiteX3" fmla="*/ 0 w 3733800"/>
                  <a:gd name="connsiteY3" fmla="*/ 2336800 h 2336800"/>
                  <a:gd name="connsiteX4" fmla="*/ 25400 w 3733800"/>
                  <a:gd name="connsiteY4" fmla="*/ 12700 h 2336800"/>
                  <a:gd name="connsiteX0" fmla="*/ 25400 w 3733800"/>
                  <a:gd name="connsiteY0" fmla="*/ 12700 h 2438400"/>
                  <a:gd name="connsiteX1" fmla="*/ 3733800 w 3733800"/>
                  <a:gd name="connsiteY1" fmla="*/ 0 h 2438400"/>
                  <a:gd name="connsiteX2" fmla="*/ 3721100 w 3733800"/>
                  <a:gd name="connsiteY2" fmla="*/ 1981200 h 2438400"/>
                  <a:gd name="connsiteX3" fmla="*/ 3022600 w 3733800"/>
                  <a:gd name="connsiteY3" fmla="*/ 2438400 h 2438400"/>
                  <a:gd name="connsiteX4" fmla="*/ 0 w 3733800"/>
                  <a:gd name="connsiteY4" fmla="*/ 2336800 h 2438400"/>
                  <a:gd name="connsiteX5" fmla="*/ 25400 w 3733800"/>
                  <a:gd name="connsiteY5" fmla="*/ 12700 h 2438400"/>
                  <a:gd name="connsiteX0" fmla="*/ 25400 w 3733800"/>
                  <a:gd name="connsiteY0" fmla="*/ 12700 h 2755940"/>
                  <a:gd name="connsiteX1" fmla="*/ 3733800 w 3733800"/>
                  <a:gd name="connsiteY1" fmla="*/ 0 h 2755940"/>
                  <a:gd name="connsiteX2" fmla="*/ 3721100 w 3733800"/>
                  <a:gd name="connsiteY2" fmla="*/ 1981200 h 2755940"/>
                  <a:gd name="connsiteX3" fmla="*/ 3022600 w 3733800"/>
                  <a:gd name="connsiteY3" fmla="*/ 2438400 h 2755940"/>
                  <a:gd name="connsiteX4" fmla="*/ 2667000 w 3733800"/>
                  <a:gd name="connsiteY4" fmla="*/ 2755900 h 2755940"/>
                  <a:gd name="connsiteX5" fmla="*/ 0 w 3733800"/>
                  <a:gd name="connsiteY5" fmla="*/ 2336800 h 2755940"/>
                  <a:gd name="connsiteX6" fmla="*/ 25400 w 3733800"/>
                  <a:gd name="connsiteY6" fmla="*/ 12700 h 2755940"/>
                  <a:gd name="connsiteX0" fmla="*/ 25400 w 3733800"/>
                  <a:gd name="connsiteY0" fmla="*/ 12700 h 2935136"/>
                  <a:gd name="connsiteX1" fmla="*/ 3733800 w 3733800"/>
                  <a:gd name="connsiteY1" fmla="*/ 0 h 2935136"/>
                  <a:gd name="connsiteX2" fmla="*/ 3721100 w 3733800"/>
                  <a:gd name="connsiteY2" fmla="*/ 1981200 h 2935136"/>
                  <a:gd name="connsiteX3" fmla="*/ 3022600 w 3733800"/>
                  <a:gd name="connsiteY3" fmla="*/ 2438400 h 2935136"/>
                  <a:gd name="connsiteX4" fmla="*/ 2667000 w 3733800"/>
                  <a:gd name="connsiteY4" fmla="*/ 2755900 h 2935136"/>
                  <a:gd name="connsiteX5" fmla="*/ 2070100 w 3733800"/>
                  <a:gd name="connsiteY5" fmla="*/ 2933700 h 2935136"/>
                  <a:gd name="connsiteX6" fmla="*/ 0 w 3733800"/>
                  <a:gd name="connsiteY6" fmla="*/ 2336800 h 2935136"/>
                  <a:gd name="connsiteX7" fmla="*/ 25400 w 3733800"/>
                  <a:gd name="connsiteY7" fmla="*/ 12700 h 2935136"/>
                  <a:gd name="connsiteX0" fmla="*/ 25400 w 3733800"/>
                  <a:gd name="connsiteY0" fmla="*/ 12700 h 2935136"/>
                  <a:gd name="connsiteX1" fmla="*/ 3733800 w 3733800"/>
                  <a:gd name="connsiteY1" fmla="*/ 0 h 2935136"/>
                  <a:gd name="connsiteX2" fmla="*/ 3721100 w 3733800"/>
                  <a:gd name="connsiteY2" fmla="*/ 1981200 h 2935136"/>
                  <a:gd name="connsiteX3" fmla="*/ 3022600 w 3733800"/>
                  <a:gd name="connsiteY3" fmla="*/ 2438400 h 2935136"/>
                  <a:gd name="connsiteX4" fmla="*/ 2667000 w 3733800"/>
                  <a:gd name="connsiteY4" fmla="*/ 2755900 h 2935136"/>
                  <a:gd name="connsiteX5" fmla="*/ 2070100 w 3733800"/>
                  <a:gd name="connsiteY5" fmla="*/ 2933700 h 2935136"/>
                  <a:gd name="connsiteX6" fmla="*/ 1676400 w 3733800"/>
                  <a:gd name="connsiteY6" fmla="*/ 2730500 h 2935136"/>
                  <a:gd name="connsiteX7" fmla="*/ 0 w 3733800"/>
                  <a:gd name="connsiteY7" fmla="*/ 2336800 h 2935136"/>
                  <a:gd name="connsiteX8" fmla="*/ 25400 w 3733800"/>
                  <a:gd name="connsiteY8" fmla="*/ 12700 h 2935136"/>
                  <a:gd name="connsiteX0" fmla="*/ 25400 w 3733800"/>
                  <a:gd name="connsiteY0" fmla="*/ 12700 h 2935136"/>
                  <a:gd name="connsiteX1" fmla="*/ 3733800 w 3733800"/>
                  <a:gd name="connsiteY1" fmla="*/ 0 h 2935136"/>
                  <a:gd name="connsiteX2" fmla="*/ 3721100 w 3733800"/>
                  <a:gd name="connsiteY2" fmla="*/ 1981200 h 2935136"/>
                  <a:gd name="connsiteX3" fmla="*/ 3022600 w 3733800"/>
                  <a:gd name="connsiteY3" fmla="*/ 2438400 h 2935136"/>
                  <a:gd name="connsiteX4" fmla="*/ 2667000 w 3733800"/>
                  <a:gd name="connsiteY4" fmla="*/ 2755900 h 2935136"/>
                  <a:gd name="connsiteX5" fmla="*/ 2070100 w 3733800"/>
                  <a:gd name="connsiteY5" fmla="*/ 2933700 h 2935136"/>
                  <a:gd name="connsiteX6" fmla="*/ 1676400 w 3733800"/>
                  <a:gd name="connsiteY6" fmla="*/ 2730500 h 2935136"/>
                  <a:gd name="connsiteX7" fmla="*/ 1562100 w 3733800"/>
                  <a:gd name="connsiteY7" fmla="*/ 2654300 h 2935136"/>
                  <a:gd name="connsiteX8" fmla="*/ 0 w 3733800"/>
                  <a:gd name="connsiteY8" fmla="*/ 2336800 h 2935136"/>
                  <a:gd name="connsiteX9" fmla="*/ 25400 w 3733800"/>
                  <a:gd name="connsiteY9" fmla="*/ 12700 h 2935136"/>
                  <a:gd name="connsiteX0" fmla="*/ 25400 w 3733800"/>
                  <a:gd name="connsiteY0" fmla="*/ 12700 h 2935136"/>
                  <a:gd name="connsiteX1" fmla="*/ 3733800 w 3733800"/>
                  <a:gd name="connsiteY1" fmla="*/ 0 h 2935136"/>
                  <a:gd name="connsiteX2" fmla="*/ 3721100 w 3733800"/>
                  <a:gd name="connsiteY2" fmla="*/ 1981200 h 2935136"/>
                  <a:gd name="connsiteX3" fmla="*/ 3022600 w 3733800"/>
                  <a:gd name="connsiteY3" fmla="*/ 2438400 h 2935136"/>
                  <a:gd name="connsiteX4" fmla="*/ 2667000 w 3733800"/>
                  <a:gd name="connsiteY4" fmla="*/ 2755900 h 2935136"/>
                  <a:gd name="connsiteX5" fmla="*/ 2070100 w 3733800"/>
                  <a:gd name="connsiteY5" fmla="*/ 2933700 h 2935136"/>
                  <a:gd name="connsiteX6" fmla="*/ 1676400 w 3733800"/>
                  <a:gd name="connsiteY6" fmla="*/ 2730500 h 2935136"/>
                  <a:gd name="connsiteX7" fmla="*/ 1562100 w 3733800"/>
                  <a:gd name="connsiteY7" fmla="*/ 2654300 h 2935136"/>
                  <a:gd name="connsiteX8" fmla="*/ 1104900 w 3733800"/>
                  <a:gd name="connsiteY8" fmla="*/ 2603500 h 2935136"/>
                  <a:gd name="connsiteX9" fmla="*/ 0 w 3733800"/>
                  <a:gd name="connsiteY9" fmla="*/ 2336800 h 2935136"/>
                  <a:gd name="connsiteX10" fmla="*/ 25400 w 3733800"/>
                  <a:gd name="connsiteY10" fmla="*/ 12700 h 2935136"/>
                  <a:gd name="connsiteX0" fmla="*/ 25400 w 3733800"/>
                  <a:gd name="connsiteY0" fmla="*/ 12700 h 2935136"/>
                  <a:gd name="connsiteX1" fmla="*/ 3733800 w 3733800"/>
                  <a:gd name="connsiteY1" fmla="*/ 0 h 2935136"/>
                  <a:gd name="connsiteX2" fmla="*/ 3721100 w 3733800"/>
                  <a:gd name="connsiteY2" fmla="*/ 1981200 h 2935136"/>
                  <a:gd name="connsiteX3" fmla="*/ 3022600 w 3733800"/>
                  <a:gd name="connsiteY3" fmla="*/ 2438400 h 2935136"/>
                  <a:gd name="connsiteX4" fmla="*/ 2667000 w 3733800"/>
                  <a:gd name="connsiteY4" fmla="*/ 2755900 h 2935136"/>
                  <a:gd name="connsiteX5" fmla="*/ 2070100 w 3733800"/>
                  <a:gd name="connsiteY5" fmla="*/ 2933700 h 2935136"/>
                  <a:gd name="connsiteX6" fmla="*/ 1676400 w 3733800"/>
                  <a:gd name="connsiteY6" fmla="*/ 2730500 h 2935136"/>
                  <a:gd name="connsiteX7" fmla="*/ 1562100 w 3733800"/>
                  <a:gd name="connsiteY7" fmla="*/ 2654300 h 2935136"/>
                  <a:gd name="connsiteX8" fmla="*/ 1104900 w 3733800"/>
                  <a:gd name="connsiteY8" fmla="*/ 2603500 h 2935136"/>
                  <a:gd name="connsiteX9" fmla="*/ 736600 w 3733800"/>
                  <a:gd name="connsiteY9" fmla="*/ 2463800 h 2935136"/>
                  <a:gd name="connsiteX10" fmla="*/ 0 w 3733800"/>
                  <a:gd name="connsiteY10" fmla="*/ 2336800 h 2935136"/>
                  <a:gd name="connsiteX11" fmla="*/ 25400 w 3733800"/>
                  <a:gd name="connsiteY11" fmla="*/ 12700 h 2935136"/>
                  <a:gd name="connsiteX0" fmla="*/ 25400 w 3733800"/>
                  <a:gd name="connsiteY0" fmla="*/ 12700 h 2935136"/>
                  <a:gd name="connsiteX1" fmla="*/ 3733800 w 3733800"/>
                  <a:gd name="connsiteY1" fmla="*/ 0 h 2935136"/>
                  <a:gd name="connsiteX2" fmla="*/ 3721100 w 3733800"/>
                  <a:gd name="connsiteY2" fmla="*/ 1981200 h 2935136"/>
                  <a:gd name="connsiteX3" fmla="*/ 3022600 w 3733800"/>
                  <a:gd name="connsiteY3" fmla="*/ 2438400 h 2935136"/>
                  <a:gd name="connsiteX4" fmla="*/ 2667000 w 3733800"/>
                  <a:gd name="connsiteY4" fmla="*/ 2755900 h 2935136"/>
                  <a:gd name="connsiteX5" fmla="*/ 2070100 w 3733800"/>
                  <a:gd name="connsiteY5" fmla="*/ 2933700 h 2935136"/>
                  <a:gd name="connsiteX6" fmla="*/ 1676400 w 3733800"/>
                  <a:gd name="connsiteY6" fmla="*/ 2730500 h 2935136"/>
                  <a:gd name="connsiteX7" fmla="*/ 1562100 w 3733800"/>
                  <a:gd name="connsiteY7" fmla="*/ 2654300 h 2935136"/>
                  <a:gd name="connsiteX8" fmla="*/ 1104900 w 3733800"/>
                  <a:gd name="connsiteY8" fmla="*/ 2603500 h 2935136"/>
                  <a:gd name="connsiteX9" fmla="*/ 736600 w 3733800"/>
                  <a:gd name="connsiteY9" fmla="*/ 2463800 h 2935136"/>
                  <a:gd name="connsiteX10" fmla="*/ 177800 w 3733800"/>
                  <a:gd name="connsiteY10" fmla="*/ 2311400 h 2935136"/>
                  <a:gd name="connsiteX11" fmla="*/ 0 w 3733800"/>
                  <a:gd name="connsiteY11" fmla="*/ 2336800 h 2935136"/>
                  <a:gd name="connsiteX12" fmla="*/ 25400 w 3733800"/>
                  <a:gd name="connsiteY12" fmla="*/ 12700 h 2935136"/>
                  <a:gd name="connsiteX0" fmla="*/ 25400 w 3733800"/>
                  <a:gd name="connsiteY0" fmla="*/ 12700 h 2935136"/>
                  <a:gd name="connsiteX1" fmla="*/ 3733800 w 3733800"/>
                  <a:gd name="connsiteY1" fmla="*/ 0 h 2935136"/>
                  <a:gd name="connsiteX2" fmla="*/ 3721100 w 3733800"/>
                  <a:gd name="connsiteY2" fmla="*/ 1981200 h 2935136"/>
                  <a:gd name="connsiteX3" fmla="*/ 3022600 w 3733800"/>
                  <a:gd name="connsiteY3" fmla="*/ 2438400 h 2935136"/>
                  <a:gd name="connsiteX4" fmla="*/ 2667000 w 3733800"/>
                  <a:gd name="connsiteY4" fmla="*/ 2755900 h 2935136"/>
                  <a:gd name="connsiteX5" fmla="*/ 2070100 w 3733800"/>
                  <a:gd name="connsiteY5" fmla="*/ 2933700 h 2935136"/>
                  <a:gd name="connsiteX6" fmla="*/ 1676400 w 3733800"/>
                  <a:gd name="connsiteY6" fmla="*/ 2730500 h 2935136"/>
                  <a:gd name="connsiteX7" fmla="*/ 1562100 w 3733800"/>
                  <a:gd name="connsiteY7" fmla="*/ 2654300 h 2935136"/>
                  <a:gd name="connsiteX8" fmla="*/ 1104900 w 3733800"/>
                  <a:gd name="connsiteY8" fmla="*/ 2603500 h 2935136"/>
                  <a:gd name="connsiteX9" fmla="*/ 736600 w 3733800"/>
                  <a:gd name="connsiteY9" fmla="*/ 2463800 h 2935136"/>
                  <a:gd name="connsiteX10" fmla="*/ 177800 w 3733800"/>
                  <a:gd name="connsiteY10" fmla="*/ 2311400 h 2935136"/>
                  <a:gd name="connsiteX11" fmla="*/ 0 w 3733800"/>
                  <a:gd name="connsiteY11" fmla="*/ 2336800 h 2935136"/>
                  <a:gd name="connsiteX12" fmla="*/ 25400 w 3733800"/>
                  <a:gd name="connsiteY12" fmla="*/ 12700 h 2935136"/>
                  <a:gd name="connsiteX0" fmla="*/ 25400 w 3733800"/>
                  <a:gd name="connsiteY0" fmla="*/ 12700 h 2935136"/>
                  <a:gd name="connsiteX1" fmla="*/ 3733800 w 3733800"/>
                  <a:gd name="connsiteY1" fmla="*/ 0 h 2935136"/>
                  <a:gd name="connsiteX2" fmla="*/ 3721100 w 3733800"/>
                  <a:gd name="connsiteY2" fmla="*/ 1981200 h 2935136"/>
                  <a:gd name="connsiteX3" fmla="*/ 3022600 w 3733800"/>
                  <a:gd name="connsiteY3" fmla="*/ 2438400 h 2935136"/>
                  <a:gd name="connsiteX4" fmla="*/ 2667000 w 3733800"/>
                  <a:gd name="connsiteY4" fmla="*/ 2755900 h 2935136"/>
                  <a:gd name="connsiteX5" fmla="*/ 2070100 w 3733800"/>
                  <a:gd name="connsiteY5" fmla="*/ 2933700 h 2935136"/>
                  <a:gd name="connsiteX6" fmla="*/ 1676400 w 3733800"/>
                  <a:gd name="connsiteY6" fmla="*/ 2730500 h 2935136"/>
                  <a:gd name="connsiteX7" fmla="*/ 1562100 w 3733800"/>
                  <a:gd name="connsiteY7" fmla="*/ 2654300 h 2935136"/>
                  <a:gd name="connsiteX8" fmla="*/ 1104900 w 3733800"/>
                  <a:gd name="connsiteY8" fmla="*/ 2603500 h 2935136"/>
                  <a:gd name="connsiteX9" fmla="*/ 736600 w 3733800"/>
                  <a:gd name="connsiteY9" fmla="*/ 2463800 h 2935136"/>
                  <a:gd name="connsiteX10" fmla="*/ 177800 w 3733800"/>
                  <a:gd name="connsiteY10" fmla="*/ 2311400 h 2935136"/>
                  <a:gd name="connsiteX11" fmla="*/ 0 w 3733800"/>
                  <a:gd name="connsiteY11" fmla="*/ 2336800 h 2935136"/>
                  <a:gd name="connsiteX12" fmla="*/ 25400 w 3733800"/>
                  <a:gd name="connsiteY12" fmla="*/ 12700 h 2935136"/>
                  <a:gd name="connsiteX0" fmla="*/ 25400 w 3733800"/>
                  <a:gd name="connsiteY0" fmla="*/ 12700 h 2935136"/>
                  <a:gd name="connsiteX1" fmla="*/ 3733800 w 3733800"/>
                  <a:gd name="connsiteY1" fmla="*/ 0 h 2935136"/>
                  <a:gd name="connsiteX2" fmla="*/ 3721100 w 3733800"/>
                  <a:gd name="connsiteY2" fmla="*/ 1981200 h 2935136"/>
                  <a:gd name="connsiteX3" fmla="*/ 3022600 w 3733800"/>
                  <a:gd name="connsiteY3" fmla="*/ 2438400 h 2935136"/>
                  <a:gd name="connsiteX4" fmla="*/ 2667000 w 3733800"/>
                  <a:gd name="connsiteY4" fmla="*/ 2755900 h 2935136"/>
                  <a:gd name="connsiteX5" fmla="*/ 2070100 w 3733800"/>
                  <a:gd name="connsiteY5" fmla="*/ 2933700 h 2935136"/>
                  <a:gd name="connsiteX6" fmla="*/ 1676400 w 3733800"/>
                  <a:gd name="connsiteY6" fmla="*/ 2730500 h 2935136"/>
                  <a:gd name="connsiteX7" fmla="*/ 1562100 w 3733800"/>
                  <a:gd name="connsiteY7" fmla="*/ 2654300 h 2935136"/>
                  <a:gd name="connsiteX8" fmla="*/ 1104900 w 3733800"/>
                  <a:gd name="connsiteY8" fmla="*/ 2603500 h 2935136"/>
                  <a:gd name="connsiteX9" fmla="*/ 736600 w 3733800"/>
                  <a:gd name="connsiteY9" fmla="*/ 2463800 h 2935136"/>
                  <a:gd name="connsiteX10" fmla="*/ 177800 w 3733800"/>
                  <a:gd name="connsiteY10" fmla="*/ 2311400 h 2935136"/>
                  <a:gd name="connsiteX11" fmla="*/ 0 w 3733800"/>
                  <a:gd name="connsiteY11" fmla="*/ 2336800 h 2935136"/>
                  <a:gd name="connsiteX12" fmla="*/ 25400 w 3733800"/>
                  <a:gd name="connsiteY12" fmla="*/ 12700 h 2935136"/>
                  <a:gd name="connsiteX0" fmla="*/ 25400 w 3733800"/>
                  <a:gd name="connsiteY0" fmla="*/ 12700 h 2935136"/>
                  <a:gd name="connsiteX1" fmla="*/ 3733800 w 3733800"/>
                  <a:gd name="connsiteY1" fmla="*/ 0 h 2935136"/>
                  <a:gd name="connsiteX2" fmla="*/ 3721100 w 3733800"/>
                  <a:gd name="connsiteY2" fmla="*/ 1981200 h 2935136"/>
                  <a:gd name="connsiteX3" fmla="*/ 3022600 w 3733800"/>
                  <a:gd name="connsiteY3" fmla="*/ 2438400 h 2935136"/>
                  <a:gd name="connsiteX4" fmla="*/ 2667000 w 3733800"/>
                  <a:gd name="connsiteY4" fmla="*/ 2755900 h 2935136"/>
                  <a:gd name="connsiteX5" fmla="*/ 2070100 w 3733800"/>
                  <a:gd name="connsiteY5" fmla="*/ 2933700 h 2935136"/>
                  <a:gd name="connsiteX6" fmla="*/ 1676400 w 3733800"/>
                  <a:gd name="connsiteY6" fmla="*/ 2730500 h 2935136"/>
                  <a:gd name="connsiteX7" fmla="*/ 1562100 w 3733800"/>
                  <a:gd name="connsiteY7" fmla="*/ 2654300 h 2935136"/>
                  <a:gd name="connsiteX8" fmla="*/ 1104900 w 3733800"/>
                  <a:gd name="connsiteY8" fmla="*/ 2603500 h 2935136"/>
                  <a:gd name="connsiteX9" fmla="*/ 736600 w 3733800"/>
                  <a:gd name="connsiteY9" fmla="*/ 2463800 h 2935136"/>
                  <a:gd name="connsiteX10" fmla="*/ 177800 w 3733800"/>
                  <a:gd name="connsiteY10" fmla="*/ 2311400 h 2935136"/>
                  <a:gd name="connsiteX11" fmla="*/ 0 w 3733800"/>
                  <a:gd name="connsiteY11" fmla="*/ 2336800 h 2935136"/>
                  <a:gd name="connsiteX12" fmla="*/ 25400 w 3733800"/>
                  <a:gd name="connsiteY12" fmla="*/ 12700 h 2935136"/>
                  <a:gd name="connsiteX0" fmla="*/ 25400 w 3733800"/>
                  <a:gd name="connsiteY0" fmla="*/ 12700 h 2935136"/>
                  <a:gd name="connsiteX1" fmla="*/ 3733800 w 3733800"/>
                  <a:gd name="connsiteY1" fmla="*/ 0 h 2935136"/>
                  <a:gd name="connsiteX2" fmla="*/ 3721100 w 3733800"/>
                  <a:gd name="connsiteY2" fmla="*/ 1981200 h 2935136"/>
                  <a:gd name="connsiteX3" fmla="*/ 3022600 w 3733800"/>
                  <a:gd name="connsiteY3" fmla="*/ 2438400 h 2935136"/>
                  <a:gd name="connsiteX4" fmla="*/ 2667000 w 3733800"/>
                  <a:gd name="connsiteY4" fmla="*/ 2755900 h 2935136"/>
                  <a:gd name="connsiteX5" fmla="*/ 2070100 w 3733800"/>
                  <a:gd name="connsiteY5" fmla="*/ 2933700 h 2935136"/>
                  <a:gd name="connsiteX6" fmla="*/ 1676400 w 3733800"/>
                  <a:gd name="connsiteY6" fmla="*/ 2730500 h 2935136"/>
                  <a:gd name="connsiteX7" fmla="*/ 1562100 w 3733800"/>
                  <a:gd name="connsiteY7" fmla="*/ 2654300 h 2935136"/>
                  <a:gd name="connsiteX8" fmla="*/ 1104900 w 3733800"/>
                  <a:gd name="connsiteY8" fmla="*/ 2603500 h 2935136"/>
                  <a:gd name="connsiteX9" fmla="*/ 736600 w 3733800"/>
                  <a:gd name="connsiteY9" fmla="*/ 2463800 h 2935136"/>
                  <a:gd name="connsiteX10" fmla="*/ 177800 w 3733800"/>
                  <a:gd name="connsiteY10" fmla="*/ 2311400 h 2935136"/>
                  <a:gd name="connsiteX11" fmla="*/ 0 w 3733800"/>
                  <a:gd name="connsiteY11" fmla="*/ 2336800 h 2935136"/>
                  <a:gd name="connsiteX12" fmla="*/ 25400 w 3733800"/>
                  <a:gd name="connsiteY12" fmla="*/ 12700 h 2935136"/>
                  <a:gd name="connsiteX0" fmla="*/ 25400 w 3733800"/>
                  <a:gd name="connsiteY0" fmla="*/ 12700 h 3065511"/>
                  <a:gd name="connsiteX1" fmla="*/ 3733800 w 3733800"/>
                  <a:gd name="connsiteY1" fmla="*/ 0 h 3065511"/>
                  <a:gd name="connsiteX2" fmla="*/ 3721100 w 3733800"/>
                  <a:gd name="connsiteY2" fmla="*/ 1981200 h 3065511"/>
                  <a:gd name="connsiteX3" fmla="*/ 3022600 w 3733800"/>
                  <a:gd name="connsiteY3" fmla="*/ 2438400 h 3065511"/>
                  <a:gd name="connsiteX4" fmla="*/ 2667000 w 3733800"/>
                  <a:gd name="connsiteY4" fmla="*/ 2755900 h 3065511"/>
                  <a:gd name="connsiteX5" fmla="*/ 2070100 w 3733800"/>
                  <a:gd name="connsiteY5" fmla="*/ 2933700 h 3065511"/>
                  <a:gd name="connsiteX6" fmla="*/ 1676400 w 3733800"/>
                  <a:gd name="connsiteY6" fmla="*/ 2730500 h 3065511"/>
                  <a:gd name="connsiteX7" fmla="*/ 1562100 w 3733800"/>
                  <a:gd name="connsiteY7" fmla="*/ 2654300 h 3065511"/>
                  <a:gd name="connsiteX8" fmla="*/ 1104900 w 3733800"/>
                  <a:gd name="connsiteY8" fmla="*/ 2603500 h 3065511"/>
                  <a:gd name="connsiteX9" fmla="*/ 736600 w 3733800"/>
                  <a:gd name="connsiteY9" fmla="*/ 2463800 h 3065511"/>
                  <a:gd name="connsiteX10" fmla="*/ 177800 w 3733800"/>
                  <a:gd name="connsiteY10" fmla="*/ 2311400 h 3065511"/>
                  <a:gd name="connsiteX11" fmla="*/ 0 w 3733800"/>
                  <a:gd name="connsiteY11" fmla="*/ 2336800 h 3065511"/>
                  <a:gd name="connsiteX12" fmla="*/ 25400 w 3733800"/>
                  <a:gd name="connsiteY12" fmla="*/ 12700 h 3065511"/>
                  <a:gd name="connsiteX0" fmla="*/ 25400 w 3733800"/>
                  <a:gd name="connsiteY0" fmla="*/ 12700 h 3128052"/>
                  <a:gd name="connsiteX1" fmla="*/ 3733800 w 3733800"/>
                  <a:gd name="connsiteY1" fmla="*/ 0 h 3128052"/>
                  <a:gd name="connsiteX2" fmla="*/ 3721100 w 3733800"/>
                  <a:gd name="connsiteY2" fmla="*/ 1981200 h 3128052"/>
                  <a:gd name="connsiteX3" fmla="*/ 3022600 w 3733800"/>
                  <a:gd name="connsiteY3" fmla="*/ 2438400 h 3128052"/>
                  <a:gd name="connsiteX4" fmla="*/ 2667000 w 3733800"/>
                  <a:gd name="connsiteY4" fmla="*/ 2755900 h 3128052"/>
                  <a:gd name="connsiteX5" fmla="*/ 2070100 w 3733800"/>
                  <a:gd name="connsiteY5" fmla="*/ 2933700 h 3128052"/>
                  <a:gd name="connsiteX6" fmla="*/ 1676400 w 3733800"/>
                  <a:gd name="connsiteY6" fmla="*/ 2730500 h 3128052"/>
                  <a:gd name="connsiteX7" fmla="*/ 1562100 w 3733800"/>
                  <a:gd name="connsiteY7" fmla="*/ 2654300 h 3128052"/>
                  <a:gd name="connsiteX8" fmla="*/ 1104900 w 3733800"/>
                  <a:gd name="connsiteY8" fmla="*/ 2603500 h 3128052"/>
                  <a:gd name="connsiteX9" fmla="*/ 736600 w 3733800"/>
                  <a:gd name="connsiteY9" fmla="*/ 2463800 h 3128052"/>
                  <a:gd name="connsiteX10" fmla="*/ 177800 w 3733800"/>
                  <a:gd name="connsiteY10" fmla="*/ 2311400 h 3128052"/>
                  <a:gd name="connsiteX11" fmla="*/ 0 w 3733800"/>
                  <a:gd name="connsiteY11" fmla="*/ 2336800 h 3128052"/>
                  <a:gd name="connsiteX12" fmla="*/ 25400 w 3733800"/>
                  <a:gd name="connsiteY12" fmla="*/ 12700 h 3128052"/>
                  <a:gd name="connsiteX0" fmla="*/ 25400 w 3733800"/>
                  <a:gd name="connsiteY0" fmla="*/ 12700 h 3084716"/>
                  <a:gd name="connsiteX1" fmla="*/ 3733800 w 3733800"/>
                  <a:gd name="connsiteY1" fmla="*/ 0 h 3084716"/>
                  <a:gd name="connsiteX2" fmla="*/ 3721100 w 3733800"/>
                  <a:gd name="connsiteY2" fmla="*/ 1981200 h 3084716"/>
                  <a:gd name="connsiteX3" fmla="*/ 3022600 w 3733800"/>
                  <a:gd name="connsiteY3" fmla="*/ 2438400 h 3084716"/>
                  <a:gd name="connsiteX4" fmla="*/ 2667000 w 3733800"/>
                  <a:gd name="connsiteY4" fmla="*/ 2755900 h 3084716"/>
                  <a:gd name="connsiteX5" fmla="*/ 2070100 w 3733800"/>
                  <a:gd name="connsiteY5" fmla="*/ 2933700 h 3084716"/>
                  <a:gd name="connsiteX6" fmla="*/ 1676400 w 3733800"/>
                  <a:gd name="connsiteY6" fmla="*/ 2730500 h 3084716"/>
                  <a:gd name="connsiteX7" fmla="*/ 1562100 w 3733800"/>
                  <a:gd name="connsiteY7" fmla="*/ 2654300 h 3084716"/>
                  <a:gd name="connsiteX8" fmla="*/ 1104900 w 3733800"/>
                  <a:gd name="connsiteY8" fmla="*/ 2603500 h 3084716"/>
                  <a:gd name="connsiteX9" fmla="*/ 736600 w 3733800"/>
                  <a:gd name="connsiteY9" fmla="*/ 2463800 h 3084716"/>
                  <a:gd name="connsiteX10" fmla="*/ 177800 w 3733800"/>
                  <a:gd name="connsiteY10" fmla="*/ 2311400 h 3084716"/>
                  <a:gd name="connsiteX11" fmla="*/ 0 w 3733800"/>
                  <a:gd name="connsiteY11" fmla="*/ 2336800 h 3084716"/>
                  <a:gd name="connsiteX12" fmla="*/ 25400 w 3733800"/>
                  <a:gd name="connsiteY12" fmla="*/ 12700 h 3084716"/>
                  <a:gd name="connsiteX0" fmla="*/ 25400 w 3733800"/>
                  <a:gd name="connsiteY0" fmla="*/ 12700 h 3084716"/>
                  <a:gd name="connsiteX1" fmla="*/ 3733800 w 3733800"/>
                  <a:gd name="connsiteY1" fmla="*/ 0 h 3084716"/>
                  <a:gd name="connsiteX2" fmla="*/ 3721100 w 3733800"/>
                  <a:gd name="connsiteY2" fmla="*/ 1981200 h 3084716"/>
                  <a:gd name="connsiteX3" fmla="*/ 3022600 w 3733800"/>
                  <a:gd name="connsiteY3" fmla="*/ 2438400 h 3084716"/>
                  <a:gd name="connsiteX4" fmla="*/ 2667000 w 3733800"/>
                  <a:gd name="connsiteY4" fmla="*/ 2755900 h 3084716"/>
                  <a:gd name="connsiteX5" fmla="*/ 2070100 w 3733800"/>
                  <a:gd name="connsiteY5" fmla="*/ 2933700 h 3084716"/>
                  <a:gd name="connsiteX6" fmla="*/ 1676400 w 3733800"/>
                  <a:gd name="connsiteY6" fmla="*/ 2730500 h 3084716"/>
                  <a:gd name="connsiteX7" fmla="*/ 1562100 w 3733800"/>
                  <a:gd name="connsiteY7" fmla="*/ 2654300 h 3084716"/>
                  <a:gd name="connsiteX8" fmla="*/ 1104900 w 3733800"/>
                  <a:gd name="connsiteY8" fmla="*/ 2603500 h 3084716"/>
                  <a:gd name="connsiteX9" fmla="*/ 736600 w 3733800"/>
                  <a:gd name="connsiteY9" fmla="*/ 2463800 h 3084716"/>
                  <a:gd name="connsiteX10" fmla="*/ 177800 w 3733800"/>
                  <a:gd name="connsiteY10" fmla="*/ 2311400 h 3084716"/>
                  <a:gd name="connsiteX11" fmla="*/ 0 w 3733800"/>
                  <a:gd name="connsiteY11" fmla="*/ 2336800 h 3084716"/>
                  <a:gd name="connsiteX12" fmla="*/ 25400 w 3733800"/>
                  <a:gd name="connsiteY12" fmla="*/ 12700 h 3084716"/>
                  <a:gd name="connsiteX0" fmla="*/ 25400 w 3733800"/>
                  <a:gd name="connsiteY0" fmla="*/ 12700 h 3095679"/>
                  <a:gd name="connsiteX1" fmla="*/ 3733800 w 3733800"/>
                  <a:gd name="connsiteY1" fmla="*/ 0 h 3095679"/>
                  <a:gd name="connsiteX2" fmla="*/ 3721100 w 3733800"/>
                  <a:gd name="connsiteY2" fmla="*/ 1981200 h 3095679"/>
                  <a:gd name="connsiteX3" fmla="*/ 3022600 w 3733800"/>
                  <a:gd name="connsiteY3" fmla="*/ 2438400 h 3095679"/>
                  <a:gd name="connsiteX4" fmla="*/ 2667000 w 3733800"/>
                  <a:gd name="connsiteY4" fmla="*/ 2755900 h 3095679"/>
                  <a:gd name="connsiteX5" fmla="*/ 2070100 w 3733800"/>
                  <a:gd name="connsiteY5" fmla="*/ 2933700 h 3095679"/>
                  <a:gd name="connsiteX6" fmla="*/ 1676400 w 3733800"/>
                  <a:gd name="connsiteY6" fmla="*/ 2730500 h 3095679"/>
                  <a:gd name="connsiteX7" fmla="*/ 1562100 w 3733800"/>
                  <a:gd name="connsiteY7" fmla="*/ 2654300 h 3095679"/>
                  <a:gd name="connsiteX8" fmla="*/ 1104900 w 3733800"/>
                  <a:gd name="connsiteY8" fmla="*/ 2603500 h 3095679"/>
                  <a:gd name="connsiteX9" fmla="*/ 736600 w 3733800"/>
                  <a:gd name="connsiteY9" fmla="*/ 2463800 h 3095679"/>
                  <a:gd name="connsiteX10" fmla="*/ 177800 w 3733800"/>
                  <a:gd name="connsiteY10" fmla="*/ 2311400 h 3095679"/>
                  <a:gd name="connsiteX11" fmla="*/ 0 w 3733800"/>
                  <a:gd name="connsiteY11" fmla="*/ 2336800 h 3095679"/>
                  <a:gd name="connsiteX12" fmla="*/ 25400 w 3733800"/>
                  <a:gd name="connsiteY12" fmla="*/ 12700 h 3095679"/>
                  <a:gd name="connsiteX0" fmla="*/ 25400 w 3733800"/>
                  <a:gd name="connsiteY0" fmla="*/ 12700 h 3095679"/>
                  <a:gd name="connsiteX1" fmla="*/ 3733800 w 3733800"/>
                  <a:gd name="connsiteY1" fmla="*/ 0 h 3095679"/>
                  <a:gd name="connsiteX2" fmla="*/ 3721100 w 3733800"/>
                  <a:gd name="connsiteY2" fmla="*/ 1981200 h 3095679"/>
                  <a:gd name="connsiteX3" fmla="*/ 3022600 w 3733800"/>
                  <a:gd name="connsiteY3" fmla="*/ 2438400 h 3095679"/>
                  <a:gd name="connsiteX4" fmla="*/ 2667000 w 3733800"/>
                  <a:gd name="connsiteY4" fmla="*/ 2755900 h 3095679"/>
                  <a:gd name="connsiteX5" fmla="*/ 2070100 w 3733800"/>
                  <a:gd name="connsiteY5" fmla="*/ 2933700 h 3095679"/>
                  <a:gd name="connsiteX6" fmla="*/ 1676400 w 3733800"/>
                  <a:gd name="connsiteY6" fmla="*/ 2730500 h 3095679"/>
                  <a:gd name="connsiteX7" fmla="*/ 1562100 w 3733800"/>
                  <a:gd name="connsiteY7" fmla="*/ 2654300 h 3095679"/>
                  <a:gd name="connsiteX8" fmla="*/ 1104900 w 3733800"/>
                  <a:gd name="connsiteY8" fmla="*/ 2603500 h 3095679"/>
                  <a:gd name="connsiteX9" fmla="*/ 736600 w 3733800"/>
                  <a:gd name="connsiteY9" fmla="*/ 2463800 h 3095679"/>
                  <a:gd name="connsiteX10" fmla="*/ 177800 w 3733800"/>
                  <a:gd name="connsiteY10" fmla="*/ 2311400 h 3095679"/>
                  <a:gd name="connsiteX11" fmla="*/ 0 w 3733800"/>
                  <a:gd name="connsiteY11" fmla="*/ 2336800 h 3095679"/>
                  <a:gd name="connsiteX12" fmla="*/ 25400 w 3733800"/>
                  <a:gd name="connsiteY12" fmla="*/ 12700 h 3095679"/>
                  <a:gd name="connsiteX0" fmla="*/ 25400 w 3733800"/>
                  <a:gd name="connsiteY0" fmla="*/ 12700 h 3095679"/>
                  <a:gd name="connsiteX1" fmla="*/ 3733800 w 3733800"/>
                  <a:gd name="connsiteY1" fmla="*/ 0 h 3095679"/>
                  <a:gd name="connsiteX2" fmla="*/ 3721100 w 3733800"/>
                  <a:gd name="connsiteY2" fmla="*/ 1981200 h 3095679"/>
                  <a:gd name="connsiteX3" fmla="*/ 3022600 w 3733800"/>
                  <a:gd name="connsiteY3" fmla="*/ 2438400 h 3095679"/>
                  <a:gd name="connsiteX4" fmla="*/ 2667000 w 3733800"/>
                  <a:gd name="connsiteY4" fmla="*/ 2755900 h 3095679"/>
                  <a:gd name="connsiteX5" fmla="*/ 2070100 w 3733800"/>
                  <a:gd name="connsiteY5" fmla="*/ 2933700 h 3095679"/>
                  <a:gd name="connsiteX6" fmla="*/ 1676400 w 3733800"/>
                  <a:gd name="connsiteY6" fmla="*/ 2730500 h 3095679"/>
                  <a:gd name="connsiteX7" fmla="*/ 1562100 w 3733800"/>
                  <a:gd name="connsiteY7" fmla="*/ 2654300 h 3095679"/>
                  <a:gd name="connsiteX8" fmla="*/ 1104900 w 3733800"/>
                  <a:gd name="connsiteY8" fmla="*/ 2603500 h 3095679"/>
                  <a:gd name="connsiteX9" fmla="*/ 736600 w 3733800"/>
                  <a:gd name="connsiteY9" fmla="*/ 2463800 h 3095679"/>
                  <a:gd name="connsiteX10" fmla="*/ 177800 w 3733800"/>
                  <a:gd name="connsiteY10" fmla="*/ 2311400 h 3095679"/>
                  <a:gd name="connsiteX11" fmla="*/ 0 w 3733800"/>
                  <a:gd name="connsiteY11" fmla="*/ 2336800 h 3095679"/>
                  <a:gd name="connsiteX12" fmla="*/ 25400 w 3733800"/>
                  <a:gd name="connsiteY12" fmla="*/ 12700 h 3095679"/>
                  <a:gd name="connsiteX0" fmla="*/ 25400 w 3733800"/>
                  <a:gd name="connsiteY0" fmla="*/ 12700 h 3095679"/>
                  <a:gd name="connsiteX1" fmla="*/ 3733800 w 3733800"/>
                  <a:gd name="connsiteY1" fmla="*/ 0 h 3095679"/>
                  <a:gd name="connsiteX2" fmla="*/ 3721100 w 3733800"/>
                  <a:gd name="connsiteY2" fmla="*/ 1981200 h 3095679"/>
                  <a:gd name="connsiteX3" fmla="*/ 3022600 w 3733800"/>
                  <a:gd name="connsiteY3" fmla="*/ 2438400 h 3095679"/>
                  <a:gd name="connsiteX4" fmla="*/ 2667000 w 3733800"/>
                  <a:gd name="connsiteY4" fmla="*/ 2755900 h 3095679"/>
                  <a:gd name="connsiteX5" fmla="*/ 2070100 w 3733800"/>
                  <a:gd name="connsiteY5" fmla="*/ 2933700 h 3095679"/>
                  <a:gd name="connsiteX6" fmla="*/ 1676400 w 3733800"/>
                  <a:gd name="connsiteY6" fmla="*/ 2730500 h 3095679"/>
                  <a:gd name="connsiteX7" fmla="*/ 1562100 w 3733800"/>
                  <a:gd name="connsiteY7" fmla="*/ 2654300 h 3095679"/>
                  <a:gd name="connsiteX8" fmla="*/ 1104900 w 3733800"/>
                  <a:gd name="connsiteY8" fmla="*/ 2603500 h 3095679"/>
                  <a:gd name="connsiteX9" fmla="*/ 736600 w 3733800"/>
                  <a:gd name="connsiteY9" fmla="*/ 2463800 h 3095679"/>
                  <a:gd name="connsiteX10" fmla="*/ 177800 w 3733800"/>
                  <a:gd name="connsiteY10" fmla="*/ 2311400 h 3095679"/>
                  <a:gd name="connsiteX11" fmla="*/ 0 w 3733800"/>
                  <a:gd name="connsiteY11" fmla="*/ 2336800 h 3095679"/>
                  <a:gd name="connsiteX12" fmla="*/ 25400 w 3733800"/>
                  <a:gd name="connsiteY12" fmla="*/ 12700 h 3095679"/>
                  <a:gd name="connsiteX0" fmla="*/ 25400 w 3733800"/>
                  <a:gd name="connsiteY0" fmla="*/ 12700 h 3095679"/>
                  <a:gd name="connsiteX1" fmla="*/ 3733800 w 3733800"/>
                  <a:gd name="connsiteY1" fmla="*/ 0 h 3095679"/>
                  <a:gd name="connsiteX2" fmla="*/ 3721100 w 3733800"/>
                  <a:gd name="connsiteY2" fmla="*/ 1981200 h 3095679"/>
                  <a:gd name="connsiteX3" fmla="*/ 3022600 w 3733800"/>
                  <a:gd name="connsiteY3" fmla="*/ 2438400 h 3095679"/>
                  <a:gd name="connsiteX4" fmla="*/ 2667000 w 3733800"/>
                  <a:gd name="connsiteY4" fmla="*/ 2755900 h 3095679"/>
                  <a:gd name="connsiteX5" fmla="*/ 2070100 w 3733800"/>
                  <a:gd name="connsiteY5" fmla="*/ 2933700 h 3095679"/>
                  <a:gd name="connsiteX6" fmla="*/ 1676400 w 3733800"/>
                  <a:gd name="connsiteY6" fmla="*/ 2730500 h 3095679"/>
                  <a:gd name="connsiteX7" fmla="*/ 1562100 w 3733800"/>
                  <a:gd name="connsiteY7" fmla="*/ 2654300 h 3095679"/>
                  <a:gd name="connsiteX8" fmla="*/ 1104900 w 3733800"/>
                  <a:gd name="connsiteY8" fmla="*/ 2603500 h 3095679"/>
                  <a:gd name="connsiteX9" fmla="*/ 736600 w 3733800"/>
                  <a:gd name="connsiteY9" fmla="*/ 2463800 h 3095679"/>
                  <a:gd name="connsiteX10" fmla="*/ 177800 w 3733800"/>
                  <a:gd name="connsiteY10" fmla="*/ 2311400 h 3095679"/>
                  <a:gd name="connsiteX11" fmla="*/ 0 w 3733800"/>
                  <a:gd name="connsiteY11" fmla="*/ 2336800 h 3095679"/>
                  <a:gd name="connsiteX12" fmla="*/ 25400 w 3733800"/>
                  <a:gd name="connsiteY12" fmla="*/ 12700 h 3095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733800" h="3095679">
                    <a:moveTo>
                      <a:pt x="25400" y="12700"/>
                    </a:moveTo>
                    <a:lnTo>
                      <a:pt x="3733800" y="0"/>
                    </a:lnTo>
                    <a:cubicBezTo>
                      <a:pt x="3729567" y="660400"/>
                      <a:pt x="3725333" y="1320800"/>
                      <a:pt x="3721100" y="1981200"/>
                    </a:cubicBezTo>
                    <a:cubicBezTo>
                      <a:pt x="3488267" y="2002367"/>
                      <a:pt x="3763433" y="2518833"/>
                      <a:pt x="3022600" y="2438400"/>
                    </a:cubicBezTo>
                    <a:cubicBezTo>
                      <a:pt x="3056467" y="2675467"/>
                      <a:pt x="2925233" y="2874433"/>
                      <a:pt x="2667000" y="2755900"/>
                    </a:cubicBezTo>
                    <a:cubicBezTo>
                      <a:pt x="2628900" y="2963333"/>
                      <a:pt x="2336800" y="3297767"/>
                      <a:pt x="2070100" y="2933700"/>
                    </a:cubicBezTo>
                    <a:cubicBezTo>
                      <a:pt x="2053167" y="3086100"/>
                      <a:pt x="1426633" y="3251200"/>
                      <a:pt x="1676400" y="2730500"/>
                    </a:cubicBezTo>
                    <a:cubicBezTo>
                      <a:pt x="1629833" y="2717800"/>
                      <a:pt x="1608667" y="2667000"/>
                      <a:pt x="1562100" y="2654300"/>
                    </a:cubicBezTo>
                    <a:cubicBezTo>
                      <a:pt x="1443567" y="2633133"/>
                      <a:pt x="1210733" y="3145367"/>
                      <a:pt x="1104900" y="2603500"/>
                    </a:cubicBezTo>
                    <a:cubicBezTo>
                      <a:pt x="1028700" y="2595033"/>
                      <a:pt x="812800" y="2472267"/>
                      <a:pt x="736600" y="2463800"/>
                    </a:cubicBezTo>
                    <a:cubicBezTo>
                      <a:pt x="605367" y="2514600"/>
                      <a:pt x="258233" y="2667000"/>
                      <a:pt x="177800" y="2311400"/>
                    </a:cubicBezTo>
                    <a:lnTo>
                      <a:pt x="0" y="2336800"/>
                    </a:lnTo>
                    <a:lnTo>
                      <a:pt x="25400" y="12700"/>
                    </a:lnTo>
                    <a:close/>
                  </a:path>
                </a:pathLst>
              </a:custGeom>
              <a:solidFill>
                <a:srgbClr val="80AF5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Rectangle 13">
                <a:extLst>
                  <a:ext uri="{FF2B5EF4-FFF2-40B4-BE49-F238E27FC236}">
                    <a16:creationId xmlns:a16="http://schemas.microsoft.com/office/drawing/2014/main" id="{B18FFBA3-04FC-4CF8-9281-041E71725C7E}"/>
                  </a:ext>
                </a:extLst>
              </p:cNvPr>
              <p:cNvSpPr/>
              <p:nvPr/>
            </p:nvSpPr>
            <p:spPr>
              <a:xfrm flipH="1">
                <a:off x="7993524" y="662609"/>
                <a:ext cx="1880390" cy="6824041"/>
              </a:xfrm>
              <a:custGeom>
                <a:avLst/>
                <a:gdLst>
                  <a:gd name="connsiteX0" fmla="*/ 0 w 417996"/>
                  <a:gd name="connsiteY0" fmla="*/ 0 h 1395505"/>
                  <a:gd name="connsiteX1" fmla="*/ 417996 w 417996"/>
                  <a:gd name="connsiteY1" fmla="*/ 0 h 1395505"/>
                  <a:gd name="connsiteX2" fmla="*/ 417996 w 417996"/>
                  <a:gd name="connsiteY2" fmla="*/ 1395505 h 1395505"/>
                  <a:gd name="connsiteX3" fmla="*/ 0 w 417996"/>
                  <a:gd name="connsiteY3" fmla="*/ 1395505 h 1395505"/>
                  <a:gd name="connsiteX4" fmla="*/ 0 w 417996"/>
                  <a:gd name="connsiteY4" fmla="*/ 0 h 1395505"/>
                  <a:gd name="connsiteX0" fmla="*/ 0 w 775805"/>
                  <a:gd name="connsiteY0" fmla="*/ 0 h 1740062"/>
                  <a:gd name="connsiteX1" fmla="*/ 775805 w 775805"/>
                  <a:gd name="connsiteY1" fmla="*/ 344557 h 1740062"/>
                  <a:gd name="connsiteX2" fmla="*/ 775805 w 775805"/>
                  <a:gd name="connsiteY2" fmla="*/ 1740062 h 1740062"/>
                  <a:gd name="connsiteX3" fmla="*/ 357809 w 775805"/>
                  <a:gd name="connsiteY3" fmla="*/ 1740062 h 1740062"/>
                  <a:gd name="connsiteX4" fmla="*/ 0 w 775805"/>
                  <a:gd name="connsiteY4" fmla="*/ 0 h 1740062"/>
                  <a:gd name="connsiteX0" fmla="*/ 0 w 961335"/>
                  <a:gd name="connsiteY0" fmla="*/ 0 h 1740062"/>
                  <a:gd name="connsiteX1" fmla="*/ 961335 w 961335"/>
                  <a:gd name="connsiteY1" fmla="*/ 66262 h 1740062"/>
                  <a:gd name="connsiteX2" fmla="*/ 775805 w 961335"/>
                  <a:gd name="connsiteY2" fmla="*/ 1740062 h 1740062"/>
                  <a:gd name="connsiteX3" fmla="*/ 357809 w 961335"/>
                  <a:gd name="connsiteY3" fmla="*/ 1740062 h 1740062"/>
                  <a:gd name="connsiteX4" fmla="*/ 0 w 961335"/>
                  <a:gd name="connsiteY4" fmla="*/ 0 h 1740062"/>
                  <a:gd name="connsiteX0" fmla="*/ 0 w 961335"/>
                  <a:gd name="connsiteY0" fmla="*/ 0 h 4748305"/>
                  <a:gd name="connsiteX1" fmla="*/ 961335 w 961335"/>
                  <a:gd name="connsiteY1" fmla="*/ 66262 h 4748305"/>
                  <a:gd name="connsiteX2" fmla="*/ 775805 w 961335"/>
                  <a:gd name="connsiteY2" fmla="*/ 1740062 h 4748305"/>
                  <a:gd name="connsiteX3" fmla="*/ 26505 w 961335"/>
                  <a:gd name="connsiteY3" fmla="*/ 4748305 h 4748305"/>
                  <a:gd name="connsiteX4" fmla="*/ 0 w 961335"/>
                  <a:gd name="connsiteY4" fmla="*/ 0 h 4748305"/>
                  <a:gd name="connsiteX0" fmla="*/ 0 w 961335"/>
                  <a:gd name="connsiteY0" fmla="*/ 0 h 4748305"/>
                  <a:gd name="connsiteX1" fmla="*/ 961335 w 961335"/>
                  <a:gd name="connsiteY1" fmla="*/ 66262 h 4748305"/>
                  <a:gd name="connsiteX2" fmla="*/ 775805 w 961335"/>
                  <a:gd name="connsiteY2" fmla="*/ 1740062 h 4748305"/>
                  <a:gd name="connsiteX3" fmla="*/ 26505 w 961335"/>
                  <a:gd name="connsiteY3" fmla="*/ 4748305 h 4748305"/>
                  <a:gd name="connsiteX4" fmla="*/ 0 w 961335"/>
                  <a:gd name="connsiteY4" fmla="*/ 0 h 4748305"/>
                  <a:gd name="connsiteX0" fmla="*/ 19729 w 981064"/>
                  <a:gd name="connsiteY0" fmla="*/ 0 h 4748305"/>
                  <a:gd name="connsiteX1" fmla="*/ 981064 w 981064"/>
                  <a:gd name="connsiteY1" fmla="*/ 66262 h 4748305"/>
                  <a:gd name="connsiteX2" fmla="*/ 795534 w 981064"/>
                  <a:gd name="connsiteY2" fmla="*/ 1740062 h 4748305"/>
                  <a:gd name="connsiteX3" fmla="*/ 46234 w 981064"/>
                  <a:gd name="connsiteY3" fmla="*/ 4748305 h 4748305"/>
                  <a:gd name="connsiteX4" fmla="*/ 19729 w 981064"/>
                  <a:gd name="connsiteY4" fmla="*/ 0 h 4748305"/>
                  <a:gd name="connsiteX0" fmla="*/ 7970 w 969305"/>
                  <a:gd name="connsiteY0" fmla="*/ 0 h 4748305"/>
                  <a:gd name="connsiteX1" fmla="*/ 969305 w 969305"/>
                  <a:gd name="connsiteY1" fmla="*/ 66262 h 4748305"/>
                  <a:gd name="connsiteX2" fmla="*/ 783775 w 969305"/>
                  <a:gd name="connsiteY2" fmla="*/ 1740062 h 4748305"/>
                  <a:gd name="connsiteX3" fmla="*/ 34475 w 969305"/>
                  <a:gd name="connsiteY3" fmla="*/ 4748305 h 4748305"/>
                  <a:gd name="connsiteX4" fmla="*/ 7970 w 969305"/>
                  <a:gd name="connsiteY4" fmla="*/ 0 h 4748305"/>
                  <a:gd name="connsiteX0" fmla="*/ 38704 w 1000039"/>
                  <a:gd name="connsiteY0" fmla="*/ 0 h 4748305"/>
                  <a:gd name="connsiteX1" fmla="*/ 1000039 w 1000039"/>
                  <a:gd name="connsiteY1" fmla="*/ 66262 h 4748305"/>
                  <a:gd name="connsiteX2" fmla="*/ 814509 w 1000039"/>
                  <a:gd name="connsiteY2" fmla="*/ 1740062 h 4748305"/>
                  <a:gd name="connsiteX3" fmla="*/ 65209 w 1000039"/>
                  <a:gd name="connsiteY3" fmla="*/ 4748305 h 4748305"/>
                  <a:gd name="connsiteX4" fmla="*/ 38704 w 1000039"/>
                  <a:gd name="connsiteY4" fmla="*/ 0 h 4748305"/>
                  <a:gd name="connsiteX0" fmla="*/ 20571 w 981906"/>
                  <a:gd name="connsiteY0" fmla="*/ 0 h 4748305"/>
                  <a:gd name="connsiteX1" fmla="*/ 981906 w 981906"/>
                  <a:gd name="connsiteY1" fmla="*/ 66262 h 4748305"/>
                  <a:gd name="connsiteX2" fmla="*/ 796376 w 981906"/>
                  <a:gd name="connsiteY2" fmla="*/ 1740062 h 4748305"/>
                  <a:gd name="connsiteX3" fmla="*/ 47076 w 981906"/>
                  <a:gd name="connsiteY3" fmla="*/ 4748305 h 4748305"/>
                  <a:gd name="connsiteX4" fmla="*/ 20571 w 981906"/>
                  <a:gd name="connsiteY4" fmla="*/ 0 h 4748305"/>
                  <a:gd name="connsiteX0" fmla="*/ 20571 w 981906"/>
                  <a:gd name="connsiteY0" fmla="*/ 0 h 4748305"/>
                  <a:gd name="connsiteX1" fmla="*/ 981906 w 981906"/>
                  <a:gd name="connsiteY1" fmla="*/ 66262 h 4748305"/>
                  <a:gd name="connsiteX2" fmla="*/ 796376 w 981906"/>
                  <a:gd name="connsiteY2" fmla="*/ 1740062 h 4748305"/>
                  <a:gd name="connsiteX3" fmla="*/ 47076 w 981906"/>
                  <a:gd name="connsiteY3" fmla="*/ 4748305 h 4748305"/>
                  <a:gd name="connsiteX4" fmla="*/ 20571 w 981906"/>
                  <a:gd name="connsiteY4" fmla="*/ 0 h 4748305"/>
                  <a:gd name="connsiteX0" fmla="*/ 20571 w 981906"/>
                  <a:gd name="connsiteY0" fmla="*/ 0 h 4748305"/>
                  <a:gd name="connsiteX1" fmla="*/ 981906 w 981906"/>
                  <a:gd name="connsiteY1" fmla="*/ 66262 h 4748305"/>
                  <a:gd name="connsiteX2" fmla="*/ 730115 w 981906"/>
                  <a:gd name="connsiteY2" fmla="*/ 1740062 h 4748305"/>
                  <a:gd name="connsiteX3" fmla="*/ 47076 w 981906"/>
                  <a:gd name="connsiteY3" fmla="*/ 4748305 h 4748305"/>
                  <a:gd name="connsiteX4" fmla="*/ 20571 w 981906"/>
                  <a:gd name="connsiteY4" fmla="*/ 0 h 4748305"/>
                  <a:gd name="connsiteX0" fmla="*/ 20571 w 1663939"/>
                  <a:gd name="connsiteY0" fmla="*/ 0 h 4748305"/>
                  <a:gd name="connsiteX1" fmla="*/ 981906 w 1663939"/>
                  <a:gd name="connsiteY1" fmla="*/ 66262 h 4748305"/>
                  <a:gd name="connsiteX2" fmla="*/ 730115 w 1663939"/>
                  <a:gd name="connsiteY2" fmla="*/ 1740062 h 4748305"/>
                  <a:gd name="connsiteX3" fmla="*/ 1663841 w 1663939"/>
                  <a:gd name="connsiteY3" fmla="*/ 212035 h 4748305"/>
                  <a:gd name="connsiteX4" fmla="*/ 47076 w 1663939"/>
                  <a:gd name="connsiteY4" fmla="*/ 4748305 h 4748305"/>
                  <a:gd name="connsiteX5" fmla="*/ 20571 w 1663939"/>
                  <a:gd name="connsiteY5" fmla="*/ 0 h 4748305"/>
                  <a:gd name="connsiteX0" fmla="*/ 20571 w 1838940"/>
                  <a:gd name="connsiteY0" fmla="*/ 0 h 4748305"/>
                  <a:gd name="connsiteX1" fmla="*/ 981906 w 1838940"/>
                  <a:gd name="connsiteY1" fmla="*/ 66262 h 4748305"/>
                  <a:gd name="connsiteX2" fmla="*/ 730115 w 1838940"/>
                  <a:gd name="connsiteY2" fmla="*/ 1740062 h 4748305"/>
                  <a:gd name="connsiteX3" fmla="*/ 1663841 w 1838940"/>
                  <a:gd name="connsiteY3" fmla="*/ 212035 h 4748305"/>
                  <a:gd name="connsiteX4" fmla="*/ 1836119 w 1838940"/>
                  <a:gd name="connsiteY4" fmla="*/ 463826 h 4748305"/>
                  <a:gd name="connsiteX5" fmla="*/ 47076 w 1838940"/>
                  <a:gd name="connsiteY5" fmla="*/ 4748305 h 4748305"/>
                  <a:gd name="connsiteX6" fmla="*/ 20571 w 1838940"/>
                  <a:gd name="connsiteY6" fmla="*/ 0 h 4748305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213266 w 1838940"/>
                  <a:gd name="connsiteY5" fmla="*/ 4797287 h 4797287"/>
                  <a:gd name="connsiteX6" fmla="*/ 47076 w 1838940"/>
                  <a:gd name="connsiteY6" fmla="*/ 4748305 h 4797287"/>
                  <a:gd name="connsiteX7" fmla="*/ 20571 w 1838940"/>
                  <a:gd name="connsiteY7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213266 w 1838940"/>
                  <a:gd name="connsiteY5" fmla="*/ 4797287 h 4797287"/>
                  <a:gd name="connsiteX6" fmla="*/ 47076 w 1838940"/>
                  <a:gd name="connsiteY6" fmla="*/ 4748305 h 4797287"/>
                  <a:gd name="connsiteX7" fmla="*/ 20571 w 1838940"/>
                  <a:gd name="connsiteY7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213266 w 1838940"/>
                  <a:gd name="connsiteY6" fmla="*/ 4797287 h 4797287"/>
                  <a:gd name="connsiteX7" fmla="*/ 47076 w 1838940"/>
                  <a:gd name="connsiteY7" fmla="*/ 4748305 h 4797287"/>
                  <a:gd name="connsiteX8" fmla="*/ 20571 w 1838940"/>
                  <a:gd name="connsiteY8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30115 w 1838940"/>
                  <a:gd name="connsiteY2" fmla="*/ 1740062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56619 w 1838940"/>
                  <a:gd name="connsiteY2" fmla="*/ 1687054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56619 w 1838940"/>
                  <a:gd name="connsiteY2" fmla="*/ 1687054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69871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69871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69871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43367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43367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8940"/>
                  <a:gd name="connsiteY0" fmla="*/ 0 h 4797287"/>
                  <a:gd name="connsiteX1" fmla="*/ 981906 w 1838940"/>
                  <a:gd name="connsiteY1" fmla="*/ 66262 h 4797287"/>
                  <a:gd name="connsiteX2" fmla="*/ 743367 w 1838940"/>
                  <a:gd name="connsiteY2" fmla="*/ 1700306 h 4797287"/>
                  <a:gd name="connsiteX3" fmla="*/ 1663841 w 1838940"/>
                  <a:gd name="connsiteY3" fmla="*/ 212035 h 4797287"/>
                  <a:gd name="connsiteX4" fmla="*/ 1836119 w 1838940"/>
                  <a:gd name="connsiteY4" fmla="*/ 463826 h 4797287"/>
                  <a:gd name="connsiteX5" fmla="*/ 1147005 w 1838940"/>
                  <a:gd name="connsiteY5" fmla="*/ 2676940 h 4797287"/>
                  <a:gd name="connsiteX6" fmla="*/ 1014484 w 1838940"/>
                  <a:gd name="connsiteY6" fmla="*/ 3604592 h 4797287"/>
                  <a:gd name="connsiteX7" fmla="*/ 1213266 w 1838940"/>
                  <a:gd name="connsiteY7" fmla="*/ 4797287 h 4797287"/>
                  <a:gd name="connsiteX8" fmla="*/ 47076 w 1838940"/>
                  <a:gd name="connsiteY8" fmla="*/ 4748305 h 4797287"/>
                  <a:gd name="connsiteX9" fmla="*/ 20571 w 1838940"/>
                  <a:gd name="connsiteY9" fmla="*/ 0 h 4797287"/>
                  <a:gd name="connsiteX0" fmla="*/ 20571 w 1837371"/>
                  <a:gd name="connsiteY0" fmla="*/ 0 h 4797287"/>
                  <a:gd name="connsiteX1" fmla="*/ 981906 w 1837371"/>
                  <a:gd name="connsiteY1" fmla="*/ 66262 h 4797287"/>
                  <a:gd name="connsiteX2" fmla="*/ 743367 w 1837371"/>
                  <a:gd name="connsiteY2" fmla="*/ 1700306 h 4797287"/>
                  <a:gd name="connsiteX3" fmla="*/ 1345789 w 1837371"/>
                  <a:gd name="connsiteY3" fmla="*/ 424070 h 4797287"/>
                  <a:gd name="connsiteX4" fmla="*/ 1836119 w 1837371"/>
                  <a:gd name="connsiteY4" fmla="*/ 463826 h 4797287"/>
                  <a:gd name="connsiteX5" fmla="*/ 1147005 w 1837371"/>
                  <a:gd name="connsiteY5" fmla="*/ 2676940 h 4797287"/>
                  <a:gd name="connsiteX6" fmla="*/ 1014484 w 1837371"/>
                  <a:gd name="connsiteY6" fmla="*/ 3604592 h 4797287"/>
                  <a:gd name="connsiteX7" fmla="*/ 1213266 w 1837371"/>
                  <a:gd name="connsiteY7" fmla="*/ 4797287 h 4797287"/>
                  <a:gd name="connsiteX8" fmla="*/ 47076 w 1837371"/>
                  <a:gd name="connsiteY8" fmla="*/ 4748305 h 4797287"/>
                  <a:gd name="connsiteX9" fmla="*/ 20571 w 1837371"/>
                  <a:gd name="connsiteY9" fmla="*/ 0 h 4797287"/>
                  <a:gd name="connsiteX0" fmla="*/ 20571 w 1837696"/>
                  <a:gd name="connsiteY0" fmla="*/ 0 h 4797287"/>
                  <a:gd name="connsiteX1" fmla="*/ 981906 w 1837696"/>
                  <a:gd name="connsiteY1" fmla="*/ 66262 h 4797287"/>
                  <a:gd name="connsiteX2" fmla="*/ 743367 w 1837696"/>
                  <a:gd name="connsiteY2" fmla="*/ 1700306 h 4797287"/>
                  <a:gd name="connsiteX3" fmla="*/ 1345789 w 1837696"/>
                  <a:gd name="connsiteY3" fmla="*/ 424070 h 4797287"/>
                  <a:gd name="connsiteX4" fmla="*/ 1836119 w 1837696"/>
                  <a:gd name="connsiteY4" fmla="*/ 463826 h 4797287"/>
                  <a:gd name="connsiteX5" fmla="*/ 1147005 w 1837696"/>
                  <a:gd name="connsiteY5" fmla="*/ 2676940 h 4797287"/>
                  <a:gd name="connsiteX6" fmla="*/ 1014484 w 1837696"/>
                  <a:gd name="connsiteY6" fmla="*/ 3604592 h 4797287"/>
                  <a:gd name="connsiteX7" fmla="*/ 1213266 w 1837696"/>
                  <a:gd name="connsiteY7" fmla="*/ 4797287 h 4797287"/>
                  <a:gd name="connsiteX8" fmla="*/ 47076 w 1837696"/>
                  <a:gd name="connsiteY8" fmla="*/ 4748305 h 4797287"/>
                  <a:gd name="connsiteX9" fmla="*/ 20571 w 1837696"/>
                  <a:gd name="connsiteY9" fmla="*/ 0 h 4797287"/>
                  <a:gd name="connsiteX0" fmla="*/ 20571 w 1838254"/>
                  <a:gd name="connsiteY0" fmla="*/ 0 h 4797287"/>
                  <a:gd name="connsiteX1" fmla="*/ 981906 w 1838254"/>
                  <a:gd name="connsiteY1" fmla="*/ 66262 h 4797287"/>
                  <a:gd name="connsiteX2" fmla="*/ 743367 w 1838254"/>
                  <a:gd name="connsiteY2" fmla="*/ 1700306 h 4797287"/>
                  <a:gd name="connsiteX3" fmla="*/ 1465058 w 1838254"/>
                  <a:gd name="connsiteY3" fmla="*/ 463827 h 4797287"/>
                  <a:gd name="connsiteX4" fmla="*/ 1836119 w 1838254"/>
                  <a:gd name="connsiteY4" fmla="*/ 463826 h 4797287"/>
                  <a:gd name="connsiteX5" fmla="*/ 1147005 w 1838254"/>
                  <a:gd name="connsiteY5" fmla="*/ 2676940 h 4797287"/>
                  <a:gd name="connsiteX6" fmla="*/ 1014484 w 1838254"/>
                  <a:gd name="connsiteY6" fmla="*/ 3604592 h 4797287"/>
                  <a:gd name="connsiteX7" fmla="*/ 1213266 w 1838254"/>
                  <a:gd name="connsiteY7" fmla="*/ 4797287 h 4797287"/>
                  <a:gd name="connsiteX8" fmla="*/ 47076 w 1838254"/>
                  <a:gd name="connsiteY8" fmla="*/ 4748305 h 4797287"/>
                  <a:gd name="connsiteX9" fmla="*/ 20571 w 1838254"/>
                  <a:gd name="connsiteY9" fmla="*/ 0 h 4797287"/>
                  <a:gd name="connsiteX0" fmla="*/ 20571 w 1839038"/>
                  <a:gd name="connsiteY0" fmla="*/ 0 h 4797287"/>
                  <a:gd name="connsiteX1" fmla="*/ 981906 w 1839038"/>
                  <a:gd name="connsiteY1" fmla="*/ 66262 h 4797287"/>
                  <a:gd name="connsiteX2" fmla="*/ 743367 w 1839038"/>
                  <a:gd name="connsiteY2" fmla="*/ 1700306 h 4797287"/>
                  <a:gd name="connsiteX3" fmla="*/ 1465058 w 1839038"/>
                  <a:gd name="connsiteY3" fmla="*/ 463827 h 4797287"/>
                  <a:gd name="connsiteX4" fmla="*/ 1836119 w 1839038"/>
                  <a:gd name="connsiteY4" fmla="*/ 463826 h 4797287"/>
                  <a:gd name="connsiteX5" fmla="*/ 1147005 w 1839038"/>
                  <a:gd name="connsiteY5" fmla="*/ 2676940 h 4797287"/>
                  <a:gd name="connsiteX6" fmla="*/ 1014484 w 1839038"/>
                  <a:gd name="connsiteY6" fmla="*/ 3604592 h 4797287"/>
                  <a:gd name="connsiteX7" fmla="*/ 1213266 w 1839038"/>
                  <a:gd name="connsiteY7" fmla="*/ 4797287 h 4797287"/>
                  <a:gd name="connsiteX8" fmla="*/ 47076 w 1839038"/>
                  <a:gd name="connsiteY8" fmla="*/ 4748305 h 4797287"/>
                  <a:gd name="connsiteX9" fmla="*/ 20571 w 1839038"/>
                  <a:gd name="connsiteY9" fmla="*/ 0 h 4797287"/>
                  <a:gd name="connsiteX0" fmla="*/ 20571 w 1838526"/>
                  <a:gd name="connsiteY0" fmla="*/ 0 h 4797287"/>
                  <a:gd name="connsiteX1" fmla="*/ 981906 w 1838526"/>
                  <a:gd name="connsiteY1" fmla="*/ 66262 h 4797287"/>
                  <a:gd name="connsiteX2" fmla="*/ 743367 w 1838526"/>
                  <a:gd name="connsiteY2" fmla="*/ 1700306 h 4797287"/>
                  <a:gd name="connsiteX3" fmla="*/ 1412049 w 1838526"/>
                  <a:gd name="connsiteY3" fmla="*/ 530088 h 4797287"/>
                  <a:gd name="connsiteX4" fmla="*/ 1836119 w 1838526"/>
                  <a:gd name="connsiteY4" fmla="*/ 463826 h 4797287"/>
                  <a:gd name="connsiteX5" fmla="*/ 1147005 w 1838526"/>
                  <a:gd name="connsiteY5" fmla="*/ 2676940 h 4797287"/>
                  <a:gd name="connsiteX6" fmla="*/ 1014484 w 1838526"/>
                  <a:gd name="connsiteY6" fmla="*/ 3604592 h 4797287"/>
                  <a:gd name="connsiteX7" fmla="*/ 1213266 w 1838526"/>
                  <a:gd name="connsiteY7" fmla="*/ 4797287 h 4797287"/>
                  <a:gd name="connsiteX8" fmla="*/ 47076 w 1838526"/>
                  <a:gd name="connsiteY8" fmla="*/ 4748305 h 4797287"/>
                  <a:gd name="connsiteX9" fmla="*/ 20571 w 1838526"/>
                  <a:gd name="connsiteY9" fmla="*/ 0 h 4797287"/>
                  <a:gd name="connsiteX0" fmla="*/ 20571 w 1838526"/>
                  <a:gd name="connsiteY0" fmla="*/ 0 h 4797287"/>
                  <a:gd name="connsiteX1" fmla="*/ 981906 w 1838526"/>
                  <a:gd name="connsiteY1" fmla="*/ 66262 h 4797287"/>
                  <a:gd name="connsiteX2" fmla="*/ 743367 w 1838526"/>
                  <a:gd name="connsiteY2" fmla="*/ 1700306 h 4797287"/>
                  <a:gd name="connsiteX3" fmla="*/ 1412049 w 1838526"/>
                  <a:gd name="connsiteY3" fmla="*/ 530088 h 4797287"/>
                  <a:gd name="connsiteX4" fmla="*/ 1836119 w 1838526"/>
                  <a:gd name="connsiteY4" fmla="*/ 463826 h 4797287"/>
                  <a:gd name="connsiteX5" fmla="*/ 1147005 w 1838526"/>
                  <a:gd name="connsiteY5" fmla="*/ 2676940 h 4797287"/>
                  <a:gd name="connsiteX6" fmla="*/ 1014484 w 1838526"/>
                  <a:gd name="connsiteY6" fmla="*/ 3604592 h 4797287"/>
                  <a:gd name="connsiteX7" fmla="*/ 1213266 w 1838526"/>
                  <a:gd name="connsiteY7" fmla="*/ 4797287 h 4797287"/>
                  <a:gd name="connsiteX8" fmla="*/ 47076 w 1838526"/>
                  <a:gd name="connsiteY8" fmla="*/ 4748305 h 4797287"/>
                  <a:gd name="connsiteX9" fmla="*/ 20571 w 1838526"/>
                  <a:gd name="connsiteY9" fmla="*/ 0 h 4797287"/>
                  <a:gd name="connsiteX0" fmla="*/ 20571 w 1839588"/>
                  <a:gd name="connsiteY0" fmla="*/ 0 h 4797287"/>
                  <a:gd name="connsiteX1" fmla="*/ 981906 w 1839588"/>
                  <a:gd name="connsiteY1" fmla="*/ 66262 h 4797287"/>
                  <a:gd name="connsiteX2" fmla="*/ 743367 w 1839588"/>
                  <a:gd name="connsiteY2" fmla="*/ 1700306 h 4797287"/>
                  <a:gd name="connsiteX3" fmla="*/ 1504814 w 1839588"/>
                  <a:gd name="connsiteY3" fmla="*/ 530088 h 4797287"/>
                  <a:gd name="connsiteX4" fmla="*/ 1836119 w 1839588"/>
                  <a:gd name="connsiteY4" fmla="*/ 463826 h 4797287"/>
                  <a:gd name="connsiteX5" fmla="*/ 1147005 w 1839588"/>
                  <a:gd name="connsiteY5" fmla="*/ 2676940 h 4797287"/>
                  <a:gd name="connsiteX6" fmla="*/ 1014484 w 1839588"/>
                  <a:gd name="connsiteY6" fmla="*/ 3604592 h 4797287"/>
                  <a:gd name="connsiteX7" fmla="*/ 1213266 w 1839588"/>
                  <a:gd name="connsiteY7" fmla="*/ 4797287 h 4797287"/>
                  <a:gd name="connsiteX8" fmla="*/ 47076 w 1839588"/>
                  <a:gd name="connsiteY8" fmla="*/ 4748305 h 4797287"/>
                  <a:gd name="connsiteX9" fmla="*/ 20571 w 1839588"/>
                  <a:gd name="connsiteY9" fmla="*/ 0 h 4797287"/>
                  <a:gd name="connsiteX0" fmla="*/ 20571 w 1839588"/>
                  <a:gd name="connsiteY0" fmla="*/ 0 h 4797287"/>
                  <a:gd name="connsiteX1" fmla="*/ 981906 w 1839588"/>
                  <a:gd name="connsiteY1" fmla="*/ 66262 h 4797287"/>
                  <a:gd name="connsiteX2" fmla="*/ 743367 w 1839588"/>
                  <a:gd name="connsiteY2" fmla="*/ 1700306 h 4797287"/>
                  <a:gd name="connsiteX3" fmla="*/ 1504814 w 1839588"/>
                  <a:gd name="connsiteY3" fmla="*/ 530088 h 4797287"/>
                  <a:gd name="connsiteX4" fmla="*/ 1836119 w 1839588"/>
                  <a:gd name="connsiteY4" fmla="*/ 463826 h 4797287"/>
                  <a:gd name="connsiteX5" fmla="*/ 1147005 w 1839588"/>
                  <a:gd name="connsiteY5" fmla="*/ 2676940 h 4797287"/>
                  <a:gd name="connsiteX6" fmla="*/ 1014484 w 1839588"/>
                  <a:gd name="connsiteY6" fmla="*/ 3604592 h 4797287"/>
                  <a:gd name="connsiteX7" fmla="*/ 1213266 w 1839588"/>
                  <a:gd name="connsiteY7" fmla="*/ 4797287 h 4797287"/>
                  <a:gd name="connsiteX8" fmla="*/ 47076 w 1839588"/>
                  <a:gd name="connsiteY8" fmla="*/ 4748305 h 4797287"/>
                  <a:gd name="connsiteX9" fmla="*/ 20571 w 1839588"/>
                  <a:gd name="connsiteY9" fmla="*/ 0 h 4797287"/>
                  <a:gd name="connsiteX0" fmla="*/ 20571 w 1839588"/>
                  <a:gd name="connsiteY0" fmla="*/ 0 h 4797287"/>
                  <a:gd name="connsiteX1" fmla="*/ 981906 w 1839588"/>
                  <a:gd name="connsiteY1" fmla="*/ 66262 h 4797287"/>
                  <a:gd name="connsiteX2" fmla="*/ 743367 w 1839588"/>
                  <a:gd name="connsiteY2" fmla="*/ 1700306 h 4797287"/>
                  <a:gd name="connsiteX3" fmla="*/ 1504814 w 1839588"/>
                  <a:gd name="connsiteY3" fmla="*/ 530088 h 4797287"/>
                  <a:gd name="connsiteX4" fmla="*/ 1836119 w 1839588"/>
                  <a:gd name="connsiteY4" fmla="*/ 463826 h 4797287"/>
                  <a:gd name="connsiteX5" fmla="*/ 1147005 w 1839588"/>
                  <a:gd name="connsiteY5" fmla="*/ 2676940 h 4797287"/>
                  <a:gd name="connsiteX6" fmla="*/ 1014484 w 1839588"/>
                  <a:gd name="connsiteY6" fmla="*/ 3604592 h 4797287"/>
                  <a:gd name="connsiteX7" fmla="*/ 1040987 w 1839588"/>
                  <a:gd name="connsiteY7" fmla="*/ 4797287 h 4797287"/>
                  <a:gd name="connsiteX8" fmla="*/ 47076 w 1839588"/>
                  <a:gd name="connsiteY8" fmla="*/ 4748305 h 4797287"/>
                  <a:gd name="connsiteX9" fmla="*/ 20571 w 1839588"/>
                  <a:gd name="connsiteY9" fmla="*/ 0 h 4797287"/>
                  <a:gd name="connsiteX0" fmla="*/ 0 w 1872026"/>
                  <a:gd name="connsiteY0" fmla="*/ 0 h 4787182"/>
                  <a:gd name="connsiteX1" fmla="*/ 1014344 w 1872026"/>
                  <a:gd name="connsiteY1" fmla="*/ 56157 h 4787182"/>
                  <a:gd name="connsiteX2" fmla="*/ 775805 w 1872026"/>
                  <a:gd name="connsiteY2" fmla="*/ 1690201 h 4787182"/>
                  <a:gd name="connsiteX3" fmla="*/ 1537252 w 1872026"/>
                  <a:gd name="connsiteY3" fmla="*/ 519983 h 4787182"/>
                  <a:gd name="connsiteX4" fmla="*/ 1868557 w 1872026"/>
                  <a:gd name="connsiteY4" fmla="*/ 453721 h 4787182"/>
                  <a:gd name="connsiteX5" fmla="*/ 1179443 w 1872026"/>
                  <a:gd name="connsiteY5" fmla="*/ 2666835 h 4787182"/>
                  <a:gd name="connsiteX6" fmla="*/ 1046922 w 1872026"/>
                  <a:gd name="connsiteY6" fmla="*/ 3594487 h 4787182"/>
                  <a:gd name="connsiteX7" fmla="*/ 1073425 w 1872026"/>
                  <a:gd name="connsiteY7" fmla="*/ 4787182 h 4787182"/>
                  <a:gd name="connsiteX8" fmla="*/ 79514 w 1872026"/>
                  <a:gd name="connsiteY8" fmla="*/ 4738200 h 4787182"/>
                  <a:gd name="connsiteX9" fmla="*/ 0 w 1872026"/>
                  <a:gd name="connsiteY9" fmla="*/ 0 h 4787182"/>
                  <a:gd name="connsiteX0" fmla="*/ 8364 w 1880390"/>
                  <a:gd name="connsiteY0" fmla="*/ 0 h 4787182"/>
                  <a:gd name="connsiteX1" fmla="*/ 1022708 w 1880390"/>
                  <a:gd name="connsiteY1" fmla="*/ 56157 h 4787182"/>
                  <a:gd name="connsiteX2" fmla="*/ 784169 w 1880390"/>
                  <a:gd name="connsiteY2" fmla="*/ 1690201 h 4787182"/>
                  <a:gd name="connsiteX3" fmla="*/ 1545616 w 1880390"/>
                  <a:gd name="connsiteY3" fmla="*/ 519983 h 4787182"/>
                  <a:gd name="connsiteX4" fmla="*/ 1876921 w 1880390"/>
                  <a:gd name="connsiteY4" fmla="*/ 453721 h 4787182"/>
                  <a:gd name="connsiteX5" fmla="*/ 1187807 w 1880390"/>
                  <a:gd name="connsiteY5" fmla="*/ 2666835 h 4787182"/>
                  <a:gd name="connsiteX6" fmla="*/ 1055286 w 1880390"/>
                  <a:gd name="connsiteY6" fmla="*/ 3594487 h 4787182"/>
                  <a:gd name="connsiteX7" fmla="*/ 1081789 w 1880390"/>
                  <a:gd name="connsiteY7" fmla="*/ 4787182 h 4787182"/>
                  <a:gd name="connsiteX8" fmla="*/ 87878 w 1880390"/>
                  <a:gd name="connsiteY8" fmla="*/ 4738200 h 4787182"/>
                  <a:gd name="connsiteX9" fmla="*/ 8364 w 1880390"/>
                  <a:gd name="connsiteY9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784169 w 1880390"/>
                  <a:gd name="connsiteY2" fmla="*/ 1690201 h 4787182"/>
                  <a:gd name="connsiteX3" fmla="*/ 1545616 w 1880390"/>
                  <a:gd name="connsiteY3" fmla="*/ 519983 h 4787182"/>
                  <a:gd name="connsiteX4" fmla="*/ 1876921 w 1880390"/>
                  <a:gd name="connsiteY4" fmla="*/ 453721 h 4787182"/>
                  <a:gd name="connsiteX5" fmla="*/ 1187807 w 1880390"/>
                  <a:gd name="connsiteY5" fmla="*/ 2666835 h 4787182"/>
                  <a:gd name="connsiteX6" fmla="*/ 1055286 w 1880390"/>
                  <a:gd name="connsiteY6" fmla="*/ 3594487 h 4787182"/>
                  <a:gd name="connsiteX7" fmla="*/ 1081789 w 1880390"/>
                  <a:gd name="connsiteY7" fmla="*/ 4787182 h 4787182"/>
                  <a:gd name="connsiteX8" fmla="*/ 87878 w 1880390"/>
                  <a:gd name="connsiteY8" fmla="*/ 4738200 h 4787182"/>
                  <a:gd name="connsiteX9" fmla="*/ 8364 w 1880390"/>
                  <a:gd name="connsiteY9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1545616 w 1880390"/>
                  <a:gd name="connsiteY2" fmla="*/ 519983 h 4787182"/>
                  <a:gd name="connsiteX3" fmla="*/ 1876921 w 1880390"/>
                  <a:gd name="connsiteY3" fmla="*/ 453721 h 4787182"/>
                  <a:gd name="connsiteX4" fmla="*/ 1187807 w 1880390"/>
                  <a:gd name="connsiteY4" fmla="*/ 2666835 h 4787182"/>
                  <a:gd name="connsiteX5" fmla="*/ 1055286 w 1880390"/>
                  <a:gd name="connsiteY5" fmla="*/ 3594487 h 4787182"/>
                  <a:gd name="connsiteX6" fmla="*/ 1081789 w 1880390"/>
                  <a:gd name="connsiteY6" fmla="*/ 4787182 h 4787182"/>
                  <a:gd name="connsiteX7" fmla="*/ 87878 w 1880390"/>
                  <a:gd name="connsiteY7" fmla="*/ 4738200 h 4787182"/>
                  <a:gd name="connsiteX8" fmla="*/ 8364 w 1880390"/>
                  <a:gd name="connsiteY8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1545616 w 1880390"/>
                  <a:gd name="connsiteY2" fmla="*/ 519983 h 4787182"/>
                  <a:gd name="connsiteX3" fmla="*/ 1876921 w 1880390"/>
                  <a:gd name="connsiteY3" fmla="*/ 453721 h 4787182"/>
                  <a:gd name="connsiteX4" fmla="*/ 1187807 w 1880390"/>
                  <a:gd name="connsiteY4" fmla="*/ 2666835 h 4787182"/>
                  <a:gd name="connsiteX5" fmla="*/ 1055286 w 1880390"/>
                  <a:gd name="connsiteY5" fmla="*/ 3594487 h 4787182"/>
                  <a:gd name="connsiteX6" fmla="*/ 1081789 w 1880390"/>
                  <a:gd name="connsiteY6" fmla="*/ 4787182 h 4787182"/>
                  <a:gd name="connsiteX7" fmla="*/ 87878 w 1880390"/>
                  <a:gd name="connsiteY7" fmla="*/ 4738200 h 4787182"/>
                  <a:gd name="connsiteX8" fmla="*/ 8364 w 1880390"/>
                  <a:gd name="connsiteY8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1545616 w 1880390"/>
                  <a:gd name="connsiteY2" fmla="*/ 519983 h 4787182"/>
                  <a:gd name="connsiteX3" fmla="*/ 1876921 w 1880390"/>
                  <a:gd name="connsiteY3" fmla="*/ 453721 h 4787182"/>
                  <a:gd name="connsiteX4" fmla="*/ 1187807 w 1880390"/>
                  <a:gd name="connsiteY4" fmla="*/ 2666835 h 4787182"/>
                  <a:gd name="connsiteX5" fmla="*/ 1055286 w 1880390"/>
                  <a:gd name="connsiteY5" fmla="*/ 3594487 h 4787182"/>
                  <a:gd name="connsiteX6" fmla="*/ 1081789 w 1880390"/>
                  <a:gd name="connsiteY6" fmla="*/ 4787182 h 4787182"/>
                  <a:gd name="connsiteX7" fmla="*/ 87878 w 1880390"/>
                  <a:gd name="connsiteY7" fmla="*/ 4738200 h 4787182"/>
                  <a:gd name="connsiteX8" fmla="*/ 8364 w 1880390"/>
                  <a:gd name="connsiteY8" fmla="*/ 0 h 4787182"/>
                  <a:gd name="connsiteX0" fmla="*/ 8364 w 1968609"/>
                  <a:gd name="connsiteY0" fmla="*/ 0 h 4787182"/>
                  <a:gd name="connsiteX1" fmla="*/ 373352 w 1968609"/>
                  <a:gd name="connsiteY1" fmla="*/ 1187939 h 4787182"/>
                  <a:gd name="connsiteX2" fmla="*/ 1545616 w 1968609"/>
                  <a:gd name="connsiteY2" fmla="*/ 519983 h 4787182"/>
                  <a:gd name="connsiteX3" fmla="*/ 1876921 w 1968609"/>
                  <a:gd name="connsiteY3" fmla="*/ 453721 h 4787182"/>
                  <a:gd name="connsiteX4" fmla="*/ 1922610 w 1968609"/>
                  <a:gd name="connsiteY4" fmla="*/ 848836 h 4787182"/>
                  <a:gd name="connsiteX5" fmla="*/ 1187807 w 1968609"/>
                  <a:gd name="connsiteY5" fmla="*/ 2666835 h 4787182"/>
                  <a:gd name="connsiteX6" fmla="*/ 1055286 w 1968609"/>
                  <a:gd name="connsiteY6" fmla="*/ 3594487 h 4787182"/>
                  <a:gd name="connsiteX7" fmla="*/ 1081789 w 1968609"/>
                  <a:gd name="connsiteY7" fmla="*/ 4787182 h 4787182"/>
                  <a:gd name="connsiteX8" fmla="*/ 87878 w 1968609"/>
                  <a:gd name="connsiteY8" fmla="*/ 4738200 h 4787182"/>
                  <a:gd name="connsiteX9" fmla="*/ 8364 w 1968609"/>
                  <a:gd name="connsiteY9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1545616 w 1880390"/>
                  <a:gd name="connsiteY2" fmla="*/ 519983 h 4787182"/>
                  <a:gd name="connsiteX3" fmla="*/ 1876921 w 1880390"/>
                  <a:gd name="connsiteY3" fmla="*/ 453721 h 4787182"/>
                  <a:gd name="connsiteX4" fmla="*/ 1187807 w 1880390"/>
                  <a:gd name="connsiteY4" fmla="*/ 2666835 h 4787182"/>
                  <a:gd name="connsiteX5" fmla="*/ 1055286 w 1880390"/>
                  <a:gd name="connsiteY5" fmla="*/ 3594487 h 4787182"/>
                  <a:gd name="connsiteX6" fmla="*/ 1081789 w 1880390"/>
                  <a:gd name="connsiteY6" fmla="*/ 4787182 h 4787182"/>
                  <a:gd name="connsiteX7" fmla="*/ 87878 w 1880390"/>
                  <a:gd name="connsiteY7" fmla="*/ 4738200 h 4787182"/>
                  <a:gd name="connsiteX8" fmla="*/ 8364 w 1880390"/>
                  <a:gd name="connsiteY8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1545616 w 1880390"/>
                  <a:gd name="connsiteY2" fmla="*/ 519983 h 4787182"/>
                  <a:gd name="connsiteX3" fmla="*/ 1876921 w 1880390"/>
                  <a:gd name="connsiteY3" fmla="*/ 1080243 h 4787182"/>
                  <a:gd name="connsiteX4" fmla="*/ 1187807 w 1880390"/>
                  <a:gd name="connsiteY4" fmla="*/ 2666835 h 4787182"/>
                  <a:gd name="connsiteX5" fmla="*/ 1055286 w 1880390"/>
                  <a:gd name="connsiteY5" fmla="*/ 3594487 h 4787182"/>
                  <a:gd name="connsiteX6" fmla="*/ 1081789 w 1880390"/>
                  <a:gd name="connsiteY6" fmla="*/ 4787182 h 4787182"/>
                  <a:gd name="connsiteX7" fmla="*/ 87878 w 1880390"/>
                  <a:gd name="connsiteY7" fmla="*/ 4738200 h 4787182"/>
                  <a:gd name="connsiteX8" fmla="*/ 8364 w 1880390"/>
                  <a:gd name="connsiteY8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1545616 w 1880390"/>
                  <a:gd name="connsiteY2" fmla="*/ 519983 h 4787182"/>
                  <a:gd name="connsiteX3" fmla="*/ 1876921 w 1880390"/>
                  <a:gd name="connsiteY3" fmla="*/ 1080243 h 4787182"/>
                  <a:gd name="connsiteX4" fmla="*/ 1187807 w 1880390"/>
                  <a:gd name="connsiteY4" fmla="*/ 2666835 h 4787182"/>
                  <a:gd name="connsiteX5" fmla="*/ 1055286 w 1880390"/>
                  <a:gd name="connsiteY5" fmla="*/ 3594487 h 4787182"/>
                  <a:gd name="connsiteX6" fmla="*/ 1081789 w 1880390"/>
                  <a:gd name="connsiteY6" fmla="*/ 4787182 h 4787182"/>
                  <a:gd name="connsiteX7" fmla="*/ 87878 w 1880390"/>
                  <a:gd name="connsiteY7" fmla="*/ 4738200 h 4787182"/>
                  <a:gd name="connsiteX8" fmla="*/ 8364 w 1880390"/>
                  <a:gd name="connsiteY8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1545616 w 1880390"/>
                  <a:gd name="connsiteY2" fmla="*/ 519983 h 4787182"/>
                  <a:gd name="connsiteX3" fmla="*/ 1876921 w 1880390"/>
                  <a:gd name="connsiteY3" fmla="*/ 1080243 h 4787182"/>
                  <a:gd name="connsiteX4" fmla="*/ 445685 w 1880390"/>
                  <a:gd name="connsiteY4" fmla="*/ 2545573 h 4787182"/>
                  <a:gd name="connsiteX5" fmla="*/ 1055286 w 1880390"/>
                  <a:gd name="connsiteY5" fmla="*/ 3594487 h 4787182"/>
                  <a:gd name="connsiteX6" fmla="*/ 1081789 w 1880390"/>
                  <a:gd name="connsiteY6" fmla="*/ 4787182 h 4787182"/>
                  <a:gd name="connsiteX7" fmla="*/ 87878 w 1880390"/>
                  <a:gd name="connsiteY7" fmla="*/ 4738200 h 4787182"/>
                  <a:gd name="connsiteX8" fmla="*/ 8364 w 1880390"/>
                  <a:gd name="connsiteY8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1545616 w 1880390"/>
                  <a:gd name="connsiteY2" fmla="*/ 519983 h 4787182"/>
                  <a:gd name="connsiteX3" fmla="*/ 1876921 w 1880390"/>
                  <a:gd name="connsiteY3" fmla="*/ 1080243 h 4787182"/>
                  <a:gd name="connsiteX4" fmla="*/ 445685 w 1880390"/>
                  <a:gd name="connsiteY4" fmla="*/ 2545573 h 4787182"/>
                  <a:gd name="connsiteX5" fmla="*/ 1055286 w 1880390"/>
                  <a:gd name="connsiteY5" fmla="*/ 3594487 h 4787182"/>
                  <a:gd name="connsiteX6" fmla="*/ 1081789 w 1880390"/>
                  <a:gd name="connsiteY6" fmla="*/ 4787182 h 4787182"/>
                  <a:gd name="connsiteX7" fmla="*/ 87878 w 1880390"/>
                  <a:gd name="connsiteY7" fmla="*/ 4738200 h 4787182"/>
                  <a:gd name="connsiteX8" fmla="*/ 8364 w 1880390"/>
                  <a:gd name="connsiteY8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1545616 w 1880390"/>
                  <a:gd name="connsiteY2" fmla="*/ 519983 h 4787182"/>
                  <a:gd name="connsiteX3" fmla="*/ 1876921 w 1880390"/>
                  <a:gd name="connsiteY3" fmla="*/ 1080243 h 4787182"/>
                  <a:gd name="connsiteX4" fmla="*/ 445685 w 1880390"/>
                  <a:gd name="connsiteY4" fmla="*/ 2545573 h 4787182"/>
                  <a:gd name="connsiteX5" fmla="*/ 405930 w 1880390"/>
                  <a:gd name="connsiteY5" fmla="*/ 3483330 h 4787182"/>
                  <a:gd name="connsiteX6" fmla="*/ 1081789 w 1880390"/>
                  <a:gd name="connsiteY6" fmla="*/ 4787182 h 4787182"/>
                  <a:gd name="connsiteX7" fmla="*/ 87878 w 1880390"/>
                  <a:gd name="connsiteY7" fmla="*/ 4738200 h 4787182"/>
                  <a:gd name="connsiteX8" fmla="*/ 8364 w 1880390"/>
                  <a:gd name="connsiteY8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1545616 w 1880390"/>
                  <a:gd name="connsiteY2" fmla="*/ 519983 h 4787182"/>
                  <a:gd name="connsiteX3" fmla="*/ 1876921 w 1880390"/>
                  <a:gd name="connsiteY3" fmla="*/ 1080243 h 4787182"/>
                  <a:gd name="connsiteX4" fmla="*/ 445685 w 1880390"/>
                  <a:gd name="connsiteY4" fmla="*/ 2545573 h 4787182"/>
                  <a:gd name="connsiteX5" fmla="*/ 405930 w 1880390"/>
                  <a:gd name="connsiteY5" fmla="*/ 3483330 h 4787182"/>
                  <a:gd name="connsiteX6" fmla="*/ 1081789 w 1880390"/>
                  <a:gd name="connsiteY6" fmla="*/ 4787182 h 4787182"/>
                  <a:gd name="connsiteX7" fmla="*/ 87878 w 1880390"/>
                  <a:gd name="connsiteY7" fmla="*/ 4738200 h 4787182"/>
                  <a:gd name="connsiteX8" fmla="*/ 8364 w 1880390"/>
                  <a:gd name="connsiteY8" fmla="*/ 0 h 4787182"/>
                  <a:gd name="connsiteX0" fmla="*/ 8364 w 1880390"/>
                  <a:gd name="connsiteY0" fmla="*/ 0 h 4787182"/>
                  <a:gd name="connsiteX1" fmla="*/ 373352 w 1880390"/>
                  <a:gd name="connsiteY1" fmla="*/ 1187939 h 4787182"/>
                  <a:gd name="connsiteX2" fmla="*/ 1545616 w 1880390"/>
                  <a:gd name="connsiteY2" fmla="*/ 519983 h 4787182"/>
                  <a:gd name="connsiteX3" fmla="*/ 1876921 w 1880390"/>
                  <a:gd name="connsiteY3" fmla="*/ 1080243 h 4787182"/>
                  <a:gd name="connsiteX4" fmla="*/ 445685 w 1880390"/>
                  <a:gd name="connsiteY4" fmla="*/ 2545573 h 4787182"/>
                  <a:gd name="connsiteX5" fmla="*/ 405930 w 1880390"/>
                  <a:gd name="connsiteY5" fmla="*/ 3483330 h 4787182"/>
                  <a:gd name="connsiteX6" fmla="*/ 1081789 w 1880390"/>
                  <a:gd name="connsiteY6" fmla="*/ 4787182 h 4787182"/>
                  <a:gd name="connsiteX7" fmla="*/ 87878 w 1880390"/>
                  <a:gd name="connsiteY7" fmla="*/ 4738200 h 4787182"/>
                  <a:gd name="connsiteX8" fmla="*/ 8364 w 1880390"/>
                  <a:gd name="connsiteY8" fmla="*/ 0 h 4787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0390" h="4787182">
                    <a:moveTo>
                      <a:pt x="8364" y="0"/>
                    </a:moveTo>
                    <a:lnTo>
                      <a:pt x="373352" y="1187939"/>
                    </a:lnTo>
                    <a:cubicBezTo>
                      <a:pt x="576553" y="1001764"/>
                      <a:pt x="897456" y="733299"/>
                      <a:pt x="1545616" y="519983"/>
                    </a:cubicBezTo>
                    <a:cubicBezTo>
                      <a:pt x="1726728" y="427218"/>
                      <a:pt x="1907843" y="987478"/>
                      <a:pt x="1876921" y="1080243"/>
                    </a:cubicBezTo>
                    <a:cubicBezTo>
                      <a:pt x="107756" y="2216151"/>
                      <a:pt x="582624" y="2022112"/>
                      <a:pt x="445685" y="2545573"/>
                    </a:cubicBezTo>
                    <a:cubicBezTo>
                      <a:pt x="494276" y="2943355"/>
                      <a:pt x="540660" y="3222705"/>
                      <a:pt x="405930" y="3483330"/>
                    </a:cubicBezTo>
                    <a:cubicBezTo>
                      <a:pt x="416974" y="3836721"/>
                      <a:pt x="633423" y="4238465"/>
                      <a:pt x="1081789" y="4787182"/>
                    </a:cubicBezTo>
                    <a:lnTo>
                      <a:pt x="87878" y="4738200"/>
                    </a:lnTo>
                    <a:cubicBezTo>
                      <a:pt x="-132992" y="2837379"/>
                      <a:pt x="149720" y="1174924"/>
                      <a:pt x="8364" y="0"/>
                    </a:cubicBezTo>
                    <a:close/>
                  </a:path>
                </a:pathLst>
              </a:custGeom>
              <a:solidFill>
                <a:srgbClr val="8A542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9B1E6CF0-B31E-4774-9F8B-581A4C29605D}"/>
                  </a:ext>
                </a:extLst>
              </p:cNvPr>
              <p:cNvSpPr/>
              <p:nvPr/>
            </p:nvSpPr>
            <p:spPr>
              <a:xfrm>
                <a:off x="5393530" y="11794"/>
                <a:ext cx="4716493" cy="3422025"/>
              </a:xfrm>
              <a:custGeom>
                <a:avLst/>
                <a:gdLst>
                  <a:gd name="connsiteX0" fmla="*/ 0 w 1736035"/>
                  <a:gd name="connsiteY0" fmla="*/ 0 h 1961322"/>
                  <a:gd name="connsiteX1" fmla="*/ 1736035 w 1736035"/>
                  <a:gd name="connsiteY1" fmla="*/ 0 h 1961322"/>
                  <a:gd name="connsiteX2" fmla="*/ 1736035 w 1736035"/>
                  <a:gd name="connsiteY2" fmla="*/ 1961322 h 1961322"/>
                  <a:gd name="connsiteX3" fmla="*/ 0 w 1736035"/>
                  <a:gd name="connsiteY3" fmla="*/ 1961322 h 1961322"/>
                  <a:gd name="connsiteX4" fmla="*/ 0 w 1736035"/>
                  <a:gd name="connsiteY4" fmla="*/ 0 h 1961322"/>
                  <a:gd name="connsiteX0" fmla="*/ 0 w 1736035"/>
                  <a:gd name="connsiteY0" fmla="*/ 0 h 1961322"/>
                  <a:gd name="connsiteX1" fmla="*/ 1736035 w 1736035"/>
                  <a:gd name="connsiteY1" fmla="*/ 0 h 1961322"/>
                  <a:gd name="connsiteX2" fmla="*/ 1736035 w 1736035"/>
                  <a:gd name="connsiteY2" fmla="*/ 1961322 h 1961322"/>
                  <a:gd name="connsiteX3" fmla="*/ 106017 w 1736035"/>
                  <a:gd name="connsiteY3" fmla="*/ 1630018 h 1961322"/>
                  <a:gd name="connsiteX4" fmla="*/ 0 w 1736035"/>
                  <a:gd name="connsiteY4" fmla="*/ 0 h 1961322"/>
                  <a:gd name="connsiteX0" fmla="*/ 861391 w 2597426"/>
                  <a:gd name="connsiteY0" fmla="*/ 0 h 1961322"/>
                  <a:gd name="connsiteX1" fmla="*/ 2597426 w 2597426"/>
                  <a:gd name="connsiteY1" fmla="*/ 0 h 1961322"/>
                  <a:gd name="connsiteX2" fmla="*/ 2597426 w 2597426"/>
                  <a:gd name="connsiteY2" fmla="*/ 1961322 h 1961322"/>
                  <a:gd name="connsiteX3" fmla="*/ 967408 w 2597426"/>
                  <a:gd name="connsiteY3" fmla="*/ 1630018 h 1961322"/>
                  <a:gd name="connsiteX4" fmla="*/ 0 w 2597426"/>
                  <a:gd name="connsiteY4" fmla="*/ 1073426 h 1961322"/>
                  <a:gd name="connsiteX5" fmla="*/ 861391 w 2597426"/>
                  <a:gd name="connsiteY5" fmla="*/ 0 h 1961322"/>
                  <a:gd name="connsiteX0" fmla="*/ 1078388 w 2814423"/>
                  <a:gd name="connsiteY0" fmla="*/ 0 h 1961322"/>
                  <a:gd name="connsiteX1" fmla="*/ 2814423 w 2814423"/>
                  <a:gd name="connsiteY1" fmla="*/ 0 h 1961322"/>
                  <a:gd name="connsiteX2" fmla="*/ 2814423 w 2814423"/>
                  <a:gd name="connsiteY2" fmla="*/ 1961322 h 1961322"/>
                  <a:gd name="connsiteX3" fmla="*/ 1184405 w 2814423"/>
                  <a:gd name="connsiteY3" fmla="*/ 1630018 h 1961322"/>
                  <a:gd name="connsiteX4" fmla="*/ 216997 w 2814423"/>
                  <a:gd name="connsiteY4" fmla="*/ 1073426 h 1961322"/>
                  <a:gd name="connsiteX5" fmla="*/ 31466 w 2814423"/>
                  <a:gd name="connsiteY5" fmla="*/ 331304 h 1961322"/>
                  <a:gd name="connsiteX6" fmla="*/ 1078388 w 2814423"/>
                  <a:gd name="connsiteY6" fmla="*/ 0 h 1961322"/>
                  <a:gd name="connsiteX0" fmla="*/ 1078388 w 2814423"/>
                  <a:gd name="connsiteY0" fmla="*/ 0 h 1974575"/>
                  <a:gd name="connsiteX1" fmla="*/ 2814423 w 2814423"/>
                  <a:gd name="connsiteY1" fmla="*/ 0 h 1974575"/>
                  <a:gd name="connsiteX2" fmla="*/ 2814423 w 2814423"/>
                  <a:gd name="connsiteY2" fmla="*/ 1961322 h 1974575"/>
                  <a:gd name="connsiteX3" fmla="*/ 1091640 w 2814423"/>
                  <a:gd name="connsiteY3" fmla="*/ 1974575 h 1974575"/>
                  <a:gd name="connsiteX4" fmla="*/ 216997 w 2814423"/>
                  <a:gd name="connsiteY4" fmla="*/ 1073426 h 1974575"/>
                  <a:gd name="connsiteX5" fmla="*/ 31466 w 2814423"/>
                  <a:gd name="connsiteY5" fmla="*/ 331304 h 1974575"/>
                  <a:gd name="connsiteX6" fmla="*/ 1078388 w 2814423"/>
                  <a:gd name="connsiteY6" fmla="*/ 0 h 1974575"/>
                  <a:gd name="connsiteX0" fmla="*/ 0 w 2849217"/>
                  <a:gd name="connsiteY0" fmla="*/ 0 h 2239619"/>
                  <a:gd name="connsiteX1" fmla="*/ 2849217 w 2849217"/>
                  <a:gd name="connsiteY1" fmla="*/ 265044 h 2239619"/>
                  <a:gd name="connsiteX2" fmla="*/ 2849217 w 2849217"/>
                  <a:gd name="connsiteY2" fmla="*/ 2226366 h 2239619"/>
                  <a:gd name="connsiteX3" fmla="*/ 1126434 w 2849217"/>
                  <a:gd name="connsiteY3" fmla="*/ 2239619 h 2239619"/>
                  <a:gd name="connsiteX4" fmla="*/ 251791 w 2849217"/>
                  <a:gd name="connsiteY4" fmla="*/ 1338470 h 2239619"/>
                  <a:gd name="connsiteX5" fmla="*/ 66260 w 2849217"/>
                  <a:gd name="connsiteY5" fmla="*/ 596348 h 2239619"/>
                  <a:gd name="connsiteX6" fmla="*/ 0 w 2849217"/>
                  <a:gd name="connsiteY6" fmla="*/ 0 h 2239619"/>
                  <a:gd name="connsiteX0" fmla="*/ 0 w 2849217"/>
                  <a:gd name="connsiteY0" fmla="*/ 80059 h 2319678"/>
                  <a:gd name="connsiteX1" fmla="*/ 2849217 w 2849217"/>
                  <a:gd name="connsiteY1" fmla="*/ 345103 h 2319678"/>
                  <a:gd name="connsiteX2" fmla="*/ 2849217 w 2849217"/>
                  <a:gd name="connsiteY2" fmla="*/ 2306425 h 2319678"/>
                  <a:gd name="connsiteX3" fmla="*/ 1126434 w 2849217"/>
                  <a:gd name="connsiteY3" fmla="*/ 2319678 h 2319678"/>
                  <a:gd name="connsiteX4" fmla="*/ 251791 w 2849217"/>
                  <a:gd name="connsiteY4" fmla="*/ 1418529 h 2319678"/>
                  <a:gd name="connsiteX5" fmla="*/ 66260 w 2849217"/>
                  <a:gd name="connsiteY5" fmla="*/ 676407 h 2319678"/>
                  <a:gd name="connsiteX6" fmla="*/ 0 w 2849217"/>
                  <a:gd name="connsiteY6" fmla="*/ 80059 h 2319678"/>
                  <a:gd name="connsiteX0" fmla="*/ 504437 w 3353654"/>
                  <a:gd name="connsiteY0" fmla="*/ 506718 h 2746337"/>
                  <a:gd name="connsiteX1" fmla="*/ 133376 w 3353654"/>
                  <a:gd name="connsiteY1" fmla="*/ 3136 h 2746337"/>
                  <a:gd name="connsiteX2" fmla="*/ 3353654 w 3353654"/>
                  <a:gd name="connsiteY2" fmla="*/ 771762 h 2746337"/>
                  <a:gd name="connsiteX3" fmla="*/ 3353654 w 3353654"/>
                  <a:gd name="connsiteY3" fmla="*/ 2733084 h 2746337"/>
                  <a:gd name="connsiteX4" fmla="*/ 1630871 w 3353654"/>
                  <a:gd name="connsiteY4" fmla="*/ 2746337 h 2746337"/>
                  <a:gd name="connsiteX5" fmla="*/ 756228 w 3353654"/>
                  <a:gd name="connsiteY5" fmla="*/ 1845188 h 2746337"/>
                  <a:gd name="connsiteX6" fmla="*/ 570697 w 3353654"/>
                  <a:gd name="connsiteY6" fmla="*/ 1103066 h 2746337"/>
                  <a:gd name="connsiteX7" fmla="*/ 504437 w 3353654"/>
                  <a:gd name="connsiteY7" fmla="*/ 506718 h 2746337"/>
                  <a:gd name="connsiteX0" fmla="*/ 504437 w 4374071"/>
                  <a:gd name="connsiteY0" fmla="*/ 644955 h 2884574"/>
                  <a:gd name="connsiteX1" fmla="*/ 133376 w 4374071"/>
                  <a:gd name="connsiteY1" fmla="*/ 141373 h 2884574"/>
                  <a:gd name="connsiteX2" fmla="*/ 4374071 w 4374071"/>
                  <a:gd name="connsiteY2" fmla="*/ 167877 h 2884574"/>
                  <a:gd name="connsiteX3" fmla="*/ 3353654 w 4374071"/>
                  <a:gd name="connsiteY3" fmla="*/ 2871321 h 2884574"/>
                  <a:gd name="connsiteX4" fmla="*/ 1630871 w 4374071"/>
                  <a:gd name="connsiteY4" fmla="*/ 2884574 h 2884574"/>
                  <a:gd name="connsiteX5" fmla="*/ 756228 w 4374071"/>
                  <a:gd name="connsiteY5" fmla="*/ 1983425 h 2884574"/>
                  <a:gd name="connsiteX6" fmla="*/ 570697 w 4374071"/>
                  <a:gd name="connsiteY6" fmla="*/ 1241303 h 2884574"/>
                  <a:gd name="connsiteX7" fmla="*/ 504437 w 4374071"/>
                  <a:gd name="connsiteY7" fmla="*/ 644955 h 2884574"/>
                  <a:gd name="connsiteX0" fmla="*/ 504437 w 4374071"/>
                  <a:gd name="connsiteY0" fmla="*/ 644955 h 2884574"/>
                  <a:gd name="connsiteX1" fmla="*/ 133376 w 4374071"/>
                  <a:gd name="connsiteY1" fmla="*/ 141373 h 2884574"/>
                  <a:gd name="connsiteX2" fmla="*/ 4374071 w 4374071"/>
                  <a:gd name="connsiteY2" fmla="*/ 167877 h 2884574"/>
                  <a:gd name="connsiteX3" fmla="*/ 3353654 w 4374071"/>
                  <a:gd name="connsiteY3" fmla="*/ 2871321 h 2884574"/>
                  <a:gd name="connsiteX4" fmla="*/ 1630871 w 4374071"/>
                  <a:gd name="connsiteY4" fmla="*/ 2884574 h 2884574"/>
                  <a:gd name="connsiteX5" fmla="*/ 756228 w 4374071"/>
                  <a:gd name="connsiteY5" fmla="*/ 1983425 h 2884574"/>
                  <a:gd name="connsiteX6" fmla="*/ 570697 w 4374071"/>
                  <a:gd name="connsiteY6" fmla="*/ 1241303 h 2884574"/>
                  <a:gd name="connsiteX7" fmla="*/ 504437 w 4374071"/>
                  <a:gd name="connsiteY7" fmla="*/ 644955 h 2884574"/>
                  <a:gd name="connsiteX0" fmla="*/ 504437 w 4374071"/>
                  <a:gd name="connsiteY0" fmla="*/ 597412 h 2837031"/>
                  <a:gd name="connsiteX1" fmla="*/ 133376 w 4374071"/>
                  <a:gd name="connsiteY1" fmla="*/ 93830 h 2837031"/>
                  <a:gd name="connsiteX2" fmla="*/ 4374071 w 4374071"/>
                  <a:gd name="connsiteY2" fmla="*/ 186595 h 2837031"/>
                  <a:gd name="connsiteX3" fmla="*/ 3353654 w 4374071"/>
                  <a:gd name="connsiteY3" fmla="*/ 2823778 h 2837031"/>
                  <a:gd name="connsiteX4" fmla="*/ 1630871 w 4374071"/>
                  <a:gd name="connsiteY4" fmla="*/ 2837031 h 2837031"/>
                  <a:gd name="connsiteX5" fmla="*/ 756228 w 4374071"/>
                  <a:gd name="connsiteY5" fmla="*/ 1935882 h 2837031"/>
                  <a:gd name="connsiteX6" fmla="*/ 570697 w 4374071"/>
                  <a:gd name="connsiteY6" fmla="*/ 1193760 h 2837031"/>
                  <a:gd name="connsiteX7" fmla="*/ 504437 w 4374071"/>
                  <a:gd name="connsiteY7" fmla="*/ 597412 h 2837031"/>
                  <a:gd name="connsiteX0" fmla="*/ 504437 w 4374071"/>
                  <a:gd name="connsiteY0" fmla="*/ 506719 h 2746338"/>
                  <a:gd name="connsiteX1" fmla="*/ 133376 w 4374071"/>
                  <a:gd name="connsiteY1" fmla="*/ 3137 h 2746338"/>
                  <a:gd name="connsiteX2" fmla="*/ 4374071 w 4374071"/>
                  <a:gd name="connsiteY2" fmla="*/ 95902 h 2746338"/>
                  <a:gd name="connsiteX3" fmla="*/ 3353654 w 4374071"/>
                  <a:gd name="connsiteY3" fmla="*/ 2733085 h 2746338"/>
                  <a:gd name="connsiteX4" fmla="*/ 1630871 w 4374071"/>
                  <a:gd name="connsiteY4" fmla="*/ 2746338 h 2746338"/>
                  <a:gd name="connsiteX5" fmla="*/ 756228 w 4374071"/>
                  <a:gd name="connsiteY5" fmla="*/ 1845189 h 2746338"/>
                  <a:gd name="connsiteX6" fmla="*/ 570697 w 4374071"/>
                  <a:gd name="connsiteY6" fmla="*/ 1103067 h 2746338"/>
                  <a:gd name="connsiteX7" fmla="*/ 504437 w 4374071"/>
                  <a:gd name="connsiteY7" fmla="*/ 506719 h 2746338"/>
                  <a:gd name="connsiteX0" fmla="*/ 504437 w 4374071"/>
                  <a:gd name="connsiteY0" fmla="*/ 553002 h 2792621"/>
                  <a:gd name="connsiteX1" fmla="*/ 133376 w 4374071"/>
                  <a:gd name="connsiteY1" fmla="*/ 49420 h 2792621"/>
                  <a:gd name="connsiteX2" fmla="*/ 4374071 w 4374071"/>
                  <a:gd name="connsiteY2" fmla="*/ 69614 h 2792621"/>
                  <a:gd name="connsiteX3" fmla="*/ 3353654 w 4374071"/>
                  <a:gd name="connsiteY3" fmla="*/ 2779368 h 2792621"/>
                  <a:gd name="connsiteX4" fmla="*/ 1630871 w 4374071"/>
                  <a:gd name="connsiteY4" fmla="*/ 2792621 h 2792621"/>
                  <a:gd name="connsiteX5" fmla="*/ 756228 w 4374071"/>
                  <a:gd name="connsiteY5" fmla="*/ 1891472 h 2792621"/>
                  <a:gd name="connsiteX6" fmla="*/ 570697 w 4374071"/>
                  <a:gd name="connsiteY6" fmla="*/ 1149350 h 2792621"/>
                  <a:gd name="connsiteX7" fmla="*/ 504437 w 4374071"/>
                  <a:gd name="connsiteY7" fmla="*/ 553002 h 2792621"/>
                  <a:gd name="connsiteX0" fmla="*/ 504437 w 4374071"/>
                  <a:gd name="connsiteY0" fmla="*/ 508092 h 2747711"/>
                  <a:gd name="connsiteX1" fmla="*/ 133376 w 4374071"/>
                  <a:gd name="connsiteY1" fmla="*/ 4510 h 2747711"/>
                  <a:gd name="connsiteX2" fmla="*/ 4374071 w 4374071"/>
                  <a:gd name="connsiteY2" fmla="*/ 24704 h 2747711"/>
                  <a:gd name="connsiteX3" fmla="*/ 3353654 w 4374071"/>
                  <a:gd name="connsiteY3" fmla="*/ 2734458 h 2747711"/>
                  <a:gd name="connsiteX4" fmla="*/ 1630871 w 4374071"/>
                  <a:gd name="connsiteY4" fmla="*/ 2747711 h 2747711"/>
                  <a:gd name="connsiteX5" fmla="*/ 756228 w 4374071"/>
                  <a:gd name="connsiteY5" fmla="*/ 1846562 h 2747711"/>
                  <a:gd name="connsiteX6" fmla="*/ 570697 w 4374071"/>
                  <a:gd name="connsiteY6" fmla="*/ 1104440 h 2747711"/>
                  <a:gd name="connsiteX7" fmla="*/ 504437 w 4374071"/>
                  <a:gd name="connsiteY7" fmla="*/ 508092 h 2747711"/>
                  <a:gd name="connsiteX0" fmla="*/ 504437 w 4374071"/>
                  <a:gd name="connsiteY0" fmla="*/ 517712 h 2757331"/>
                  <a:gd name="connsiteX1" fmla="*/ 133376 w 4374071"/>
                  <a:gd name="connsiteY1" fmla="*/ 14130 h 2757331"/>
                  <a:gd name="connsiteX2" fmla="*/ 4374071 w 4374071"/>
                  <a:gd name="connsiteY2" fmla="*/ 34324 h 2757331"/>
                  <a:gd name="connsiteX3" fmla="*/ 4338102 w 4374071"/>
                  <a:gd name="connsiteY3" fmla="*/ 825669 h 2757331"/>
                  <a:gd name="connsiteX4" fmla="*/ 3353654 w 4374071"/>
                  <a:gd name="connsiteY4" fmla="*/ 2744078 h 2757331"/>
                  <a:gd name="connsiteX5" fmla="*/ 1630871 w 4374071"/>
                  <a:gd name="connsiteY5" fmla="*/ 2757331 h 2757331"/>
                  <a:gd name="connsiteX6" fmla="*/ 756228 w 4374071"/>
                  <a:gd name="connsiteY6" fmla="*/ 1856182 h 2757331"/>
                  <a:gd name="connsiteX7" fmla="*/ 570697 w 4374071"/>
                  <a:gd name="connsiteY7" fmla="*/ 1114060 h 2757331"/>
                  <a:gd name="connsiteX8" fmla="*/ 504437 w 4374071"/>
                  <a:gd name="connsiteY8" fmla="*/ 517712 h 2757331"/>
                  <a:gd name="connsiteX0" fmla="*/ 504437 w 4374071"/>
                  <a:gd name="connsiteY0" fmla="*/ 517712 h 2757331"/>
                  <a:gd name="connsiteX1" fmla="*/ 133376 w 4374071"/>
                  <a:gd name="connsiteY1" fmla="*/ 14130 h 2757331"/>
                  <a:gd name="connsiteX2" fmla="*/ 4374071 w 4374071"/>
                  <a:gd name="connsiteY2" fmla="*/ 34324 h 2757331"/>
                  <a:gd name="connsiteX3" fmla="*/ 4338102 w 4374071"/>
                  <a:gd name="connsiteY3" fmla="*/ 825669 h 2757331"/>
                  <a:gd name="connsiteX4" fmla="*/ 4218359 w 4374071"/>
                  <a:gd name="connsiteY4" fmla="*/ 738583 h 2757331"/>
                  <a:gd name="connsiteX5" fmla="*/ 3353654 w 4374071"/>
                  <a:gd name="connsiteY5" fmla="*/ 2744078 h 2757331"/>
                  <a:gd name="connsiteX6" fmla="*/ 1630871 w 4374071"/>
                  <a:gd name="connsiteY6" fmla="*/ 2757331 h 2757331"/>
                  <a:gd name="connsiteX7" fmla="*/ 756228 w 4374071"/>
                  <a:gd name="connsiteY7" fmla="*/ 1856182 h 2757331"/>
                  <a:gd name="connsiteX8" fmla="*/ 570697 w 4374071"/>
                  <a:gd name="connsiteY8" fmla="*/ 1114060 h 2757331"/>
                  <a:gd name="connsiteX9" fmla="*/ 504437 w 4374071"/>
                  <a:gd name="connsiteY9" fmla="*/ 517712 h 2757331"/>
                  <a:gd name="connsiteX0" fmla="*/ 504437 w 4374071"/>
                  <a:gd name="connsiteY0" fmla="*/ 517712 h 2757331"/>
                  <a:gd name="connsiteX1" fmla="*/ 133376 w 4374071"/>
                  <a:gd name="connsiteY1" fmla="*/ 14130 h 2757331"/>
                  <a:gd name="connsiteX2" fmla="*/ 4374071 w 4374071"/>
                  <a:gd name="connsiteY2" fmla="*/ 34324 h 2757331"/>
                  <a:gd name="connsiteX3" fmla="*/ 4338102 w 4374071"/>
                  <a:gd name="connsiteY3" fmla="*/ 825669 h 2757331"/>
                  <a:gd name="connsiteX4" fmla="*/ 4218359 w 4374071"/>
                  <a:gd name="connsiteY4" fmla="*/ 738583 h 2757331"/>
                  <a:gd name="connsiteX5" fmla="*/ 3888159 w 4374071"/>
                  <a:gd name="connsiteY5" fmla="*/ 903683 h 2757331"/>
                  <a:gd name="connsiteX6" fmla="*/ 3353654 w 4374071"/>
                  <a:gd name="connsiteY6" fmla="*/ 2744078 h 2757331"/>
                  <a:gd name="connsiteX7" fmla="*/ 1630871 w 4374071"/>
                  <a:gd name="connsiteY7" fmla="*/ 2757331 h 2757331"/>
                  <a:gd name="connsiteX8" fmla="*/ 756228 w 4374071"/>
                  <a:gd name="connsiteY8" fmla="*/ 1856182 h 2757331"/>
                  <a:gd name="connsiteX9" fmla="*/ 570697 w 4374071"/>
                  <a:gd name="connsiteY9" fmla="*/ 1114060 h 2757331"/>
                  <a:gd name="connsiteX10" fmla="*/ 504437 w 4374071"/>
                  <a:gd name="connsiteY10" fmla="*/ 517712 h 2757331"/>
                  <a:gd name="connsiteX0" fmla="*/ 504437 w 4374071"/>
                  <a:gd name="connsiteY0" fmla="*/ 517712 h 2757331"/>
                  <a:gd name="connsiteX1" fmla="*/ 133376 w 4374071"/>
                  <a:gd name="connsiteY1" fmla="*/ 14130 h 2757331"/>
                  <a:gd name="connsiteX2" fmla="*/ 4374071 w 4374071"/>
                  <a:gd name="connsiteY2" fmla="*/ 34324 h 2757331"/>
                  <a:gd name="connsiteX3" fmla="*/ 4338102 w 4374071"/>
                  <a:gd name="connsiteY3" fmla="*/ 825669 h 2757331"/>
                  <a:gd name="connsiteX4" fmla="*/ 4218359 w 4374071"/>
                  <a:gd name="connsiteY4" fmla="*/ 738583 h 2757331"/>
                  <a:gd name="connsiteX5" fmla="*/ 3888159 w 4374071"/>
                  <a:gd name="connsiteY5" fmla="*/ 903683 h 2757331"/>
                  <a:gd name="connsiteX6" fmla="*/ 3253159 w 4374071"/>
                  <a:gd name="connsiteY6" fmla="*/ 1856183 h 2757331"/>
                  <a:gd name="connsiteX7" fmla="*/ 3353654 w 4374071"/>
                  <a:gd name="connsiteY7" fmla="*/ 2744078 h 2757331"/>
                  <a:gd name="connsiteX8" fmla="*/ 1630871 w 4374071"/>
                  <a:gd name="connsiteY8" fmla="*/ 2757331 h 2757331"/>
                  <a:gd name="connsiteX9" fmla="*/ 756228 w 4374071"/>
                  <a:gd name="connsiteY9" fmla="*/ 1856182 h 2757331"/>
                  <a:gd name="connsiteX10" fmla="*/ 570697 w 4374071"/>
                  <a:gd name="connsiteY10" fmla="*/ 1114060 h 2757331"/>
                  <a:gd name="connsiteX11" fmla="*/ 504437 w 4374071"/>
                  <a:gd name="connsiteY11" fmla="*/ 517712 h 2757331"/>
                  <a:gd name="connsiteX0" fmla="*/ 504437 w 4374071"/>
                  <a:gd name="connsiteY0" fmla="*/ 517712 h 2757331"/>
                  <a:gd name="connsiteX1" fmla="*/ 133376 w 4374071"/>
                  <a:gd name="connsiteY1" fmla="*/ 14130 h 2757331"/>
                  <a:gd name="connsiteX2" fmla="*/ 4374071 w 4374071"/>
                  <a:gd name="connsiteY2" fmla="*/ 34324 h 2757331"/>
                  <a:gd name="connsiteX3" fmla="*/ 4338102 w 4374071"/>
                  <a:gd name="connsiteY3" fmla="*/ 825669 h 2757331"/>
                  <a:gd name="connsiteX4" fmla="*/ 4218359 w 4374071"/>
                  <a:gd name="connsiteY4" fmla="*/ 738583 h 2757331"/>
                  <a:gd name="connsiteX5" fmla="*/ 3888159 w 4374071"/>
                  <a:gd name="connsiteY5" fmla="*/ 903683 h 2757331"/>
                  <a:gd name="connsiteX6" fmla="*/ 3253159 w 4374071"/>
                  <a:gd name="connsiteY6" fmla="*/ 1856183 h 2757331"/>
                  <a:gd name="connsiteX7" fmla="*/ 2756754 w 4374071"/>
                  <a:gd name="connsiteY7" fmla="*/ 2490078 h 2757331"/>
                  <a:gd name="connsiteX8" fmla="*/ 1630871 w 4374071"/>
                  <a:gd name="connsiteY8" fmla="*/ 2757331 h 2757331"/>
                  <a:gd name="connsiteX9" fmla="*/ 756228 w 4374071"/>
                  <a:gd name="connsiteY9" fmla="*/ 1856182 h 2757331"/>
                  <a:gd name="connsiteX10" fmla="*/ 570697 w 4374071"/>
                  <a:gd name="connsiteY10" fmla="*/ 1114060 h 2757331"/>
                  <a:gd name="connsiteX11" fmla="*/ 504437 w 4374071"/>
                  <a:gd name="connsiteY11" fmla="*/ 517712 h 2757331"/>
                  <a:gd name="connsiteX0" fmla="*/ 504437 w 4374071"/>
                  <a:gd name="connsiteY0" fmla="*/ 517712 h 2757331"/>
                  <a:gd name="connsiteX1" fmla="*/ 133376 w 4374071"/>
                  <a:gd name="connsiteY1" fmla="*/ 14130 h 2757331"/>
                  <a:gd name="connsiteX2" fmla="*/ 4374071 w 4374071"/>
                  <a:gd name="connsiteY2" fmla="*/ 34324 h 2757331"/>
                  <a:gd name="connsiteX3" fmla="*/ 4338102 w 4374071"/>
                  <a:gd name="connsiteY3" fmla="*/ 825669 h 2757331"/>
                  <a:gd name="connsiteX4" fmla="*/ 4218359 w 4374071"/>
                  <a:gd name="connsiteY4" fmla="*/ 738583 h 2757331"/>
                  <a:gd name="connsiteX5" fmla="*/ 3888159 w 4374071"/>
                  <a:gd name="connsiteY5" fmla="*/ 903683 h 2757331"/>
                  <a:gd name="connsiteX6" fmla="*/ 3253159 w 4374071"/>
                  <a:gd name="connsiteY6" fmla="*/ 1856183 h 2757331"/>
                  <a:gd name="connsiteX7" fmla="*/ 2756754 w 4374071"/>
                  <a:gd name="connsiteY7" fmla="*/ 2490078 h 2757331"/>
                  <a:gd name="connsiteX8" fmla="*/ 1630871 w 4374071"/>
                  <a:gd name="connsiteY8" fmla="*/ 2757331 h 2757331"/>
                  <a:gd name="connsiteX9" fmla="*/ 756228 w 4374071"/>
                  <a:gd name="connsiteY9" fmla="*/ 1856182 h 2757331"/>
                  <a:gd name="connsiteX10" fmla="*/ 570697 w 4374071"/>
                  <a:gd name="connsiteY10" fmla="*/ 1114060 h 2757331"/>
                  <a:gd name="connsiteX11" fmla="*/ 504437 w 4374071"/>
                  <a:gd name="connsiteY11" fmla="*/ 517712 h 2757331"/>
                  <a:gd name="connsiteX0" fmla="*/ 504437 w 4374071"/>
                  <a:gd name="connsiteY0" fmla="*/ 517712 h 2757331"/>
                  <a:gd name="connsiteX1" fmla="*/ 133376 w 4374071"/>
                  <a:gd name="connsiteY1" fmla="*/ 14130 h 2757331"/>
                  <a:gd name="connsiteX2" fmla="*/ 4374071 w 4374071"/>
                  <a:gd name="connsiteY2" fmla="*/ 34324 h 2757331"/>
                  <a:gd name="connsiteX3" fmla="*/ 4338102 w 4374071"/>
                  <a:gd name="connsiteY3" fmla="*/ 825669 h 2757331"/>
                  <a:gd name="connsiteX4" fmla="*/ 4218359 w 4374071"/>
                  <a:gd name="connsiteY4" fmla="*/ 738583 h 2757331"/>
                  <a:gd name="connsiteX5" fmla="*/ 3850059 w 4374071"/>
                  <a:gd name="connsiteY5" fmla="*/ 929083 h 2757331"/>
                  <a:gd name="connsiteX6" fmla="*/ 3253159 w 4374071"/>
                  <a:gd name="connsiteY6" fmla="*/ 1856183 h 2757331"/>
                  <a:gd name="connsiteX7" fmla="*/ 2756754 w 4374071"/>
                  <a:gd name="connsiteY7" fmla="*/ 2490078 h 2757331"/>
                  <a:gd name="connsiteX8" fmla="*/ 1630871 w 4374071"/>
                  <a:gd name="connsiteY8" fmla="*/ 2757331 h 2757331"/>
                  <a:gd name="connsiteX9" fmla="*/ 756228 w 4374071"/>
                  <a:gd name="connsiteY9" fmla="*/ 1856182 h 2757331"/>
                  <a:gd name="connsiteX10" fmla="*/ 570697 w 4374071"/>
                  <a:gd name="connsiteY10" fmla="*/ 1114060 h 2757331"/>
                  <a:gd name="connsiteX11" fmla="*/ 504437 w 4374071"/>
                  <a:gd name="connsiteY11" fmla="*/ 517712 h 2757331"/>
                  <a:gd name="connsiteX0" fmla="*/ 504437 w 4374071"/>
                  <a:gd name="connsiteY0" fmla="*/ 517712 h 2757331"/>
                  <a:gd name="connsiteX1" fmla="*/ 133376 w 4374071"/>
                  <a:gd name="connsiteY1" fmla="*/ 14130 h 2757331"/>
                  <a:gd name="connsiteX2" fmla="*/ 4374071 w 4374071"/>
                  <a:gd name="connsiteY2" fmla="*/ 34324 h 2757331"/>
                  <a:gd name="connsiteX3" fmla="*/ 4338102 w 4374071"/>
                  <a:gd name="connsiteY3" fmla="*/ 825669 h 2757331"/>
                  <a:gd name="connsiteX4" fmla="*/ 4218359 w 4374071"/>
                  <a:gd name="connsiteY4" fmla="*/ 738583 h 2757331"/>
                  <a:gd name="connsiteX5" fmla="*/ 3850059 w 4374071"/>
                  <a:gd name="connsiteY5" fmla="*/ 929083 h 2757331"/>
                  <a:gd name="connsiteX6" fmla="*/ 3253159 w 4374071"/>
                  <a:gd name="connsiteY6" fmla="*/ 1856183 h 2757331"/>
                  <a:gd name="connsiteX7" fmla="*/ 2756754 w 4374071"/>
                  <a:gd name="connsiteY7" fmla="*/ 2490078 h 2757331"/>
                  <a:gd name="connsiteX8" fmla="*/ 1630871 w 4374071"/>
                  <a:gd name="connsiteY8" fmla="*/ 2757331 h 2757331"/>
                  <a:gd name="connsiteX9" fmla="*/ 756228 w 4374071"/>
                  <a:gd name="connsiteY9" fmla="*/ 1856182 h 2757331"/>
                  <a:gd name="connsiteX10" fmla="*/ 570697 w 4374071"/>
                  <a:gd name="connsiteY10" fmla="*/ 1114060 h 2757331"/>
                  <a:gd name="connsiteX11" fmla="*/ 504437 w 4374071"/>
                  <a:gd name="connsiteY11" fmla="*/ 517712 h 2757331"/>
                  <a:gd name="connsiteX0" fmla="*/ 504437 w 4374071"/>
                  <a:gd name="connsiteY0" fmla="*/ 517712 h 2757331"/>
                  <a:gd name="connsiteX1" fmla="*/ 133376 w 4374071"/>
                  <a:gd name="connsiteY1" fmla="*/ 14130 h 2757331"/>
                  <a:gd name="connsiteX2" fmla="*/ 4374071 w 4374071"/>
                  <a:gd name="connsiteY2" fmla="*/ 34324 h 2757331"/>
                  <a:gd name="connsiteX3" fmla="*/ 4338102 w 4374071"/>
                  <a:gd name="connsiteY3" fmla="*/ 825669 h 2757331"/>
                  <a:gd name="connsiteX4" fmla="*/ 4218359 w 4374071"/>
                  <a:gd name="connsiteY4" fmla="*/ 738583 h 2757331"/>
                  <a:gd name="connsiteX5" fmla="*/ 3850059 w 4374071"/>
                  <a:gd name="connsiteY5" fmla="*/ 929083 h 2757331"/>
                  <a:gd name="connsiteX6" fmla="*/ 3253159 w 4374071"/>
                  <a:gd name="connsiteY6" fmla="*/ 1856183 h 2757331"/>
                  <a:gd name="connsiteX7" fmla="*/ 2756754 w 4374071"/>
                  <a:gd name="connsiteY7" fmla="*/ 2490078 h 2757331"/>
                  <a:gd name="connsiteX8" fmla="*/ 1630871 w 4374071"/>
                  <a:gd name="connsiteY8" fmla="*/ 2757331 h 2757331"/>
                  <a:gd name="connsiteX9" fmla="*/ 756228 w 4374071"/>
                  <a:gd name="connsiteY9" fmla="*/ 1856182 h 2757331"/>
                  <a:gd name="connsiteX10" fmla="*/ 570697 w 4374071"/>
                  <a:gd name="connsiteY10" fmla="*/ 1114060 h 2757331"/>
                  <a:gd name="connsiteX11" fmla="*/ 504437 w 4374071"/>
                  <a:gd name="connsiteY11" fmla="*/ 517712 h 2757331"/>
                  <a:gd name="connsiteX0" fmla="*/ 504437 w 4374071"/>
                  <a:gd name="connsiteY0" fmla="*/ 517712 h 2757331"/>
                  <a:gd name="connsiteX1" fmla="*/ 133376 w 4374071"/>
                  <a:gd name="connsiteY1" fmla="*/ 14130 h 2757331"/>
                  <a:gd name="connsiteX2" fmla="*/ 4374071 w 4374071"/>
                  <a:gd name="connsiteY2" fmla="*/ 34324 h 2757331"/>
                  <a:gd name="connsiteX3" fmla="*/ 4338102 w 4374071"/>
                  <a:gd name="connsiteY3" fmla="*/ 825669 h 2757331"/>
                  <a:gd name="connsiteX4" fmla="*/ 3850059 w 4374071"/>
                  <a:gd name="connsiteY4" fmla="*/ 929083 h 2757331"/>
                  <a:gd name="connsiteX5" fmla="*/ 3253159 w 4374071"/>
                  <a:gd name="connsiteY5" fmla="*/ 1856183 h 2757331"/>
                  <a:gd name="connsiteX6" fmla="*/ 2756754 w 4374071"/>
                  <a:gd name="connsiteY6" fmla="*/ 2490078 h 2757331"/>
                  <a:gd name="connsiteX7" fmla="*/ 1630871 w 4374071"/>
                  <a:gd name="connsiteY7" fmla="*/ 2757331 h 2757331"/>
                  <a:gd name="connsiteX8" fmla="*/ 756228 w 4374071"/>
                  <a:gd name="connsiteY8" fmla="*/ 1856182 h 2757331"/>
                  <a:gd name="connsiteX9" fmla="*/ 570697 w 4374071"/>
                  <a:gd name="connsiteY9" fmla="*/ 1114060 h 2757331"/>
                  <a:gd name="connsiteX10" fmla="*/ 504437 w 4374071"/>
                  <a:gd name="connsiteY10" fmla="*/ 517712 h 2757331"/>
                  <a:gd name="connsiteX0" fmla="*/ 504437 w 4374071"/>
                  <a:gd name="connsiteY0" fmla="*/ 517712 h 2757331"/>
                  <a:gd name="connsiteX1" fmla="*/ 133376 w 4374071"/>
                  <a:gd name="connsiteY1" fmla="*/ 14130 h 2757331"/>
                  <a:gd name="connsiteX2" fmla="*/ 4374071 w 4374071"/>
                  <a:gd name="connsiteY2" fmla="*/ 34324 h 2757331"/>
                  <a:gd name="connsiteX3" fmla="*/ 4338102 w 4374071"/>
                  <a:gd name="connsiteY3" fmla="*/ 825669 h 2757331"/>
                  <a:gd name="connsiteX4" fmla="*/ 3850059 w 4374071"/>
                  <a:gd name="connsiteY4" fmla="*/ 929083 h 2757331"/>
                  <a:gd name="connsiteX5" fmla="*/ 3253159 w 4374071"/>
                  <a:gd name="connsiteY5" fmla="*/ 1856183 h 2757331"/>
                  <a:gd name="connsiteX6" fmla="*/ 2756754 w 4374071"/>
                  <a:gd name="connsiteY6" fmla="*/ 2490078 h 2757331"/>
                  <a:gd name="connsiteX7" fmla="*/ 1630871 w 4374071"/>
                  <a:gd name="connsiteY7" fmla="*/ 2757331 h 2757331"/>
                  <a:gd name="connsiteX8" fmla="*/ 756228 w 4374071"/>
                  <a:gd name="connsiteY8" fmla="*/ 1856182 h 2757331"/>
                  <a:gd name="connsiteX9" fmla="*/ 570697 w 4374071"/>
                  <a:gd name="connsiteY9" fmla="*/ 1114060 h 2757331"/>
                  <a:gd name="connsiteX10" fmla="*/ 504437 w 4374071"/>
                  <a:gd name="connsiteY10" fmla="*/ 517712 h 2757331"/>
                  <a:gd name="connsiteX0" fmla="*/ 585379 w 4455013"/>
                  <a:gd name="connsiteY0" fmla="*/ 517712 h 2757331"/>
                  <a:gd name="connsiteX1" fmla="*/ 214318 w 4455013"/>
                  <a:gd name="connsiteY1" fmla="*/ 14130 h 2757331"/>
                  <a:gd name="connsiteX2" fmla="*/ 4455013 w 4455013"/>
                  <a:gd name="connsiteY2" fmla="*/ 34324 h 2757331"/>
                  <a:gd name="connsiteX3" fmla="*/ 4419044 w 4455013"/>
                  <a:gd name="connsiteY3" fmla="*/ 825669 h 2757331"/>
                  <a:gd name="connsiteX4" fmla="*/ 3931001 w 4455013"/>
                  <a:gd name="connsiteY4" fmla="*/ 929083 h 2757331"/>
                  <a:gd name="connsiteX5" fmla="*/ 3334101 w 4455013"/>
                  <a:gd name="connsiteY5" fmla="*/ 1856183 h 2757331"/>
                  <a:gd name="connsiteX6" fmla="*/ 2837696 w 4455013"/>
                  <a:gd name="connsiteY6" fmla="*/ 2490078 h 2757331"/>
                  <a:gd name="connsiteX7" fmla="*/ 1711813 w 4455013"/>
                  <a:gd name="connsiteY7" fmla="*/ 2757331 h 2757331"/>
                  <a:gd name="connsiteX8" fmla="*/ 837170 w 4455013"/>
                  <a:gd name="connsiteY8" fmla="*/ 1856182 h 2757331"/>
                  <a:gd name="connsiteX9" fmla="*/ 651639 w 4455013"/>
                  <a:gd name="connsiteY9" fmla="*/ 1114060 h 2757331"/>
                  <a:gd name="connsiteX10" fmla="*/ 585379 w 4455013"/>
                  <a:gd name="connsiteY10" fmla="*/ 517712 h 2757331"/>
                  <a:gd name="connsiteX0" fmla="*/ 618520 w 4488154"/>
                  <a:gd name="connsiteY0" fmla="*/ 517712 h 2757331"/>
                  <a:gd name="connsiteX1" fmla="*/ 247459 w 4488154"/>
                  <a:gd name="connsiteY1" fmla="*/ 14130 h 2757331"/>
                  <a:gd name="connsiteX2" fmla="*/ 4488154 w 4488154"/>
                  <a:gd name="connsiteY2" fmla="*/ 34324 h 2757331"/>
                  <a:gd name="connsiteX3" fmla="*/ 4452185 w 4488154"/>
                  <a:gd name="connsiteY3" fmla="*/ 825669 h 2757331"/>
                  <a:gd name="connsiteX4" fmla="*/ 3964142 w 4488154"/>
                  <a:gd name="connsiteY4" fmla="*/ 929083 h 2757331"/>
                  <a:gd name="connsiteX5" fmla="*/ 3367242 w 4488154"/>
                  <a:gd name="connsiteY5" fmla="*/ 1856183 h 2757331"/>
                  <a:gd name="connsiteX6" fmla="*/ 2870837 w 4488154"/>
                  <a:gd name="connsiteY6" fmla="*/ 2490078 h 2757331"/>
                  <a:gd name="connsiteX7" fmla="*/ 1744954 w 4488154"/>
                  <a:gd name="connsiteY7" fmla="*/ 2757331 h 2757331"/>
                  <a:gd name="connsiteX8" fmla="*/ 870311 w 4488154"/>
                  <a:gd name="connsiteY8" fmla="*/ 1856182 h 2757331"/>
                  <a:gd name="connsiteX9" fmla="*/ 684780 w 4488154"/>
                  <a:gd name="connsiteY9" fmla="*/ 1114060 h 2757331"/>
                  <a:gd name="connsiteX10" fmla="*/ 618520 w 4488154"/>
                  <a:gd name="connsiteY10" fmla="*/ 517712 h 2757331"/>
                  <a:gd name="connsiteX0" fmla="*/ 564309 w 4433943"/>
                  <a:gd name="connsiteY0" fmla="*/ 517712 h 2757331"/>
                  <a:gd name="connsiteX1" fmla="*/ 193248 w 4433943"/>
                  <a:gd name="connsiteY1" fmla="*/ 14130 h 2757331"/>
                  <a:gd name="connsiteX2" fmla="*/ 4433943 w 4433943"/>
                  <a:gd name="connsiteY2" fmla="*/ 34324 h 2757331"/>
                  <a:gd name="connsiteX3" fmla="*/ 4397974 w 4433943"/>
                  <a:gd name="connsiteY3" fmla="*/ 825669 h 2757331"/>
                  <a:gd name="connsiteX4" fmla="*/ 3909931 w 4433943"/>
                  <a:gd name="connsiteY4" fmla="*/ 929083 h 2757331"/>
                  <a:gd name="connsiteX5" fmla="*/ 3313031 w 4433943"/>
                  <a:gd name="connsiteY5" fmla="*/ 1856183 h 2757331"/>
                  <a:gd name="connsiteX6" fmla="*/ 2816626 w 4433943"/>
                  <a:gd name="connsiteY6" fmla="*/ 2490078 h 2757331"/>
                  <a:gd name="connsiteX7" fmla="*/ 1690743 w 4433943"/>
                  <a:gd name="connsiteY7" fmla="*/ 2757331 h 2757331"/>
                  <a:gd name="connsiteX8" fmla="*/ 816100 w 4433943"/>
                  <a:gd name="connsiteY8" fmla="*/ 1856182 h 2757331"/>
                  <a:gd name="connsiteX9" fmla="*/ 630569 w 4433943"/>
                  <a:gd name="connsiteY9" fmla="*/ 1114060 h 2757331"/>
                  <a:gd name="connsiteX10" fmla="*/ 564309 w 4433943"/>
                  <a:gd name="connsiteY10" fmla="*/ 517712 h 2757331"/>
                  <a:gd name="connsiteX0" fmla="*/ 564309 w 4433943"/>
                  <a:gd name="connsiteY0" fmla="*/ 517712 h 2757331"/>
                  <a:gd name="connsiteX1" fmla="*/ 193248 w 4433943"/>
                  <a:gd name="connsiteY1" fmla="*/ 14130 h 2757331"/>
                  <a:gd name="connsiteX2" fmla="*/ 4433943 w 4433943"/>
                  <a:gd name="connsiteY2" fmla="*/ 34324 h 2757331"/>
                  <a:gd name="connsiteX3" fmla="*/ 4397974 w 4433943"/>
                  <a:gd name="connsiteY3" fmla="*/ 825669 h 2757331"/>
                  <a:gd name="connsiteX4" fmla="*/ 3909931 w 4433943"/>
                  <a:gd name="connsiteY4" fmla="*/ 929083 h 2757331"/>
                  <a:gd name="connsiteX5" fmla="*/ 3313031 w 4433943"/>
                  <a:gd name="connsiteY5" fmla="*/ 1856183 h 2757331"/>
                  <a:gd name="connsiteX6" fmla="*/ 2816626 w 4433943"/>
                  <a:gd name="connsiteY6" fmla="*/ 2490078 h 2757331"/>
                  <a:gd name="connsiteX7" fmla="*/ 1690743 w 4433943"/>
                  <a:gd name="connsiteY7" fmla="*/ 2757331 h 2757331"/>
                  <a:gd name="connsiteX8" fmla="*/ 816100 w 4433943"/>
                  <a:gd name="connsiteY8" fmla="*/ 1856182 h 2757331"/>
                  <a:gd name="connsiteX9" fmla="*/ 630569 w 4433943"/>
                  <a:gd name="connsiteY9" fmla="*/ 1114060 h 2757331"/>
                  <a:gd name="connsiteX10" fmla="*/ 564309 w 4433943"/>
                  <a:gd name="connsiteY10" fmla="*/ 517712 h 2757331"/>
                  <a:gd name="connsiteX0" fmla="*/ 564309 w 4433943"/>
                  <a:gd name="connsiteY0" fmla="*/ 517712 h 2757331"/>
                  <a:gd name="connsiteX1" fmla="*/ 193248 w 4433943"/>
                  <a:gd name="connsiteY1" fmla="*/ 14130 h 2757331"/>
                  <a:gd name="connsiteX2" fmla="*/ 4433943 w 4433943"/>
                  <a:gd name="connsiteY2" fmla="*/ 34324 h 2757331"/>
                  <a:gd name="connsiteX3" fmla="*/ 4397974 w 4433943"/>
                  <a:gd name="connsiteY3" fmla="*/ 825669 h 2757331"/>
                  <a:gd name="connsiteX4" fmla="*/ 3909931 w 4433943"/>
                  <a:gd name="connsiteY4" fmla="*/ 929083 h 2757331"/>
                  <a:gd name="connsiteX5" fmla="*/ 3313031 w 4433943"/>
                  <a:gd name="connsiteY5" fmla="*/ 1856183 h 2757331"/>
                  <a:gd name="connsiteX6" fmla="*/ 2816626 w 4433943"/>
                  <a:gd name="connsiteY6" fmla="*/ 2490078 h 2757331"/>
                  <a:gd name="connsiteX7" fmla="*/ 1690743 w 4433943"/>
                  <a:gd name="connsiteY7" fmla="*/ 2757331 h 2757331"/>
                  <a:gd name="connsiteX8" fmla="*/ 816100 w 4433943"/>
                  <a:gd name="connsiteY8" fmla="*/ 1856182 h 2757331"/>
                  <a:gd name="connsiteX9" fmla="*/ 630569 w 4433943"/>
                  <a:gd name="connsiteY9" fmla="*/ 1114060 h 2757331"/>
                  <a:gd name="connsiteX10" fmla="*/ 564309 w 4433943"/>
                  <a:gd name="connsiteY10" fmla="*/ 517712 h 2757331"/>
                  <a:gd name="connsiteX0" fmla="*/ 564309 w 4433943"/>
                  <a:gd name="connsiteY0" fmla="*/ 517712 h 2757331"/>
                  <a:gd name="connsiteX1" fmla="*/ 193248 w 4433943"/>
                  <a:gd name="connsiteY1" fmla="*/ 14130 h 2757331"/>
                  <a:gd name="connsiteX2" fmla="*/ 4433943 w 4433943"/>
                  <a:gd name="connsiteY2" fmla="*/ 34324 h 2757331"/>
                  <a:gd name="connsiteX3" fmla="*/ 4397974 w 4433943"/>
                  <a:gd name="connsiteY3" fmla="*/ 825669 h 2757331"/>
                  <a:gd name="connsiteX4" fmla="*/ 3909931 w 4433943"/>
                  <a:gd name="connsiteY4" fmla="*/ 929083 h 2757331"/>
                  <a:gd name="connsiteX5" fmla="*/ 3313031 w 4433943"/>
                  <a:gd name="connsiteY5" fmla="*/ 1856183 h 2757331"/>
                  <a:gd name="connsiteX6" fmla="*/ 2816626 w 4433943"/>
                  <a:gd name="connsiteY6" fmla="*/ 2490078 h 2757331"/>
                  <a:gd name="connsiteX7" fmla="*/ 1690743 w 4433943"/>
                  <a:gd name="connsiteY7" fmla="*/ 2757331 h 2757331"/>
                  <a:gd name="connsiteX8" fmla="*/ 816100 w 4433943"/>
                  <a:gd name="connsiteY8" fmla="*/ 1856182 h 2757331"/>
                  <a:gd name="connsiteX9" fmla="*/ 630569 w 4433943"/>
                  <a:gd name="connsiteY9" fmla="*/ 1114060 h 2757331"/>
                  <a:gd name="connsiteX10" fmla="*/ 564309 w 4433943"/>
                  <a:gd name="connsiteY10" fmla="*/ 517712 h 2757331"/>
                  <a:gd name="connsiteX0" fmla="*/ 564309 w 4433943"/>
                  <a:gd name="connsiteY0" fmla="*/ 517712 h 2757331"/>
                  <a:gd name="connsiteX1" fmla="*/ 193248 w 4433943"/>
                  <a:gd name="connsiteY1" fmla="*/ 14130 h 2757331"/>
                  <a:gd name="connsiteX2" fmla="*/ 4433943 w 4433943"/>
                  <a:gd name="connsiteY2" fmla="*/ 34324 h 2757331"/>
                  <a:gd name="connsiteX3" fmla="*/ 4397974 w 4433943"/>
                  <a:gd name="connsiteY3" fmla="*/ 825669 h 2757331"/>
                  <a:gd name="connsiteX4" fmla="*/ 3909931 w 4433943"/>
                  <a:gd name="connsiteY4" fmla="*/ 929083 h 2757331"/>
                  <a:gd name="connsiteX5" fmla="*/ 3313031 w 4433943"/>
                  <a:gd name="connsiteY5" fmla="*/ 1856183 h 2757331"/>
                  <a:gd name="connsiteX6" fmla="*/ 2816626 w 4433943"/>
                  <a:gd name="connsiteY6" fmla="*/ 2490078 h 2757331"/>
                  <a:gd name="connsiteX7" fmla="*/ 1690743 w 4433943"/>
                  <a:gd name="connsiteY7" fmla="*/ 2757331 h 2757331"/>
                  <a:gd name="connsiteX8" fmla="*/ 816100 w 4433943"/>
                  <a:gd name="connsiteY8" fmla="*/ 1856182 h 2757331"/>
                  <a:gd name="connsiteX9" fmla="*/ 630569 w 4433943"/>
                  <a:gd name="connsiteY9" fmla="*/ 1114060 h 2757331"/>
                  <a:gd name="connsiteX10" fmla="*/ 564309 w 4433943"/>
                  <a:gd name="connsiteY10" fmla="*/ 517712 h 2757331"/>
                  <a:gd name="connsiteX0" fmla="*/ 564309 w 4433943"/>
                  <a:gd name="connsiteY0" fmla="*/ 517712 h 2757331"/>
                  <a:gd name="connsiteX1" fmla="*/ 193248 w 4433943"/>
                  <a:gd name="connsiteY1" fmla="*/ 14130 h 2757331"/>
                  <a:gd name="connsiteX2" fmla="*/ 4433943 w 4433943"/>
                  <a:gd name="connsiteY2" fmla="*/ 34324 h 2757331"/>
                  <a:gd name="connsiteX3" fmla="*/ 4397974 w 4433943"/>
                  <a:gd name="connsiteY3" fmla="*/ 825669 h 2757331"/>
                  <a:gd name="connsiteX4" fmla="*/ 3909931 w 4433943"/>
                  <a:gd name="connsiteY4" fmla="*/ 929083 h 2757331"/>
                  <a:gd name="connsiteX5" fmla="*/ 3313031 w 4433943"/>
                  <a:gd name="connsiteY5" fmla="*/ 1856183 h 2757331"/>
                  <a:gd name="connsiteX6" fmla="*/ 2816626 w 4433943"/>
                  <a:gd name="connsiteY6" fmla="*/ 2490078 h 2757331"/>
                  <a:gd name="connsiteX7" fmla="*/ 1690743 w 4433943"/>
                  <a:gd name="connsiteY7" fmla="*/ 2757331 h 2757331"/>
                  <a:gd name="connsiteX8" fmla="*/ 816100 w 4433943"/>
                  <a:gd name="connsiteY8" fmla="*/ 1856182 h 2757331"/>
                  <a:gd name="connsiteX9" fmla="*/ 630569 w 4433943"/>
                  <a:gd name="connsiteY9" fmla="*/ 1114060 h 2757331"/>
                  <a:gd name="connsiteX10" fmla="*/ 564309 w 4433943"/>
                  <a:gd name="connsiteY10" fmla="*/ 517712 h 2757331"/>
                  <a:gd name="connsiteX0" fmla="*/ 564309 w 4433943"/>
                  <a:gd name="connsiteY0" fmla="*/ 517712 h 2888457"/>
                  <a:gd name="connsiteX1" fmla="*/ 193248 w 4433943"/>
                  <a:gd name="connsiteY1" fmla="*/ 14130 h 2888457"/>
                  <a:gd name="connsiteX2" fmla="*/ 4433943 w 4433943"/>
                  <a:gd name="connsiteY2" fmla="*/ 34324 h 2888457"/>
                  <a:gd name="connsiteX3" fmla="*/ 4397974 w 4433943"/>
                  <a:gd name="connsiteY3" fmla="*/ 825669 h 2888457"/>
                  <a:gd name="connsiteX4" fmla="*/ 3909931 w 4433943"/>
                  <a:gd name="connsiteY4" fmla="*/ 929083 h 2888457"/>
                  <a:gd name="connsiteX5" fmla="*/ 3313031 w 4433943"/>
                  <a:gd name="connsiteY5" fmla="*/ 1856183 h 2888457"/>
                  <a:gd name="connsiteX6" fmla="*/ 2816626 w 4433943"/>
                  <a:gd name="connsiteY6" fmla="*/ 2490078 h 2888457"/>
                  <a:gd name="connsiteX7" fmla="*/ 1690743 w 4433943"/>
                  <a:gd name="connsiteY7" fmla="*/ 2757331 h 2888457"/>
                  <a:gd name="connsiteX8" fmla="*/ 816100 w 4433943"/>
                  <a:gd name="connsiteY8" fmla="*/ 1856182 h 2888457"/>
                  <a:gd name="connsiteX9" fmla="*/ 630569 w 4433943"/>
                  <a:gd name="connsiteY9" fmla="*/ 1114060 h 2888457"/>
                  <a:gd name="connsiteX10" fmla="*/ 564309 w 4433943"/>
                  <a:gd name="connsiteY10" fmla="*/ 517712 h 2888457"/>
                  <a:gd name="connsiteX0" fmla="*/ 564309 w 4433943"/>
                  <a:gd name="connsiteY0" fmla="*/ 517712 h 2899729"/>
                  <a:gd name="connsiteX1" fmla="*/ 193248 w 4433943"/>
                  <a:gd name="connsiteY1" fmla="*/ 14130 h 2899729"/>
                  <a:gd name="connsiteX2" fmla="*/ 4433943 w 4433943"/>
                  <a:gd name="connsiteY2" fmla="*/ 34324 h 2899729"/>
                  <a:gd name="connsiteX3" fmla="*/ 4397974 w 4433943"/>
                  <a:gd name="connsiteY3" fmla="*/ 825669 h 2899729"/>
                  <a:gd name="connsiteX4" fmla="*/ 3909931 w 4433943"/>
                  <a:gd name="connsiteY4" fmla="*/ 929083 h 2899729"/>
                  <a:gd name="connsiteX5" fmla="*/ 3313031 w 4433943"/>
                  <a:gd name="connsiteY5" fmla="*/ 1856183 h 2899729"/>
                  <a:gd name="connsiteX6" fmla="*/ 2816626 w 4433943"/>
                  <a:gd name="connsiteY6" fmla="*/ 2490078 h 2899729"/>
                  <a:gd name="connsiteX7" fmla="*/ 1690743 w 4433943"/>
                  <a:gd name="connsiteY7" fmla="*/ 2757331 h 2899729"/>
                  <a:gd name="connsiteX8" fmla="*/ 816100 w 4433943"/>
                  <a:gd name="connsiteY8" fmla="*/ 1856182 h 2899729"/>
                  <a:gd name="connsiteX9" fmla="*/ 630569 w 4433943"/>
                  <a:gd name="connsiteY9" fmla="*/ 1114060 h 2899729"/>
                  <a:gd name="connsiteX10" fmla="*/ 564309 w 4433943"/>
                  <a:gd name="connsiteY10" fmla="*/ 517712 h 2899729"/>
                  <a:gd name="connsiteX0" fmla="*/ 564309 w 4433943"/>
                  <a:gd name="connsiteY0" fmla="*/ 517712 h 3119850"/>
                  <a:gd name="connsiteX1" fmla="*/ 193248 w 4433943"/>
                  <a:gd name="connsiteY1" fmla="*/ 14130 h 3119850"/>
                  <a:gd name="connsiteX2" fmla="*/ 4433943 w 4433943"/>
                  <a:gd name="connsiteY2" fmla="*/ 34324 h 3119850"/>
                  <a:gd name="connsiteX3" fmla="*/ 4397974 w 4433943"/>
                  <a:gd name="connsiteY3" fmla="*/ 825669 h 3119850"/>
                  <a:gd name="connsiteX4" fmla="*/ 3909931 w 4433943"/>
                  <a:gd name="connsiteY4" fmla="*/ 929083 h 3119850"/>
                  <a:gd name="connsiteX5" fmla="*/ 3313031 w 4433943"/>
                  <a:gd name="connsiteY5" fmla="*/ 1856183 h 3119850"/>
                  <a:gd name="connsiteX6" fmla="*/ 2816626 w 4433943"/>
                  <a:gd name="connsiteY6" fmla="*/ 2490078 h 3119850"/>
                  <a:gd name="connsiteX7" fmla="*/ 1690743 w 4433943"/>
                  <a:gd name="connsiteY7" fmla="*/ 2757331 h 3119850"/>
                  <a:gd name="connsiteX8" fmla="*/ 816100 w 4433943"/>
                  <a:gd name="connsiteY8" fmla="*/ 1856182 h 3119850"/>
                  <a:gd name="connsiteX9" fmla="*/ 630569 w 4433943"/>
                  <a:gd name="connsiteY9" fmla="*/ 1114060 h 3119850"/>
                  <a:gd name="connsiteX10" fmla="*/ 564309 w 4433943"/>
                  <a:gd name="connsiteY10" fmla="*/ 517712 h 3119850"/>
                  <a:gd name="connsiteX0" fmla="*/ 564309 w 4433943"/>
                  <a:gd name="connsiteY0" fmla="*/ 517712 h 3182008"/>
                  <a:gd name="connsiteX1" fmla="*/ 193248 w 4433943"/>
                  <a:gd name="connsiteY1" fmla="*/ 14130 h 3182008"/>
                  <a:gd name="connsiteX2" fmla="*/ 4433943 w 4433943"/>
                  <a:gd name="connsiteY2" fmla="*/ 34324 h 3182008"/>
                  <a:gd name="connsiteX3" fmla="*/ 4397974 w 4433943"/>
                  <a:gd name="connsiteY3" fmla="*/ 825669 h 3182008"/>
                  <a:gd name="connsiteX4" fmla="*/ 3909931 w 4433943"/>
                  <a:gd name="connsiteY4" fmla="*/ 929083 h 3182008"/>
                  <a:gd name="connsiteX5" fmla="*/ 3313031 w 4433943"/>
                  <a:gd name="connsiteY5" fmla="*/ 1856183 h 3182008"/>
                  <a:gd name="connsiteX6" fmla="*/ 2816626 w 4433943"/>
                  <a:gd name="connsiteY6" fmla="*/ 2490078 h 3182008"/>
                  <a:gd name="connsiteX7" fmla="*/ 1690743 w 4433943"/>
                  <a:gd name="connsiteY7" fmla="*/ 2757331 h 3182008"/>
                  <a:gd name="connsiteX8" fmla="*/ 816100 w 4433943"/>
                  <a:gd name="connsiteY8" fmla="*/ 1856182 h 3182008"/>
                  <a:gd name="connsiteX9" fmla="*/ 630569 w 4433943"/>
                  <a:gd name="connsiteY9" fmla="*/ 1114060 h 3182008"/>
                  <a:gd name="connsiteX10" fmla="*/ 564309 w 4433943"/>
                  <a:gd name="connsiteY10" fmla="*/ 517712 h 3182008"/>
                  <a:gd name="connsiteX0" fmla="*/ 564309 w 4433943"/>
                  <a:gd name="connsiteY0" fmla="*/ 517712 h 3182008"/>
                  <a:gd name="connsiteX1" fmla="*/ 193248 w 4433943"/>
                  <a:gd name="connsiteY1" fmla="*/ 14130 h 3182008"/>
                  <a:gd name="connsiteX2" fmla="*/ 4433943 w 4433943"/>
                  <a:gd name="connsiteY2" fmla="*/ 34324 h 3182008"/>
                  <a:gd name="connsiteX3" fmla="*/ 4397974 w 4433943"/>
                  <a:gd name="connsiteY3" fmla="*/ 825669 h 3182008"/>
                  <a:gd name="connsiteX4" fmla="*/ 3909931 w 4433943"/>
                  <a:gd name="connsiteY4" fmla="*/ 929083 h 3182008"/>
                  <a:gd name="connsiteX5" fmla="*/ 3313031 w 4433943"/>
                  <a:gd name="connsiteY5" fmla="*/ 1856183 h 3182008"/>
                  <a:gd name="connsiteX6" fmla="*/ 2816626 w 4433943"/>
                  <a:gd name="connsiteY6" fmla="*/ 2490078 h 3182008"/>
                  <a:gd name="connsiteX7" fmla="*/ 1690743 w 4433943"/>
                  <a:gd name="connsiteY7" fmla="*/ 2757331 h 3182008"/>
                  <a:gd name="connsiteX8" fmla="*/ 816100 w 4433943"/>
                  <a:gd name="connsiteY8" fmla="*/ 1856182 h 3182008"/>
                  <a:gd name="connsiteX9" fmla="*/ 630569 w 4433943"/>
                  <a:gd name="connsiteY9" fmla="*/ 1114060 h 3182008"/>
                  <a:gd name="connsiteX10" fmla="*/ 564309 w 4433943"/>
                  <a:gd name="connsiteY10" fmla="*/ 517712 h 3182008"/>
                  <a:gd name="connsiteX0" fmla="*/ 564309 w 4433943"/>
                  <a:gd name="connsiteY0" fmla="*/ 517712 h 3182008"/>
                  <a:gd name="connsiteX1" fmla="*/ 193248 w 4433943"/>
                  <a:gd name="connsiteY1" fmla="*/ 14130 h 3182008"/>
                  <a:gd name="connsiteX2" fmla="*/ 4433943 w 4433943"/>
                  <a:gd name="connsiteY2" fmla="*/ 34324 h 3182008"/>
                  <a:gd name="connsiteX3" fmla="*/ 4397974 w 4433943"/>
                  <a:gd name="connsiteY3" fmla="*/ 825669 h 3182008"/>
                  <a:gd name="connsiteX4" fmla="*/ 3909931 w 4433943"/>
                  <a:gd name="connsiteY4" fmla="*/ 929083 h 3182008"/>
                  <a:gd name="connsiteX5" fmla="*/ 3313031 w 4433943"/>
                  <a:gd name="connsiteY5" fmla="*/ 1856183 h 3182008"/>
                  <a:gd name="connsiteX6" fmla="*/ 2816626 w 4433943"/>
                  <a:gd name="connsiteY6" fmla="*/ 2490078 h 3182008"/>
                  <a:gd name="connsiteX7" fmla="*/ 1690743 w 4433943"/>
                  <a:gd name="connsiteY7" fmla="*/ 2757331 h 3182008"/>
                  <a:gd name="connsiteX8" fmla="*/ 816100 w 4433943"/>
                  <a:gd name="connsiteY8" fmla="*/ 1856182 h 3182008"/>
                  <a:gd name="connsiteX9" fmla="*/ 630569 w 4433943"/>
                  <a:gd name="connsiteY9" fmla="*/ 1114060 h 3182008"/>
                  <a:gd name="connsiteX10" fmla="*/ 564309 w 4433943"/>
                  <a:gd name="connsiteY10" fmla="*/ 517712 h 3182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33943" h="3182008">
                    <a:moveTo>
                      <a:pt x="564309" y="517712"/>
                    </a:moveTo>
                    <a:cubicBezTo>
                      <a:pt x="431235" y="747969"/>
                      <a:pt x="-357821" y="376356"/>
                      <a:pt x="193248" y="14130"/>
                    </a:cubicBezTo>
                    <a:cubicBezTo>
                      <a:pt x="668117" y="58304"/>
                      <a:pt x="3762184" y="-52551"/>
                      <a:pt x="4433943" y="34324"/>
                    </a:cubicBezTo>
                    <a:cubicBezTo>
                      <a:pt x="4363896" y="201344"/>
                      <a:pt x="4468021" y="658649"/>
                      <a:pt x="4397974" y="825669"/>
                    </a:cubicBezTo>
                    <a:cubicBezTo>
                      <a:pt x="4310639" y="974796"/>
                      <a:pt x="4128855" y="1176431"/>
                      <a:pt x="3909931" y="929083"/>
                    </a:cubicBezTo>
                    <a:cubicBezTo>
                      <a:pt x="3816798" y="1250816"/>
                      <a:pt x="4066564" y="1813850"/>
                      <a:pt x="3313031" y="1856183"/>
                    </a:cubicBezTo>
                    <a:cubicBezTo>
                      <a:pt x="3325363" y="2105581"/>
                      <a:pt x="3350394" y="2469280"/>
                      <a:pt x="2816626" y="2490078"/>
                    </a:cubicBezTo>
                    <a:cubicBezTo>
                      <a:pt x="2860432" y="2883962"/>
                      <a:pt x="2281937" y="3671547"/>
                      <a:pt x="1690743" y="2757331"/>
                    </a:cubicBezTo>
                    <a:cubicBezTo>
                      <a:pt x="1317474" y="3114587"/>
                      <a:pt x="313069" y="2794326"/>
                      <a:pt x="816100" y="1856182"/>
                    </a:cubicBezTo>
                    <a:cubicBezTo>
                      <a:pt x="505226" y="2279699"/>
                      <a:pt x="-49157" y="1630343"/>
                      <a:pt x="630569" y="1114060"/>
                    </a:cubicBezTo>
                    <a:cubicBezTo>
                      <a:pt x="544982" y="1080377"/>
                      <a:pt x="192696" y="1122895"/>
                      <a:pt x="564309" y="517712"/>
                    </a:cubicBezTo>
                    <a:close/>
                  </a:path>
                </a:pathLst>
              </a:custGeom>
              <a:solidFill>
                <a:srgbClr val="64A63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2D89CE5-F324-446E-BA42-C52044CED5B9}"/>
                </a:ext>
              </a:extLst>
            </p:cNvPr>
            <p:cNvSpPr/>
            <p:nvPr/>
          </p:nvSpPr>
          <p:spPr>
            <a:xfrm>
              <a:off x="-408764" y="6029787"/>
              <a:ext cx="3901231" cy="1009128"/>
            </a:xfrm>
            <a:custGeom>
              <a:avLst/>
              <a:gdLst>
                <a:gd name="connsiteX0" fmla="*/ 0 w 2245365"/>
                <a:gd name="connsiteY0" fmla="*/ 0 h 1201856"/>
                <a:gd name="connsiteX1" fmla="*/ 2245365 w 2245365"/>
                <a:gd name="connsiteY1" fmla="*/ 0 h 1201856"/>
                <a:gd name="connsiteX2" fmla="*/ 2245365 w 2245365"/>
                <a:gd name="connsiteY2" fmla="*/ 1201856 h 1201856"/>
                <a:gd name="connsiteX3" fmla="*/ 0 w 2245365"/>
                <a:gd name="connsiteY3" fmla="*/ 1201856 h 1201856"/>
                <a:gd name="connsiteX4" fmla="*/ 0 w 2245365"/>
                <a:gd name="connsiteY4" fmla="*/ 0 h 1201856"/>
                <a:gd name="connsiteX0" fmla="*/ 0 w 2259879"/>
                <a:gd name="connsiteY0" fmla="*/ 551543 h 1201856"/>
                <a:gd name="connsiteX1" fmla="*/ 2259879 w 2259879"/>
                <a:gd name="connsiteY1" fmla="*/ 0 h 1201856"/>
                <a:gd name="connsiteX2" fmla="*/ 2259879 w 2259879"/>
                <a:gd name="connsiteY2" fmla="*/ 1201856 h 1201856"/>
                <a:gd name="connsiteX3" fmla="*/ 14514 w 2259879"/>
                <a:gd name="connsiteY3" fmla="*/ 1201856 h 1201856"/>
                <a:gd name="connsiteX4" fmla="*/ 0 w 2259879"/>
                <a:gd name="connsiteY4" fmla="*/ 551543 h 1201856"/>
                <a:gd name="connsiteX0" fmla="*/ 0 w 2259879"/>
                <a:gd name="connsiteY0" fmla="*/ 551543 h 1201856"/>
                <a:gd name="connsiteX1" fmla="*/ 285936 w 2259879"/>
                <a:gd name="connsiteY1" fmla="*/ 633362 h 1201856"/>
                <a:gd name="connsiteX2" fmla="*/ 2259879 w 2259879"/>
                <a:gd name="connsiteY2" fmla="*/ 0 h 1201856"/>
                <a:gd name="connsiteX3" fmla="*/ 2259879 w 2259879"/>
                <a:gd name="connsiteY3" fmla="*/ 1201856 h 1201856"/>
                <a:gd name="connsiteX4" fmla="*/ 14514 w 2259879"/>
                <a:gd name="connsiteY4" fmla="*/ 1201856 h 1201856"/>
                <a:gd name="connsiteX5" fmla="*/ 0 w 2259879"/>
                <a:gd name="connsiteY5" fmla="*/ 551543 h 1201856"/>
                <a:gd name="connsiteX0" fmla="*/ 0 w 2259879"/>
                <a:gd name="connsiteY0" fmla="*/ 551543 h 1201856"/>
                <a:gd name="connsiteX1" fmla="*/ 285936 w 2259879"/>
                <a:gd name="connsiteY1" fmla="*/ 633362 h 1201856"/>
                <a:gd name="connsiteX2" fmla="*/ 97250 w 2259879"/>
                <a:gd name="connsiteY2" fmla="*/ 241476 h 1201856"/>
                <a:gd name="connsiteX3" fmla="*/ 2259879 w 2259879"/>
                <a:gd name="connsiteY3" fmla="*/ 0 h 1201856"/>
                <a:gd name="connsiteX4" fmla="*/ 2259879 w 2259879"/>
                <a:gd name="connsiteY4" fmla="*/ 1201856 h 1201856"/>
                <a:gd name="connsiteX5" fmla="*/ 14514 w 2259879"/>
                <a:gd name="connsiteY5" fmla="*/ 1201856 h 1201856"/>
                <a:gd name="connsiteX6" fmla="*/ 0 w 2259879"/>
                <a:gd name="connsiteY6" fmla="*/ 551543 h 1201856"/>
                <a:gd name="connsiteX0" fmla="*/ 0 w 2259879"/>
                <a:gd name="connsiteY0" fmla="*/ 551543 h 1201856"/>
                <a:gd name="connsiteX1" fmla="*/ 285936 w 2259879"/>
                <a:gd name="connsiteY1" fmla="*/ 633362 h 1201856"/>
                <a:gd name="connsiteX2" fmla="*/ 97250 w 2259879"/>
                <a:gd name="connsiteY2" fmla="*/ 241476 h 1201856"/>
                <a:gd name="connsiteX3" fmla="*/ 634279 w 2259879"/>
                <a:gd name="connsiteY3" fmla="*/ 589819 h 1201856"/>
                <a:gd name="connsiteX4" fmla="*/ 2259879 w 2259879"/>
                <a:gd name="connsiteY4" fmla="*/ 0 h 1201856"/>
                <a:gd name="connsiteX5" fmla="*/ 2259879 w 2259879"/>
                <a:gd name="connsiteY5" fmla="*/ 1201856 h 1201856"/>
                <a:gd name="connsiteX6" fmla="*/ 14514 w 2259879"/>
                <a:gd name="connsiteY6" fmla="*/ 1201856 h 1201856"/>
                <a:gd name="connsiteX7" fmla="*/ 0 w 2259879"/>
                <a:gd name="connsiteY7" fmla="*/ 551543 h 1201856"/>
                <a:gd name="connsiteX0" fmla="*/ 0 w 2259879"/>
                <a:gd name="connsiteY0" fmla="*/ 551543 h 1201856"/>
                <a:gd name="connsiteX1" fmla="*/ 285936 w 2259879"/>
                <a:gd name="connsiteY1" fmla="*/ 633362 h 1201856"/>
                <a:gd name="connsiteX2" fmla="*/ 97250 w 2259879"/>
                <a:gd name="connsiteY2" fmla="*/ 241476 h 1201856"/>
                <a:gd name="connsiteX3" fmla="*/ 634279 w 2259879"/>
                <a:gd name="connsiteY3" fmla="*/ 589819 h 1201856"/>
                <a:gd name="connsiteX4" fmla="*/ 1098736 w 2259879"/>
                <a:gd name="connsiteY4" fmla="*/ 285019 h 1201856"/>
                <a:gd name="connsiteX5" fmla="*/ 2259879 w 2259879"/>
                <a:gd name="connsiteY5" fmla="*/ 0 h 1201856"/>
                <a:gd name="connsiteX6" fmla="*/ 2259879 w 2259879"/>
                <a:gd name="connsiteY6" fmla="*/ 1201856 h 1201856"/>
                <a:gd name="connsiteX7" fmla="*/ 14514 w 2259879"/>
                <a:gd name="connsiteY7" fmla="*/ 1201856 h 1201856"/>
                <a:gd name="connsiteX8" fmla="*/ 0 w 2259879"/>
                <a:gd name="connsiteY8" fmla="*/ 551543 h 1201856"/>
                <a:gd name="connsiteX0" fmla="*/ 0 w 2259879"/>
                <a:gd name="connsiteY0" fmla="*/ 551543 h 1201856"/>
                <a:gd name="connsiteX1" fmla="*/ 285936 w 2259879"/>
                <a:gd name="connsiteY1" fmla="*/ 633362 h 1201856"/>
                <a:gd name="connsiteX2" fmla="*/ 97250 w 2259879"/>
                <a:gd name="connsiteY2" fmla="*/ 241476 h 1201856"/>
                <a:gd name="connsiteX3" fmla="*/ 634279 w 2259879"/>
                <a:gd name="connsiteY3" fmla="*/ 589819 h 1201856"/>
                <a:gd name="connsiteX4" fmla="*/ 1098736 w 2259879"/>
                <a:gd name="connsiteY4" fmla="*/ 285019 h 1201856"/>
                <a:gd name="connsiteX5" fmla="*/ 1055193 w 2259879"/>
                <a:gd name="connsiteY5" fmla="*/ 618847 h 1201856"/>
                <a:gd name="connsiteX6" fmla="*/ 2259879 w 2259879"/>
                <a:gd name="connsiteY6" fmla="*/ 0 h 1201856"/>
                <a:gd name="connsiteX7" fmla="*/ 2259879 w 2259879"/>
                <a:gd name="connsiteY7" fmla="*/ 1201856 h 1201856"/>
                <a:gd name="connsiteX8" fmla="*/ 14514 w 2259879"/>
                <a:gd name="connsiteY8" fmla="*/ 1201856 h 1201856"/>
                <a:gd name="connsiteX9" fmla="*/ 0 w 2259879"/>
                <a:gd name="connsiteY9" fmla="*/ 551543 h 1201856"/>
                <a:gd name="connsiteX0" fmla="*/ 0 w 2259879"/>
                <a:gd name="connsiteY0" fmla="*/ 551543 h 1201856"/>
                <a:gd name="connsiteX1" fmla="*/ 285936 w 2259879"/>
                <a:gd name="connsiteY1" fmla="*/ 633362 h 1201856"/>
                <a:gd name="connsiteX2" fmla="*/ 97250 w 2259879"/>
                <a:gd name="connsiteY2" fmla="*/ 241476 h 1201856"/>
                <a:gd name="connsiteX3" fmla="*/ 634279 w 2259879"/>
                <a:gd name="connsiteY3" fmla="*/ 589819 h 1201856"/>
                <a:gd name="connsiteX4" fmla="*/ 1098736 w 2259879"/>
                <a:gd name="connsiteY4" fmla="*/ 285019 h 1201856"/>
                <a:gd name="connsiteX5" fmla="*/ 1055193 w 2259879"/>
                <a:gd name="connsiteY5" fmla="*/ 618847 h 1201856"/>
                <a:gd name="connsiteX6" fmla="*/ 1548679 w 2259879"/>
                <a:gd name="connsiteY6" fmla="*/ 560790 h 1201856"/>
                <a:gd name="connsiteX7" fmla="*/ 2259879 w 2259879"/>
                <a:gd name="connsiteY7" fmla="*/ 0 h 1201856"/>
                <a:gd name="connsiteX8" fmla="*/ 2259879 w 2259879"/>
                <a:gd name="connsiteY8" fmla="*/ 1201856 h 1201856"/>
                <a:gd name="connsiteX9" fmla="*/ 14514 w 2259879"/>
                <a:gd name="connsiteY9" fmla="*/ 1201856 h 1201856"/>
                <a:gd name="connsiteX10" fmla="*/ 0 w 2259879"/>
                <a:gd name="connsiteY10" fmla="*/ 551543 h 1201856"/>
                <a:gd name="connsiteX0" fmla="*/ 0 w 2259879"/>
                <a:gd name="connsiteY0" fmla="*/ 551543 h 1201856"/>
                <a:gd name="connsiteX1" fmla="*/ 285936 w 2259879"/>
                <a:gd name="connsiteY1" fmla="*/ 633362 h 1201856"/>
                <a:gd name="connsiteX2" fmla="*/ 97250 w 2259879"/>
                <a:gd name="connsiteY2" fmla="*/ 241476 h 1201856"/>
                <a:gd name="connsiteX3" fmla="*/ 634279 w 2259879"/>
                <a:gd name="connsiteY3" fmla="*/ 589819 h 1201856"/>
                <a:gd name="connsiteX4" fmla="*/ 1098736 w 2259879"/>
                <a:gd name="connsiteY4" fmla="*/ 285019 h 1201856"/>
                <a:gd name="connsiteX5" fmla="*/ 1055193 w 2259879"/>
                <a:gd name="connsiteY5" fmla="*/ 618847 h 1201856"/>
                <a:gd name="connsiteX6" fmla="*/ 1548679 w 2259879"/>
                <a:gd name="connsiteY6" fmla="*/ 560790 h 1201856"/>
                <a:gd name="connsiteX7" fmla="*/ 1200336 w 2259879"/>
                <a:gd name="connsiteY7" fmla="*/ 778504 h 1201856"/>
                <a:gd name="connsiteX8" fmla="*/ 2259879 w 2259879"/>
                <a:gd name="connsiteY8" fmla="*/ 0 h 1201856"/>
                <a:gd name="connsiteX9" fmla="*/ 2259879 w 2259879"/>
                <a:gd name="connsiteY9" fmla="*/ 1201856 h 1201856"/>
                <a:gd name="connsiteX10" fmla="*/ 14514 w 2259879"/>
                <a:gd name="connsiteY10" fmla="*/ 1201856 h 1201856"/>
                <a:gd name="connsiteX11" fmla="*/ 0 w 2259879"/>
                <a:gd name="connsiteY11" fmla="*/ 551543 h 1201856"/>
                <a:gd name="connsiteX0" fmla="*/ 0 w 2259879"/>
                <a:gd name="connsiteY0" fmla="*/ 551543 h 1201856"/>
                <a:gd name="connsiteX1" fmla="*/ 285936 w 2259879"/>
                <a:gd name="connsiteY1" fmla="*/ 633362 h 1201856"/>
                <a:gd name="connsiteX2" fmla="*/ 97250 w 2259879"/>
                <a:gd name="connsiteY2" fmla="*/ 241476 h 1201856"/>
                <a:gd name="connsiteX3" fmla="*/ 634279 w 2259879"/>
                <a:gd name="connsiteY3" fmla="*/ 589819 h 1201856"/>
                <a:gd name="connsiteX4" fmla="*/ 1098736 w 2259879"/>
                <a:gd name="connsiteY4" fmla="*/ 285019 h 1201856"/>
                <a:gd name="connsiteX5" fmla="*/ 1055193 w 2259879"/>
                <a:gd name="connsiteY5" fmla="*/ 618847 h 1201856"/>
                <a:gd name="connsiteX6" fmla="*/ 1548679 w 2259879"/>
                <a:gd name="connsiteY6" fmla="*/ 560790 h 1201856"/>
                <a:gd name="connsiteX7" fmla="*/ 1200336 w 2259879"/>
                <a:gd name="connsiteY7" fmla="*/ 778504 h 1201856"/>
                <a:gd name="connsiteX8" fmla="*/ 2042164 w 2259879"/>
                <a:gd name="connsiteY8" fmla="*/ 720447 h 1201856"/>
                <a:gd name="connsiteX9" fmla="*/ 2259879 w 2259879"/>
                <a:gd name="connsiteY9" fmla="*/ 0 h 1201856"/>
                <a:gd name="connsiteX10" fmla="*/ 2259879 w 2259879"/>
                <a:gd name="connsiteY10" fmla="*/ 1201856 h 1201856"/>
                <a:gd name="connsiteX11" fmla="*/ 14514 w 2259879"/>
                <a:gd name="connsiteY11" fmla="*/ 1201856 h 1201856"/>
                <a:gd name="connsiteX12" fmla="*/ 0 w 2259879"/>
                <a:gd name="connsiteY12" fmla="*/ 551543 h 1201856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200336 w 2259879"/>
                <a:gd name="connsiteY7" fmla="*/ 538092 h 961444"/>
                <a:gd name="connsiteX8" fmla="*/ 2042164 w 2259879"/>
                <a:gd name="connsiteY8" fmla="*/ 480035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200336 w 2259879"/>
                <a:gd name="connsiteY7" fmla="*/ 538092 h 961444"/>
                <a:gd name="connsiteX8" fmla="*/ 2042164 w 2259879"/>
                <a:gd name="connsiteY8" fmla="*/ 480035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200336 w 2259879"/>
                <a:gd name="connsiteY7" fmla="*/ 538092 h 961444"/>
                <a:gd name="connsiteX8" fmla="*/ 2042164 w 2259879"/>
                <a:gd name="connsiteY8" fmla="*/ 480035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200336 w 2259879"/>
                <a:gd name="connsiteY7" fmla="*/ 538092 h 961444"/>
                <a:gd name="connsiteX8" fmla="*/ 2042164 w 2259879"/>
                <a:gd name="connsiteY8" fmla="*/ 480035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200336 w 2259879"/>
                <a:gd name="connsiteY7" fmla="*/ 538092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200336 w 2259879"/>
                <a:gd name="connsiteY7" fmla="*/ 538092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200336 w 2259879"/>
                <a:gd name="connsiteY7" fmla="*/ 538092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1055193 w 2259879"/>
                <a:gd name="connsiteY5" fmla="*/ 37843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983755 w 2259879"/>
                <a:gd name="connsiteY5" fmla="*/ 39748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983755 w 2259879"/>
                <a:gd name="connsiteY5" fmla="*/ 39748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983755 w 2259879"/>
                <a:gd name="connsiteY5" fmla="*/ 39748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983755 w 2259879"/>
                <a:gd name="connsiteY5" fmla="*/ 39748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983755 w 2259879"/>
                <a:gd name="connsiteY5" fmla="*/ 39748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983755 w 2259879"/>
                <a:gd name="connsiteY5" fmla="*/ 39748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0 w 2259879"/>
                <a:gd name="connsiteY0" fmla="*/ 311131 h 961444"/>
                <a:gd name="connsiteX1" fmla="*/ 285936 w 2259879"/>
                <a:gd name="connsiteY1" fmla="*/ 392950 h 961444"/>
                <a:gd name="connsiteX2" fmla="*/ 97250 w 2259879"/>
                <a:gd name="connsiteY2" fmla="*/ 1064 h 961444"/>
                <a:gd name="connsiteX3" fmla="*/ 634279 w 2259879"/>
                <a:gd name="connsiteY3" fmla="*/ 349407 h 961444"/>
                <a:gd name="connsiteX4" fmla="*/ 1098736 w 2259879"/>
                <a:gd name="connsiteY4" fmla="*/ 44607 h 961444"/>
                <a:gd name="connsiteX5" fmla="*/ 983755 w 2259879"/>
                <a:gd name="connsiteY5" fmla="*/ 397485 h 961444"/>
                <a:gd name="connsiteX6" fmla="*/ 1548679 w 2259879"/>
                <a:gd name="connsiteY6" fmla="*/ 320378 h 961444"/>
                <a:gd name="connsiteX7" fmla="*/ 1147949 w 2259879"/>
                <a:gd name="connsiteY7" fmla="*/ 528567 h 961444"/>
                <a:gd name="connsiteX8" fmla="*/ 2013589 w 2259879"/>
                <a:gd name="connsiteY8" fmla="*/ 546710 h 961444"/>
                <a:gd name="connsiteX9" fmla="*/ 1563193 w 2259879"/>
                <a:gd name="connsiteY9" fmla="*/ 630446 h 961444"/>
                <a:gd name="connsiteX10" fmla="*/ 2259879 w 2259879"/>
                <a:gd name="connsiteY10" fmla="*/ 961444 h 961444"/>
                <a:gd name="connsiteX11" fmla="*/ 14514 w 2259879"/>
                <a:gd name="connsiteY11" fmla="*/ 961444 h 961444"/>
                <a:gd name="connsiteX12" fmla="*/ 0 w 2259879"/>
                <a:gd name="connsiteY12" fmla="*/ 311131 h 961444"/>
                <a:gd name="connsiteX0" fmla="*/ 4536 w 2245365"/>
                <a:gd name="connsiteY0" fmla="*/ 330181 h 961444"/>
                <a:gd name="connsiteX1" fmla="*/ 271422 w 2245365"/>
                <a:gd name="connsiteY1" fmla="*/ 392950 h 961444"/>
                <a:gd name="connsiteX2" fmla="*/ 82736 w 2245365"/>
                <a:gd name="connsiteY2" fmla="*/ 1064 h 961444"/>
                <a:gd name="connsiteX3" fmla="*/ 619765 w 2245365"/>
                <a:gd name="connsiteY3" fmla="*/ 349407 h 961444"/>
                <a:gd name="connsiteX4" fmla="*/ 1084222 w 2245365"/>
                <a:gd name="connsiteY4" fmla="*/ 44607 h 961444"/>
                <a:gd name="connsiteX5" fmla="*/ 969241 w 2245365"/>
                <a:gd name="connsiteY5" fmla="*/ 397485 h 961444"/>
                <a:gd name="connsiteX6" fmla="*/ 1534165 w 2245365"/>
                <a:gd name="connsiteY6" fmla="*/ 320378 h 961444"/>
                <a:gd name="connsiteX7" fmla="*/ 1133435 w 2245365"/>
                <a:gd name="connsiteY7" fmla="*/ 528567 h 961444"/>
                <a:gd name="connsiteX8" fmla="*/ 1999075 w 2245365"/>
                <a:gd name="connsiteY8" fmla="*/ 546710 h 961444"/>
                <a:gd name="connsiteX9" fmla="*/ 1548679 w 2245365"/>
                <a:gd name="connsiteY9" fmla="*/ 630446 h 961444"/>
                <a:gd name="connsiteX10" fmla="*/ 2245365 w 2245365"/>
                <a:gd name="connsiteY10" fmla="*/ 961444 h 961444"/>
                <a:gd name="connsiteX11" fmla="*/ 0 w 2245365"/>
                <a:gd name="connsiteY11" fmla="*/ 961444 h 961444"/>
                <a:gd name="connsiteX12" fmla="*/ 4536 w 2245365"/>
                <a:gd name="connsiteY12" fmla="*/ 330181 h 961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45365" h="961444">
                  <a:moveTo>
                    <a:pt x="4536" y="330181"/>
                  </a:moveTo>
                  <a:cubicBezTo>
                    <a:pt x="85334" y="318749"/>
                    <a:pt x="252536" y="342469"/>
                    <a:pt x="271422" y="392950"/>
                  </a:cubicBezTo>
                  <a:cubicBezTo>
                    <a:pt x="339155" y="363921"/>
                    <a:pt x="253128" y="211068"/>
                    <a:pt x="82736" y="1064"/>
                  </a:cubicBezTo>
                  <a:cubicBezTo>
                    <a:pt x="656806" y="-23127"/>
                    <a:pt x="455270" y="373598"/>
                    <a:pt x="619765" y="349407"/>
                  </a:cubicBezTo>
                  <a:cubicBezTo>
                    <a:pt x="659453" y="315540"/>
                    <a:pt x="754022" y="54661"/>
                    <a:pt x="1084222" y="44607"/>
                  </a:cubicBezTo>
                  <a:cubicBezTo>
                    <a:pt x="894931" y="310928"/>
                    <a:pt x="891832" y="421676"/>
                    <a:pt x="969241" y="397485"/>
                  </a:cubicBezTo>
                  <a:cubicBezTo>
                    <a:pt x="1191793" y="276533"/>
                    <a:pt x="1402101" y="317504"/>
                    <a:pt x="1534165" y="320378"/>
                  </a:cubicBezTo>
                  <a:cubicBezTo>
                    <a:pt x="1527361" y="385011"/>
                    <a:pt x="1059276" y="459172"/>
                    <a:pt x="1133435" y="528567"/>
                  </a:cubicBezTo>
                  <a:cubicBezTo>
                    <a:pt x="1356667" y="439667"/>
                    <a:pt x="1880618" y="507021"/>
                    <a:pt x="1999075" y="546710"/>
                  </a:cubicBezTo>
                  <a:cubicBezTo>
                    <a:pt x="1887043" y="555572"/>
                    <a:pt x="1698811" y="602534"/>
                    <a:pt x="1548679" y="630446"/>
                  </a:cubicBezTo>
                  <a:cubicBezTo>
                    <a:pt x="2201822" y="740779"/>
                    <a:pt x="2216336" y="851111"/>
                    <a:pt x="2245365" y="961444"/>
                  </a:cubicBezTo>
                  <a:lnTo>
                    <a:pt x="0" y="961444"/>
                  </a:lnTo>
                  <a:lnTo>
                    <a:pt x="4536" y="330181"/>
                  </a:lnTo>
                  <a:close/>
                </a:path>
              </a:pathLst>
            </a:custGeom>
            <a:solidFill>
              <a:srgbClr val="4A892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1181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B0D1D16-C86C-43BC-A680-C1348734C84F}"/>
              </a:ext>
            </a:extLst>
          </p:cNvPr>
          <p:cNvSpPr/>
          <p:nvPr/>
        </p:nvSpPr>
        <p:spPr>
          <a:xfrm>
            <a:off x="9255026" y="573110"/>
            <a:ext cx="2724171" cy="978316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</a:rPr>
              <a:t>Fl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ower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C21962F-F3CF-49DE-AF15-F8CBBD697C51}"/>
              </a:ext>
            </a:extLst>
          </p:cNvPr>
          <p:cNvSpPr/>
          <p:nvPr/>
        </p:nvSpPr>
        <p:spPr>
          <a:xfrm>
            <a:off x="7412975" y="573110"/>
            <a:ext cx="1444619" cy="978316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</a:rPr>
              <a:t>Fl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1A1F1865-649F-46CC-8321-4EB2E96254A7}"/>
              </a:ext>
            </a:extLst>
          </p:cNvPr>
          <p:cNvSpPr/>
          <p:nvPr/>
        </p:nvSpPr>
        <p:spPr>
          <a:xfrm>
            <a:off x="5570923" y="573110"/>
            <a:ext cx="1444619" cy="978316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</a:rPr>
              <a:t>Fl</a:t>
            </a:r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3297214B-9112-465F-87EE-6CC29E6E3354}"/>
              </a:ext>
            </a:extLst>
          </p:cNvPr>
          <p:cNvSpPr/>
          <p:nvPr/>
        </p:nvSpPr>
        <p:spPr>
          <a:xfrm>
            <a:off x="7254081" y="2125204"/>
            <a:ext cx="2724171" cy="978316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</a:rPr>
              <a:t>Fl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ower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E639206-B509-4B04-8116-80BADB49C888}"/>
              </a:ext>
            </a:extLst>
          </p:cNvPr>
          <p:cNvGrpSpPr/>
          <p:nvPr/>
        </p:nvGrpSpPr>
        <p:grpSpPr>
          <a:xfrm>
            <a:off x="3496237" y="2512761"/>
            <a:ext cx="3916738" cy="3972552"/>
            <a:chOff x="7411698" y="4332023"/>
            <a:chExt cx="1389994" cy="1409802"/>
          </a:xfrm>
        </p:grpSpPr>
        <p:sp>
          <p:nvSpPr>
            <p:cNvPr id="40" name="Rectangle 12">
              <a:extLst>
                <a:ext uri="{FF2B5EF4-FFF2-40B4-BE49-F238E27FC236}">
                  <a16:creationId xmlns:a16="http://schemas.microsoft.com/office/drawing/2014/main" id="{5B451353-D06C-4AD8-A6F4-9A3F51B8CB94}"/>
                </a:ext>
              </a:extLst>
            </p:cNvPr>
            <p:cNvSpPr/>
            <p:nvPr/>
          </p:nvSpPr>
          <p:spPr>
            <a:xfrm rot="9791969">
              <a:off x="7411698" y="4922860"/>
              <a:ext cx="704289" cy="600671"/>
            </a:xfrm>
            <a:custGeom>
              <a:avLst/>
              <a:gdLst>
                <a:gd name="connsiteX0" fmla="*/ 0 w 667327"/>
                <a:gd name="connsiteY0" fmla="*/ 0 h 560824"/>
                <a:gd name="connsiteX1" fmla="*/ 667327 w 667327"/>
                <a:gd name="connsiteY1" fmla="*/ 0 h 560824"/>
                <a:gd name="connsiteX2" fmla="*/ 667327 w 667327"/>
                <a:gd name="connsiteY2" fmla="*/ 560824 h 560824"/>
                <a:gd name="connsiteX3" fmla="*/ 0 w 667327"/>
                <a:gd name="connsiteY3" fmla="*/ 560824 h 560824"/>
                <a:gd name="connsiteX4" fmla="*/ 0 w 667327"/>
                <a:gd name="connsiteY4" fmla="*/ 0 h 560824"/>
                <a:gd name="connsiteX0" fmla="*/ 0 w 667327"/>
                <a:gd name="connsiteY0" fmla="*/ 0 h 560824"/>
                <a:gd name="connsiteX1" fmla="*/ 667327 w 667327"/>
                <a:gd name="connsiteY1" fmla="*/ 560824 h 560824"/>
                <a:gd name="connsiteX2" fmla="*/ 0 w 667327"/>
                <a:gd name="connsiteY2" fmla="*/ 560824 h 560824"/>
                <a:gd name="connsiteX3" fmla="*/ 0 w 667327"/>
                <a:gd name="connsiteY3" fmla="*/ 0 h 560824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600671 h 600671"/>
                <a:gd name="connsiteX3" fmla="*/ 0 w 667327"/>
                <a:gd name="connsiteY3" fmla="*/ 39847 h 600671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39847 h 600671"/>
                <a:gd name="connsiteX0" fmla="*/ 16644 w 683971"/>
                <a:gd name="connsiteY0" fmla="*/ 39847 h 600671"/>
                <a:gd name="connsiteX1" fmla="*/ 683971 w 683971"/>
                <a:gd name="connsiteY1" fmla="*/ 600671 h 600671"/>
                <a:gd name="connsiteX2" fmla="*/ 16644 w 683971"/>
                <a:gd name="connsiteY2" fmla="*/ 39847 h 600671"/>
                <a:gd name="connsiteX0" fmla="*/ 36962 w 704289"/>
                <a:gd name="connsiteY0" fmla="*/ 39847 h 600671"/>
                <a:gd name="connsiteX1" fmla="*/ 704289 w 704289"/>
                <a:gd name="connsiteY1" fmla="*/ 600671 h 600671"/>
                <a:gd name="connsiteX2" fmla="*/ 36962 w 704289"/>
                <a:gd name="connsiteY2" fmla="*/ 39847 h 600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4289" h="600671">
                  <a:moveTo>
                    <a:pt x="36962" y="39847"/>
                  </a:moveTo>
                  <a:cubicBezTo>
                    <a:pt x="430854" y="-154212"/>
                    <a:pt x="481847" y="413730"/>
                    <a:pt x="704289" y="600671"/>
                  </a:cubicBezTo>
                  <a:cubicBezTo>
                    <a:pt x="481847" y="413730"/>
                    <a:pt x="-159696" y="550638"/>
                    <a:pt x="36962" y="39847"/>
                  </a:cubicBezTo>
                  <a:close/>
                </a:path>
              </a:pathLst>
            </a:cu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12">
              <a:extLst>
                <a:ext uri="{FF2B5EF4-FFF2-40B4-BE49-F238E27FC236}">
                  <a16:creationId xmlns:a16="http://schemas.microsoft.com/office/drawing/2014/main" id="{E9A2EA68-9FDB-4DD5-AE43-A33470509DA3}"/>
                </a:ext>
              </a:extLst>
            </p:cNvPr>
            <p:cNvSpPr/>
            <p:nvPr/>
          </p:nvSpPr>
          <p:spPr>
            <a:xfrm rot="16719690">
              <a:off x="8149212" y="4631932"/>
              <a:ext cx="704289" cy="600671"/>
            </a:xfrm>
            <a:custGeom>
              <a:avLst/>
              <a:gdLst>
                <a:gd name="connsiteX0" fmla="*/ 0 w 667327"/>
                <a:gd name="connsiteY0" fmla="*/ 0 h 560824"/>
                <a:gd name="connsiteX1" fmla="*/ 667327 w 667327"/>
                <a:gd name="connsiteY1" fmla="*/ 0 h 560824"/>
                <a:gd name="connsiteX2" fmla="*/ 667327 w 667327"/>
                <a:gd name="connsiteY2" fmla="*/ 560824 h 560824"/>
                <a:gd name="connsiteX3" fmla="*/ 0 w 667327"/>
                <a:gd name="connsiteY3" fmla="*/ 560824 h 560824"/>
                <a:gd name="connsiteX4" fmla="*/ 0 w 667327"/>
                <a:gd name="connsiteY4" fmla="*/ 0 h 560824"/>
                <a:gd name="connsiteX0" fmla="*/ 0 w 667327"/>
                <a:gd name="connsiteY0" fmla="*/ 0 h 560824"/>
                <a:gd name="connsiteX1" fmla="*/ 667327 w 667327"/>
                <a:gd name="connsiteY1" fmla="*/ 560824 h 560824"/>
                <a:gd name="connsiteX2" fmla="*/ 0 w 667327"/>
                <a:gd name="connsiteY2" fmla="*/ 560824 h 560824"/>
                <a:gd name="connsiteX3" fmla="*/ 0 w 667327"/>
                <a:gd name="connsiteY3" fmla="*/ 0 h 560824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600671 h 600671"/>
                <a:gd name="connsiteX3" fmla="*/ 0 w 667327"/>
                <a:gd name="connsiteY3" fmla="*/ 39847 h 600671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39847 h 600671"/>
                <a:gd name="connsiteX0" fmla="*/ 16644 w 683971"/>
                <a:gd name="connsiteY0" fmla="*/ 39847 h 600671"/>
                <a:gd name="connsiteX1" fmla="*/ 683971 w 683971"/>
                <a:gd name="connsiteY1" fmla="*/ 600671 h 600671"/>
                <a:gd name="connsiteX2" fmla="*/ 16644 w 683971"/>
                <a:gd name="connsiteY2" fmla="*/ 39847 h 600671"/>
                <a:gd name="connsiteX0" fmla="*/ 36962 w 704289"/>
                <a:gd name="connsiteY0" fmla="*/ 39847 h 600671"/>
                <a:gd name="connsiteX1" fmla="*/ 704289 w 704289"/>
                <a:gd name="connsiteY1" fmla="*/ 600671 h 600671"/>
                <a:gd name="connsiteX2" fmla="*/ 36962 w 704289"/>
                <a:gd name="connsiteY2" fmla="*/ 39847 h 600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4289" h="600671">
                  <a:moveTo>
                    <a:pt x="36962" y="39847"/>
                  </a:moveTo>
                  <a:cubicBezTo>
                    <a:pt x="430854" y="-154212"/>
                    <a:pt x="481847" y="413730"/>
                    <a:pt x="704289" y="600671"/>
                  </a:cubicBezTo>
                  <a:cubicBezTo>
                    <a:pt x="481847" y="413730"/>
                    <a:pt x="-159696" y="550638"/>
                    <a:pt x="36962" y="39847"/>
                  </a:cubicBezTo>
                  <a:close/>
                </a:path>
              </a:pathLst>
            </a:cu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8AF4634-05DB-415D-AA9F-879CD62389C6}"/>
                </a:ext>
              </a:extLst>
            </p:cNvPr>
            <p:cNvSpPr/>
            <p:nvPr/>
          </p:nvSpPr>
          <p:spPr>
            <a:xfrm>
              <a:off x="8135695" y="5056726"/>
              <a:ext cx="55063" cy="685099"/>
            </a:xfrm>
            <a:custGeom>
              <a:avLst/>
              <a:gdLst>
                <a:gd name="connsiteX0" fmla="*/ 0 w 155157"/>
                <a:gd name="connsiteY0" fmla="*/ 0 h 1930478"/>
                <a:gd name="connsiteX1" fmla="*/ 155157 w 155157"/>
                <a:gd name="connsiteY1" fmla="*/ 0 h 1930478"/>
                <a:gd name="connsiteX2" fmla="*/ 155157 w 155157"/>
                <a:gd name="connsiteY2" fmla="*/ 1930478 h 1930478"/>
                <a:gd name="connsiteX3" fmla="*/ 0 w 155157"/>
                <a:gd name="connsiteY3" fmla="*/ 1930478 h 1930478"/>
                <a:gd name="connsiteX4" fmla="*/ 0 w 155157"/>
                <a:gd name="connsiteY4" fmla="*/ 0 h 1930478"/>
                <a:gd name="connsiteX0" fmla="*/ 0 w 155157"/>
                <a:gd name="connsiteY0" fmla="*/ 1930478 h 2021918"/>
                <a:gd name="connsiteX1" fmla="*/ 0 w 155157"/>
                <a:gd name="connsiteY1" fmla="*/ 0 h 2021918"/>
                <a:gd name="connsiteX2" fmla="*/ 155157 w 155157"/>
                <a:gd name="connsiteY2" fmla="*/ 0 h 2021918"/>
                <a:gd name="connsiteX3" fmla="*/ 155157 w 155157"/>
                <a:gd name="connsiteY3" fmla="*/ 1930478 h 2021918"/>
                <a:gd name="connsiteX4" fmla="*/ 91440 w 155157"/>
                <a:gd name="connsiteY4" fmla="*/ 2021918 h 2021918"/>
                <a:gd name="connsiteX0" fmla="*/ 0 w 155157"/>
                <a:gd name="connsiteY0" fmla="*/ 1930478 h 1930478"/>
                <a:gd name="connsiteX1" fmla="*/ 0 w 155157"/>
                <a:gd name="connsiteY1" fmla="*/ 0 h 1930478"/>
                <a:gd name="connsiteX2" fmla="*/ 155157 w 155157"/>
                <a:gd name="connsiteY2" fmla="*/ 0 h 1930478"/>
                <a:gd name="connsiteX3" fmla="*/ 155157 w 155157"/>
                <a:gd name="connsiteY3" fmla="*/ 1930478 h 193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157" h="1930478">
                  <a:moveTo>
                    <a:pt x="0" y="1930478"/>
                  </a:moveTo>
                  <a:lnTo>
                    <a:pt x="0" y="0"/>
                  </a:lnTo>
                  <a:lnTo>
                    <a:pt x="155157" y="0"/>
                  </a:lnTo>
                  <a:lnTo>
                    <a:pt x="155157" y="1930478"/>
                  </a:ln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9C5D8029-40F2-4E7D-876C-1AEE11427CB1}"/>
                </a:ext>
              </a:extLst>
            </p:cNvPr>
            <p:cNvSpPr/>
            <p:nvPr/>
          </p:nvSpPr>
          <p:spPr>
            <a:xfrm>
              <a:off x="8275296" y="4536927"/>
              <a:ext cx="352567" cy="2981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1E51FA8-C1DC-47ED-A39E-0061BD22F664}"/>
                </a:ext>
              </a:extLst>
            </p:cNvPr>
            <p:cNvSpPr/>
            <p:nvPr/>
          </p:nvSpPr>
          <p:spPr>
            <a:xfrm rot="2987997">
              <a:off x="8017429" y="4639119"/>
              <a:ext cx="493978" cy="47687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2F5C942-09D4-4B9D-8889-998FF18F1B5E}"/>
                </a:ext>
              </a:extLst>
            </p:cNvPr>
            <p:cNvSpPr/>
            <p:nvPr/>
          </p:nvSpPr>
          <p:spPr>
            <a:xfrm rot="9329266">
              <a:off x="7728965" y="4711079"/>
              <a:ext cx="470913" cy="42427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D420B2E-84A2-4A82-82BF-8A8D72FCEF91}"/>
                </a:ext>
              </a:extLst>
            </p:cNvPr>
            <p:cNvSpPr/>
            <p:nvPr/>
          </p:nvSpPr>
          <p:spPr>
            <a:xfrm>
              <a:off x="7601381" y="4536926"/>
              <a:ext cx="401174" cy="33919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0F0213AE-C83C-4D69-BB75-7C75F8E52D83}"/>
                </a:ext>
              </a:extLst>
            </p:cNvPr>
            <p:cNvSpPr/>
            <p:nvPr/>
          </p:nvSpPr>
          <p:spPr>
            <a:xfrm>
              <a:off x="8124681" y="4332023"/>
              <a:ext cx="325716" cy="27539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B81FE12-E85E-4A6D-964D-BD328C633455}"/>
                </a:ext>
              </a:extLst>
            </p:cNvPr>
            <p:cNvSpPr/>
            <p:nvPr/>
          </p:nvSpPr>
          <p:spPr>
            <a:xfrm>
              <a:off x="7818938" y="4332024"/>
              <a:ext cx="325716" cy="27539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8DFC89B1-2BFA-4336-89F4-325A80F3027B}"/>
                </a:ext>
              </a:extLst>
            </p:cNvPr>
            <p:cNvSpPr/>
            <p:nvPr/>
          </p:nvSpPr>
          <p:spPr>
            <a:xfrm>
              <a:off x="7892009" y="4530742"/>
              <a:ext cx="460371" cy="255532"/>
            </a:xfrm>
            <a:prstGeom prst="ellipse">
              <a:avLst/>
            </a:pr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CD71965-E348-4602-94F9-4C8F68048C13}"/>
              </a:ext>
            </a:extLst>
          </p:cNvPr>
          <p:cNvGrpSpPr/>
          <p:nvPr/>
        </p:nvGrpSpPr>
        <p:grpSpPr>
          <a:xfrm>
            <a:off x="153114" y="881397"/>
            <a:ext cx="3353461" cy="5822712"/>
            <a:chOff x="2309365" y="952655"/>
            <a:chExt cx="3353461" cy="5822712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4E0F75AB-E3E3-43A4-896B-6E50E67E5CBF}"/>
                </a:ext>
              </a:extLst>
            </p:cNvPr>
            <p:cNvGrpSpPr/>
            <p:nvPr/>
          </p:nvGrpSpPr>
          <p:grpSpPr>
            <a:xfrm flipH="1">
              <a:off x="2309365" y="952655"/>
              <a:ext cx="3353461" cy="5822712"/>
              <a:chOff x="5999010" y="1548425"/>
              <a:chExt cx="3353461" cy="5822712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150ADECB-A3E3-4FB9-B87C-4F9B1FBCDEC0}"/>
                  </a:ext>
                </a:extLst>
              </p:cNvPr>
              <p:cNvGrpSpPr/>
              <p:nvPr/>
            </p:nvGrpSpPr>
            <p:grpSpPr>
              <a:xfrm rot="18321052">
                <a:off x="7338359" y="1576824"/>
                <a:ext cx="878624" cy="821826"/>
                <a:chOff x="8242963" y="2238741"/>
                <a:chExt cx="878624" cy="821826"/>
              </a:xfrm>
            </p:grpSpPr>
            <p:sp>
              <p:nvSpPr>
                <p:cNvPr id="81" name="Oval 31">
                  <a:extLst>
                    <a:ext uri="{FF2B5EF4-FFF2-40B4-BE49-F238E27FC236}">
                      <a16:creationId xmlns:a16="http://schemas.microsoft.com/office/drawing/2014/main" id="{C2DEA7A6-78A9-4F1D-98BD-DF5378CFD29C}"/>
                    </a:ext>
                  </a:extLst>
                </p:cNvPr>
                <p:cNvSpPr/>
                <p:nvPr/>
              </p:nvSpPr>
              <p:spPr>
                <a:xfrm rot="3729669" flipH="1">
                  <a:off x="8353727" y="2483089"/>
                  <a:ext cx="522676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>
                    <a:lumMod val="75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Oval 31">
                  <a:extLst>
                    <a:ext uri="{FF2B5EF4-FFF2-40B4-BE49-F238E27FC236}">
                      <a16:creationId xmlns:a16="http://schemas.microsoft.com/office/drawing/2014/main" id="{869DD236-7ADF-4C81-ADE0-105D004A87CE}"/>
                    </a:ext>
                  </a:extLst>
                </p:cNvPr>
                <p:cNvSpPr/>
                <p:nvPr/>
              </p:nvSpPr>
              <p:spPr>
                <a:xfrm rot="3729669" flipH="1">
                  <a:off x="8271362" y="2210342"/>
                  <a:ext cx="821826" cy="878624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CE1C63D5-6950-4959-81AC-3537F2B059DA}"/>
                  </a:ext>
                </a:extLst>
              </p:cNvPr>
              <p:cNvGrpSpPr/>
              <p:nvPr/>
            </p:nvGrpSpPr>
            <p:grpSpPr>
              <a:xfrm>
                <a:off x="6498840" y="5635875"/>
                <a:ext cx="931653" cy="1347748"/>
                <a:chOff x="6278693" y="5766245"/>
                <a:chExt cx="1117269" cy="1616265"/>
              </a:xfrm>
            </p:grpSpPr>
            <p:sp>
              <p:nvSpPr>
                <p:cNvPr id="79" name="Rectangle 62">
                  <a:extLst>
                    <a:ext uri="{FF2B5EF4-FFF2-40B4-BE49-F238E27FC236}">
                      <a16:creationId xmlns:a16="http://schemas.microsoft.com/office/drawing/2014/main" id="{B4572E46-66C2-4E20-A407-164DB0F0F2FE}"/>
                    </a:ext>
                  </a:extLst>
                </p:cNvPr>
                <p:cNvSpPr/>
                <p:nvPr/>
              </p:nvSpPr>
              <p:spPr>
                <a:xfrm rot="19772497">
                  <a:off x="6416803" y="5766245"/>
                  <a:ext cx="979159" cy="1530121"/>
                </a:xfrm>
                <a:custGeom>
                  <a:avLst/>
                  <a:gdLst>
                    <a:gd name="connsiteX0" fmla="*/ 0 w 514350"/>
                    <a:gd name="connsiteY0" fmla="*/ 0 h 828675"/>
                    <a:gd name="connsiteX1" fmla="*/ 514350 w 514350"/>
                    <a:gd name="connsiteY1" fmla="*/ 0 h 828675"/>
                    <a:gd name="connsiteX2" fmla="*/ 514350 w 514350"/>
                    <a:gd name="connsiteY2" fmla="*/ 828675 h 828675"/>
                    <a:gd name="connsiteX3" fmla="*/ 0 w 514350"/>
                    <a:gd name="connsiteY3" fmla="*/ 828675 h 828675"/>
                    <a:gd name="connsiteX4" fmla="*/ 0 w 514350"/>
                    <a:gd name="connsiteY4" fmla="*/ 0 h 828675"/>
                    <a:gd name="connsiteX0" fmla="*/ 19050 w 533400"/>
                    <a:gd name="connsiteY0" fmla="*/ 0 h 1181100"/>
                    <a:gd name="connsiteX1" fmla="*/ 533400 w 533400"/>
                    <a:gd name="connsiteY1" fmla="*/ 0 h 1181100"/>
                    <a:gd name="connsiteX2" fmla="*/ 0 w 533400"/>
                    <a:gd name="connsiteY2" fmla="*/ 1181100 h 1181100"/>
                    <a:gd name="connsiteX3" fmla="*/ 19050 w 533400"/>
                    <a:gd name="connsiteY3" fmla="*/ 828675 h 1181100"/>
                    <a:gd name="connsiteX4" fmla="*/ 19050 w 533400"/>
                    <a:gd name="connsiteY4" fmla="*/ 0 h 1181100"/>
                    <a:gd name="connsiteX0" fmla="*/ 323850 w 838200"/>
                    <a:gd name="connsiteY0" fmla="*/ 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323850 w 838200"/>
                    <a:gd name="connsiteY4" fmla="*/ 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638175 w 1181100"/>
                    <a:gd name="connsiteY4" fmla="*/ 0 h 11430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729615 w 1181100"/>
                    <a:gd name="connsiteY4" fmla="*/ 91440 h 114300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013460 w 1013460"/>
                    <a:gd name="connsiteY0" fmla="*/ 461010 h 1051560"/>
                    <a:gd name="connsiteX1" fmla="*/ 137160 w 1013460"/>
                    <a:gd name="connsiteY1" fmla="*/ 1051560 h 1051560"/>
                    <a:gd name="connsiteX2" fmla="*/ 0 w 1013460"/>
                    <a:gd name="connsiteY2" fmla="*/ 661035 h 1051560"/>
                    <a:gd name="connsiteX3" fmla="*/ 561975 w 1013460"/>
                    <a:gd name="connsiteY3" fmla="*/ 0 h 1051560"/>
                    <a:gd name="connsiteX0" fmla="*/ 1013460 w 1013460"/>
                    <a:gd name="connsiteY0" fmla="*/ 483870 h 1074420"/>
                    <a:gd name="connsiteX1" fmla="*/ 137160 w 1013460"/>
                    <a:gd name="connsiteY1" fmla="*/ 1074420 h 1074420"/>
                    <a:gd name="connsiteX2" fmla="*/ 0 w 1013460"/>
                    <a:gd name="connsiteY2" fmla="*/ 683895 h 1074420"/>
                    <a:gd name="connsiteX3" fmla="*/ 333375 w 1013460"/>
                    <a:gd name="connsiteY3" fmla="*/ 0 h 107442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129874 w 1129874"/>
                    <a:gd name="connsiteY0" fmla="*/ 771916 h 1201325"/>
                    <a:gd name="connsiteX1" fmla="*/ 137160 w 1129874"/>
                    <a:gd name="connsiteY1" fmla="*/ 1201325 h 1201325"/>
                    <a:gd name="connsiteX2" fmla="*/ 0 w 1129874"/>
                    <a:gd name="connsiteY2" fmla="*/ 871760 h 1201325"/>
                    <a:gd name="connsiteX3" fmla="*/ 461375 w 1129874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1178006 h 1379737"/>
                    <a:gd name="connsiteX1" fmla="*/ 137160 w 916281"/>
                    <a:gd name="connsiteY1" fmla="*/ 1379737 h 1379737"/>
                    <a:gd name="connsiteX2" fmla="*/ 0 w 916281"/>
                    <a:gd name="connsiteY2" fmla="*/ 1050172 h 1379737"/>
                    <a:gd name="connsiteX3" fmla="*/ 593531 w 916281"/>
                    <a:gd name="connsiteY3" fmla="*/ 0 h 1379737"/>
                    <a:gd name="connsiteX0" fmla="*/ 979159 w 979159"/>
                    <a:gd name="connsiteY0" fmla="*/ 1133919 h 1379737"/>
                    <a:gd name="connsiteX1" fmla="*/ 137160 w 979159"/>
                    <a:gd name="connsiteY1" fmla="*/ 1379737 h 1379737"/>
                    <a:gd name="connsiteX2" fmla="*/ 0 w 979159"/>
                    <a:gd name="connsiteY2" fmla="*/ 1050172 h 1379737"/>
                    <a:gd name="connsiteX3" fmla="*/ 593531 w 979159"/>
                    <a:gd name="connsiteY3" fmla="*/ 0 h 1379737"/>
                    <a:gd name="connsiteX0" fmla="*/ 979159 w 979159"/>
                    <a:gd name="connsiteY0" fmla="*/ 1284302 h 1530120"/>
                    <a:gd name="connsiteX1" fmla="*/ 137160 w 979159"/>
                    <a:gd name="connsiteY1" fmla="*/ 1530120 h 1530120"/>
                    <a:gd name="connsiteX2" fmla="*/ 0 w 979159"/>
                    <a:gd name="connsiteY2" fmla="*/ 1200555 h 1530120"/>
                    <a:gd name="connsiteX3" fmla="*/ 688652 w 979159"/>
                    <a:gd name="connsiteY3" fmla="*/ 0 h 1530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9159" h="1530120">
                      <a:moveTo>
                        <a:pt x="979159" y="1284302"/>
                      </a:moveTo>
                      <a:cubicBezTo>
                        <a:pt x="816599" y="1526872"/>
                        <a:pt x="360680" y="1523770"/>
                        <a:pt x="137160" y="1530120"/>
                      </a:cubicBezTo>
                      <a:lnTo>
                        <a:pt x="0" y="1200555"/>
                      </a:lnTo>
                      <a:cubicBezTo>
                        <a:pt x="92836" y="594038"/>
                        <a:pt x="688652" y="0"/>
                        <a:pt x="688652" y="0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Oval 64">
                  <a:extLst>
                    <a:ext uri="{FF2B5EF4-FFF2-40B4-BE49-F238E27FC236}">
                      <a16:creationId xmlns:a16="http://schemas.microsoft.com/office/drawing/2014/main" id="{30258DA5-A664-465A-9433-C8018D4A72DF}"/>
                    </a:ext>
                  </a:extLst>
                </p:cNvPr>
                <p:cNvSpPr/>
                <p:nvPr/>
              </p:nvSpPr>
              <p:spPr>
                <a:xfrm rot="1016132" flipV="1">
                  <a:off x="6278693" y="7164151"/>
                  <a:ext cx="721535" cy="218359"/>
                </a:xfrm>
                <a:custGeom>
                  <a:avLst/>
                  <a:gdLst>
                    <a:gd name="connsiteX0" fmla="*/ 0 w 707984"/>
                    <a:gd name="connsiteY0" fmla="*/ 571500 h 1143000"/>
                    <a:gd name="connsiteX1" fmla="*/ 353992 w 707984"/>
                    <a:gd name="connsiteY1" fmla="*/ 0 h 1143000"/>
                    <a:gd name="connsiteX2" fmla="*/ 707984 w 707984"/>
                    <a:gd name="connsiteY2" fmla="*/ 571500 h 1143000"/>
                    <a:gd name="connsiteX3" fmla="*/ 353992 w 707984"/>
                    <a:gd name="connsiteY3" fmla="*/ 1143000 h 1143000"/>
                    <a:gd name="connsiteX4" fmla="*/ 0 w 707984"/>
                    <a:gd name="connsiteY4" fmla="*/ 571500 h 1143000"/>
                    <a:gd name="connsiteX0" fmla="*/ 0 w 707984"/>
                    <a:gd name="connsiteY0" fmla="*/ 571748 h 1143248"/>
                    <a:gd name="connsiteX1" fmla="*/ 353992 w 707984"/>
                    <a:gd name="connsiteY1" fmla="*/ 248 h 1143248"/>
                    <a:gd name="connsiteX2" fmla="*/ 707984 w 707984"/>
                    <a:gd name="connsiteY2" fmla="*/ 571748 h 1143248"/>
                    <a:gd name="connsiteX3" fmla="*/ 353992 w 707984"/>
                    <a:gd name="connsiteY3" fmla="*/ 1143248 h 1143248"/>
                    <a:gd name="connsiteX4" fmla="*/ 0 w 707984"/>
                    <a:gd name="connsiteY4" fmla="*/ 571748 h 1143248"/>
                    <a:gd name="connsiteX0" fmla="*/ 256 w 708496"/>
                    <a:gd name="connsiteY0" fmla="*/ 571748 h 1143248"/>
                    <a:gd name="connsiteX1" fmla="*/ 354248 w 708496"/>
                    <a:gd name="connsiteY1" fmla="*/ 248 h 1143248"/>
                    <a:gd name="connsiteX2" fmla="*/ 708240 w 708496"/>
                    <a:gd name="connsiteY2" fmla="*/ 571748 h 1143248"/>
                    <a:gd name="connsiteX3" fmla="*/ 354248 w 708496"/>
                    <a:gd name="connsiteY3" fmla="*/ 1143248 h 1143248"/>
                    <a:gd name="connsiteX4" fmla="*/ 256 w 708496"/>
                    <a:gd name="connsiteY4" fmla="*/ 571748 h 1143248"/>
                    <a:gd name="connsiteX0" fmla="*/ 10150 w 718134"/>
                    <a:gd name="connsiteY0" fmla="*/ 8034296 h 8863101"/>
                    <a:gd name="connsiteX1" fmla="*/ 310802 w 718134"/>
                    <a:gd name="connsiteY1" fmla="*/ 19 h 8863101"/>
                    <a:gd name="connsiteX2" fmla="*/ 718134 w 718134"/>
                    <a:gd name="connsiteY2" fmla="*/ 8034296 h 8863101"/>
                    <a:gd name="connsiteX3" fmla="*/ 364142 w 718134"/>
                    <a:gd name="connsiteY3" fmla="*/ 8605796 h 8863101"/>
                    <a:gd name="connsiteX4" fmla="*/ 10150 w 718134"/>
                    <a:gd name="connsiteY4" fmla="*/ 8034296 h 8863101"/>
                    <a:gd name="connsiteX0" fmla="*/ 754 w 563958"/>
                    <a:gd name="connsiteY0" fmla="*/ 8327156 h 9059320"/>
                    <a:gd name="connsiteX1" fmla="*/ 156626 w 563958"/>
                    <a:gd name="connsiteY1" fmla="*/ 230 h 9059320"/>
                    <a:gd name="connsiteX2" fmla="*/ 563958 w 563958"/>
                    <a:gd name="connsiteY2" fmla="*/ 8034507 h 9059320"/>
                    <a:gd name="connsiteX3" fmla="*/ 209966 w 563958"/>
                    <a:gd name="connsiteY3" fmla="*/ 8606007 h 9059320"/>
                    <a:gd name="connsiteX4" fmla="*/ 754 w 563958"/>
                    <a:gd name="connsiteY4" fmla="*/ 8327156 h 9059320"/>
                    <a:gd name="connsiteX0" fmla="*/ 73139 w 636343"/>
                    <a:gd name="connsiteY0" fmla="*/ 8327156 h 9059320"/>
                    <a:gd name="connsiteX1" fmla="*/ 229011 w 636343"/>
                    <a:gd name="connsiteY1" fmla="*/ 230 h 9059320"/>
                    <a:gd name="connsiteX2" fmla="*/ 636343 w 636343"/>
                    <a:gd name="connsiteY2" fmla="*/ 8034507 h 9059320"/>
                    <a:gd name="connsiteX3" fmla="*/ 282351 w 636343"/>
                    <a:gd name="connsiteY3" fmla="*/ 8606007 h 9059320"/>
                    <a:gd name="connsiteX4" fmla="*/ 73139 w 636343"/>
                    <a:gd name="connsiteY4" fmla="*/ 8327156 h 9059320"/>
                    <a:gd name="connsiteX0" fmla="*/ 504 w 565167"/>
                    <a:gd name="connsiteY0" fmla="*/ 9230459 h 9962623"/>
                    <a:gd name="connsiteX1" fmla="*/ 156376 w 565167"/>
                    <a:gd name="connsiteY1" fmla="*/ 903533 h 9962623"/>
                    <a:gd name="connsiteX2" fmla="*/ 322764 w 565167"/>
                    <a:gd name="connsiteY2" fmla="*/ 1128269 h 9962623"/>
                    <a:gd name="connsiteX3" fmla="*/ 563708 w 565167"/>
                    <a:gd name="connsiteY3" fmla="*/ 8937810 h 9962623"/>
                    <a:gd name="connsiteX4" fmla="*/ 209716 w 565167"/>
                    <a:gd name="connsiteY4" fmla="*/ 9509310 h 9962623"/>
                    <a:gd name="connsiteX5" fmla="*/ 504 w 565167"/>
                    <a:gd name="connsiteY5" fmla="*/ 9230459 h 9962623"/>
                    <a:gd name="connsiteX0" fmla="*/ 0 w 564663"/>
                    <a:gd name="connsiteY0" fmla="*/ 8102190 h 8834354"/>
                    <a:gd name="connsiteX1" fmla="*/ 322260 w 564663"/>
                    <a:gd name="connsiteY1" fmla="*/ 0 h 8834354"/>
                    <a:gd name="connsiteX2" fmla="*/ 563204 w 564663"/>
                    <a:gd name="connsiteY2" fmla="*/ 7809541 h 8834354"/>
                    <a:gd name="connsiteX3" fmla="*/ 209212 w 564663"/>
                    <a:gd name="connsiteY3" fmla="*/ 8381041 h 8834354"/>
                    <a:gd name="connsiteX4" fmla="*/ 0 w 564663"/>
                    <a:gd name="connsiteY4" fmla="*/ 8102190 h 8834354"/>
                    <a:gd name="connsiteX0" fmla="*/ 79 w 564298"/>
                    <a:gd name="connsiteY0" fmla="*/ 8833835 h 9602831"/>
                    <a:gd name="connsiteX1" fmla="*/ 230899 w 564298"/>
                    <a:gd name="connsiteY1" fmla="*/ 0 h 9602831"/>
                    <a:gd name="connsiteX2" fmla="*/ 563283 w 564298"/>
                    <a:gd name="connsiteY2" fmla="*/ 8541186 h 9602831"/>
                    <a:gd name="connsiteX3" fmla="*/ 209291 w 564298"/>
                    <a:gd name="connsiteY3" fmla="*/ 9112686 h 9602831"/>
                    <a:gd name="connsiteX4" fmla="*/ 79 w 564298"/>
                    <a:gd name="connsiteY4" fmla="*/ 8833835 h 9602831"/>
                    <a:gd name="connsiteX0" fmla="*/ 79 w 567582"/>
                    <a:gd name="connsiteY0" fmla="*/ 9122960 h 9891956"/>
                    <a:gd name="connsiteX1" fmla="*/ 230899 w 567582"/>
                    <a:gd name="connsiteY1" fmla="*/ 289125 h 9891956"/>
                    <a:gd name="connsiteX2" fmla="*/ 563283 w 567582"/>
                    <a:gd name="connsiteY2" fmla="*/ 8830311 h 9891956"/>
                    <a:gd name="connsiteX3" fmla="*/ 209291 w 567582"/>
                    <a:gd name="connsiteY3" fmla="*/ 9401811 h 9891956"/>
                    <a:gd name="connsiteX4" fmla="*/ 79 w 567582"/>
                    <a:gd name="connsiteY4" fmla="*/ 9122960 h 9891956"/>
                    <a:gd name="connsiteX0" fmla="*/ 38916 w 606419"/>
                    <a:gd name="connsiteY0" fmla="*/ 9122960 h 9891956"/>
                    <a:gd name="connsiteX1" fmla="*/ 269736 w 606419"/>
                    <a:gd name="connsiteY1" fmla="*/ 289125 h 9891956"/>
                    <a:gd name="connsiteX2" fmla="*/ 602120 w 606419"/>
                    <a:gd name="connsiteY2" fmla="*/ 8830311 h 9891956"/>
                    <a:gd name="connsiteX3" fmla="*/ 248128 w 606419"/>
                    <a:gd name="connsiteY3" fmla="*/ 9401811 h 9891956"/>
                    <a:gd name="connsiteX4" fmla="*/ 38916 w 606419"/>
                    <a:gd name="connsiteY4" fmla="*/ 9122960 h 9891956"/>
                    <a:gd name="connsiteX0" fmla="*/ 38916 w 609422"/>
                    <a:gd name="connsiteY0" fmla="*/ 9122960 h 9868144"/>
                    <a:gd name="connsiteX1" fmla="*/ 269736 w 609422"/>
                    <a:gd name="connsiteY1" fmla="*/ 289125 h 9868144"/>
                    <a:gd name="connsiteX2" fmla="*/ 602120 w 609422"/>
                    <a:gd name="connsiteY2" fmla="*/ 8830311 h 9868144"/>
                    <a:gd name="connsiteX3" fmla="*/ 452616 w 609422"/>
                    <a:gd name="connsiteY3" fmla="*/ 9361542 h 9868144"/>
                    <a:gd name="connsiteX4" fmla="*/ 248128 w 609422"/>
                    <a:gd name="connsiteY4" fmla="*/ 9401811 h 9868144"/>
                    <a:gd name="connsiteX5" fmla="*/ 38916 w 609422"/>
                    <a:gd name="connsiteY5" fmla="*/ 9122960 h 9868144"/>
                    <a:gd name="connsiteX0" fmla="*/ 34346 w 604852"/>
                    <a:gd name="connsiteY0" fmla="*/ 9122960 h 10043163"/>
                    <a:gd name="connsiteX1" fmla="*/ 265166 w 604852"/>
                    <a:gd name="connsiteY1" fmla="*/ 289125 h 10043163"/>
                    <a:gd name="connsiteX2" fmla="*/ 597550 w 604852"/>
                    <a:gd name="connsiteY2" fmla="*/ 8830311 h 10043163"/>
                    <a:gd name="connsiteX3" fmla="*/ 448046 w 604852"/>
                    <a:gd name="connsiteY3" fmla="*/ 9361542 h 10043163"/>
                    <a:gd name="connsiteX4" fmla="*/ 243558 w 604852"/>
                    <a:gd name="connsiteY4" fmla="*/ 9401811 h 10043163"/>
                    <a:gd name="connsiteX5" fmla="*/ 173725 w 604852"/>
                    <a:gd name="connsiteY5" fmla="*/ 9800529 h 10043163"/>
                    <a:gd name="connsiteX6" fmla="*/ 34346 w 604852"/>
                    <a:gd name="connsiteY6" fmla="*/ 9122960 h 10043163"/>
                    <a:gd name="connsiteX0" fmla="*/ 314 w 431441"/>
                    <a:gd name="connsiteY0" fmla="*/ 9800529 h 10398577"/>
                    <a:gd name="connsiteX1" fmla="*/ 91755 w 431441"/>
                    <a:gd name="connsiteY1" fmla="*/ 289125 h 10398577"/>
                    <a:gd name="connsiteX2" fmla="*/ 424139 w 431441"/>
                    <a:gd name="connsiteY2" fmla="*/ 8830311 h 10398577"/>
                    <a:gd name="connsiteX3" fmla="*/ 274635 w 431441"/>
                    <a:gd name="connsiteY3" fmla="*/ 9361542 h 10398577"/>
                    <a:gd name="connsiteX4" fmla="*/ 70147 w 431441"/>
                    <a:gd name="connsiteY4" fmla="*/ 9401811 h 10398577"/>
                    <a:gd name="connsiteX5" fmla="*/ 314 w 431441"/>
                    <a:gd name="connsiteY5" fmla="*/ 9800529 h 10398577"/>
                    <a:gd name="connsiteX0" fmla="*/ 0 w 431127"/>
                    <a:gd name="connsiteY0" fmla="*/ 9800529 h 10403359"/>
                    <a:gd name="connsiteX1" fmla="*/ 91441 w 431127"/>
                    <a:gd name="connsiteY1" fmla="*/ 289125 h 10403359"/>
                    <a:gd name="connsiteX2" fmla="*/ 423825 w 431127"/>
                    <a:gd name="connsiteY2" fmla="*/ 8830311 h 10403359"/>
                    <a:gd name="connsiteX3" fmla="*/ 274321 w 431127"/>
                    <a:gd name="connsiteY3" fmla="*/ 9361542 h 10403359"/>
                    <a:gd name="connsiteX4" fmla="*/ 0 w 431127"/>
                    <a:gd name="connsiteY4" fmla="*/ 9800529 h 10403359"/>
                    <a:gd name="connsiteX0" fmla="*/ 0 w 530187"/>
                    <a:gd name="connsiteY0" fmla="*/ 8190910 h 9665108"/>
                    <a:gd name="connsiteX1" fmla="*/ 190501 w 530187"/>
                    <a:gd name="connsiteY1" fmla="*/ 289125 h 9665108"/>
                    <a:gd name="connsiteX2" fmla="*/ 522885 w 530187"/>
                    <a:gd name="connsiteY2" fmla="*/ 8830311 h 9665108"/>
                    <a:gd name="connsiteX3" fmla="*/ 373381 w 530187"/>
                    <a:gd name="connsiteY3" fmla="*/ 9361542 h 9665108"/>
                    <a:gd name="connsiteX4" fmla="*/ 0 w 530187"/>
                    <a:gd name="connsiteY4" fmla="*/ 8190910 h 9665108"/>
                    <a:gd name="connsiteX0" fmla="*/ 0 w 527184"/>
                    <a:gd name="connsiteY0" fmla="*/ 8190910 h 9584185"/>
                    <a:gd name="connsiteX1" fmla="*/ 190501 w 527184"/>
                    <a:gd name="connsiteY1" fmla="*/ 289125 h 9584185"/>
                    <a:gd name="connsiteX2" fmla="*/ 522885 w 527184"/>
                    <a:gd name="connsiteY2" fmla="*/ 8830311 h 9584185"/>
                    <a:gd name="connsiteX3" fmla="*/ 0 w 527184"/>
                    <a:gd name="connsiteY3" fmla="*/ 8190910 h 9584185"/>
                    <a:gd name="connsiteX0" fmla="*/ 0 w 471839"/>
                    <a:gd name="connsiteY0" fmla="*/ 8194923 h 9495274"/>
                    <a:gd name="connsiteX1" fmla="*/ 190501 w 471839"/>
                    <a:gd name="connsiteY1" fmla="*/ 293138 h 9495274"/>
                    <a:gd name="connsiteX2" fmla="*/ 461925 w 471839"/>
                    <a:gd name="connsiteY2" fmla="*/ 8687987 h 9495274"/>
                    <a:gd name="connsiteX3" fmla="*/ 0 w 471839"/>
                    <a:gd name="connsiteY3" fmla="*/ 8194923 h 9495274"/>
                    <a:gd name="connsiteX0" fmla="*/ 55803 w 527642"/>
                    <a:gd name="connsiteY0" fmla="*/ 8194923 h 9495274"/>
                    <a:gd name="connsiteX1" fmla="*/ 246304 w 527642"/>
                    <a:gd name="connsiteY1" fmla="*/ 293138 h 9495274"/>
                    <a:gd name="connsiteX2" fmla="*/ 517728 w 527642"/>
                    <a:gd name="connsiteY2" fmla="*/ 8687987 h 9495274"/>
                    <a:gd name="connsiteX3" fmla="*/ 55803 w 527642"/>
                    <a:gd name="connsiteY3" fmla="*/ 8194923 h 9495274"/>
                    <a:gd name="connsiteX0" fmla="*/ 55803 w 553633"/>
                    <a:gd name="connsiteY0" fmla="*/ 7918549 h 9218900"/>
                    <a:gd name="connsiteX1" fmla="*/ 246304 w 553633"/>
                    <a:gd name="connsiteY1" fmla="*/ 16764 h 9218900"/>
                    <a:gd name="connsiteX2" fmla="*/ 517728 w 553633"/>
                    <a:gd name="connsiteY2" fmla="*/ 8411613 h 9218900"/>
                    <a:gd name="connsiteX3" fmla="*/ 55803 w 553633"/>
                    <a:gd name="connsiteY3" fmla="*/ 7918549 h 9218900"/>
                    <a:gd name="connsiteX0" fmla="*/ 55803 w 553633"/>
                    <a:gd name="connsiteY0" fmla="*/ 6604987 h 7905338"/>
                    <a:gd name="connsiteX1" fmla="*/ 246304 w 553633"/>
                    <a:gd name="connsiteY1" fmla="*/ 20163 h 7905338"/>
                    <a:gd name="connsiteX2" fmla="*/ 517728 w 553633"/>
                    <a:gd name="connsiteY2" fmla="*/ 7098051 h 7905338"/>
                    <a:gd name="connsiteX3" fmla="*/ 55803 w 553633"/>
                    <a:gd name="connsiteY3" fmla="*/ 6604987 h 7905338"/>
                    <a:gd name="connsiteX0" fmla="*/ 55803 w 553633"/>
                    <a:gd name="connsiteY0" fmla="*/ 5875915 h 7176266"/>
                    <a:gd name="connsiteX1" fmla="*/ 246304 w 553633"/>
                    <a:gd name="connsiteY1" fmla="*/ 22736 h 7176266"/>
                    <a:gd name="connsiteX2" fmla="*/ 517728 w 553633"/>
                    <a:gd name="connsiteY2" fmla="*/ 6368979 h 7176266"/>
                    <a:gd name="connsiteX3" fmla="*/ 55803 w 553633"/>
                    <a:gd name="connsiteY3" fmla="*/ 5875915 h 7176266"/>
                    <a:gd name="connsiteX0" fmla="*/ 471549 w 934187"/>
                    <a:gd name="connsiteY0" fmla="*/ 3333305 h 4633656"/>
                    <a:gd name="connsiteX1" fmla="*/ 119125 w 934187"/>
                    <a:gd name="connsiteY1" fmla="*/ 40884 h 4633656"/>
                    <a:gd name="connsiteX2" fmla="*/ 933474 w 934187"/>
                    <a:gd name="connsiteY2" fmla="*/ 3826369 h 4633656"/>
                    <a:gd name="connsiteX3" fmla="*/ 471549 w 934187"/>
                    <a:gd name="connsiteY3" fmla="*/ 3333305 h 4633656"/>
                    <a:gd name="connsiteX0" fmla="*/ 471549 w 934142"/>
                    <a:gd name="connsiteY0" fmla="*/ 4170837 h 5471188"/>
                    <a:gd name="connsiteX1" fmla="*/ 119125 w 934142"/>
                    <a:gd name="connsiteY1" fmla="*/ 878416 h 5471188"/>
                    <a:gd name="connsiteX2" fmla="*/ 933474 w 934142"/>
                    <a:gd name="connsiteY2" fmla="*/ 4663901 h 5471188"/>
                    <a:gd name="connsiteX3" fmla="*/ 471549 w 934142"/>
                    <a:gd name="connsiteY3" fmla="*/ 4170837 h 5471188"/>
                    <a:gd name="connsiteX0" fmla="*/ 471549 w 886595"/>
                    <a:gd name="connsiteY0" fmla="*/ 4262110 h 5182044"/>
                    <a:gd name="connsiteX1" fmla="*/ 119125 w 886595"/>
                    <a:gd name="connsiteY1" fmla="*/ 969689 h 5182044"/>
                    <a:gd name="connsiteX2" fmla="*/ 885849 w 886595"/>
                    <a:gd name="connsiteY2" fmla="*/ 4023529 h 5182044"/>
                    <a:gd name="connsiteX3" fmla="*/ 471549 w 886595"/>
                    <a:gd name="connsiteY3" fmla="*/ 4262110 h 5182044"/>
                    <a:gd name="connsiteX0" fmla="*/ 522510 w 880406"/>
                    <a:gd name="connsiteY0" fmla="*/ 4445022 h 5292079"/>
                    <a:gd name="connsiteX1" fmla="*/ 112936 w 880406"/>
                    <a:gd name="connsiteY1" fmla="*/ 969689 h 5292079"/>
                    <a:gd name="connsiteX2" fmla="*/ 879660 w 880406"/>
                    <a:gd name="connsiteY2" fmla="*/ 4023529 h 5292079"/>
                    <a:gd name="connsiteX3" fmla="*/ 522510 w 880406"/>
                    <a:gd name="connsiteY3" fmla="*/ 4445022 h 5292079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249"/>
                    <a:gd name="connsiteY0" fmla="*/ 3673761 h 4520818"/>
                    <a:gd name="connsiteX1" fmla="*/ 0 w 776249"/>
                    <a:gd name="connsiteY1" fmla="*/ 1112984 h 4520818"/>
                    <a:gd name="connsiteX2" fmla="*/ 776249 w 776249"/>
                    <a:gd name="connsiteY2" fmla="*/ 3252268 h 4520818"/>
                    <a:gd name="connsiteX3" fmla="*/ 419099 w 776249"/>
                    <a:gd name="connsiteY3" fmla="*/ 3673761 h 4520818"/>
                    <a:gd name="connsiteX0" fmla="*/ 419099 w 776249"/>
                    <a:gd name="connsiteY0" fmla="*/ 3990942 h 4837999"/>
                    <a:gd name="connsiteX1" fmla="*/ 0 w 776249"/>
                    <a:gd name="connsiteY1" fmla="*/ 1430165 h 4837999"/>
                    <a:gd name="connsiteX2" fmla="*/ 776249 w 776249"/>
                    <a:gd name="connsiteY2" fmla="*/ 3569449 h 4837999"/>
                    <a:gd name="connsiteX3" fmla="*/ 419099 w 776249"/>
                    <a:gd name="connsiteY3" fmla="*/ 3990942 h 4837999"/>
                    <a:gd name="connsiteX0" fmla="*/ 419099 w 776249"/>
                    <a:gd name="connsiteY0" fmla="*/ 4103339 h 4777163"/>
                    <a:gd name="connsiteX1" fmla="*/ 0 w 776249"/>
                    <a:gd name="connsiteY1" fmla="*/ 1542562 h 4777163"/>
                    <a:gd name="connsiteX2" fmla="*/ 776249 w 776249"/>
                    <a:gd name="connsiteY2" fmla="*/ 3133112 h 4777163"/>
                    <a:gd name="connsiteX3" fmla="*/ 419099 w 776249"/>
                    <a:gd name="connsiteY3" fmla="*/ 4103339 h 4777163"/>
                    <a:gd name="connsiteX0" fmla="*/ 380999 w 776249"/>
                    <a:gd name="connsiteY0" fmla="*/ 4469161 h 5057531"/>
                    <a:gd name="connsiteX1" fmla="*/ 0 w 776249"/>
                    <a:gd name="connsiteY1" fmla="*/ 1542562 h 5057531"/>
                    <a:gd name="connsiteX2" fmla="*/ 776249 w 776249"/>
                    <a:gd name="connsiteY2" fmla="*/ 3133112 h 5057531"/>
                    <a:gd name="connsiteX3" fmla="*/ 380999 w 776249"/>
                    <a:gd name="connsiteY3" fmla="*/ 4469161 h 5057531"/>
                    <a:gd name="connsiteX0" fmla="*/ 380999 w 707192"/>
                    <a:gd name="connsiteY0" fmla="*/ 4469161 h 5057531"/>
                    <a:gd name="connsiteX1" fmla="*/ 0 w 707192"/>
                    <a:gd name="connsiteY1" fmla="*/ 1542562 h 5057531"/>
                    <a:gd name="connsiteX2" fmla="*/ 707192 w 707192"/>
                    <a:gd name="connsiteY2" fmla="*/ 3133112 h 5057531"/>
                    <a:gd name="connsiteX3" fmla="*/ 380999 w 707192"/>
                    <a:gd name="connsiteY3" fmla="*/ 4469161 h 5057531"/>
                    <a:gd name="connsiteX0" fmla="*/ 380999 w 721480"/>
                    <a:gd name="connsiteY0" fmla="*/ 4659715 h 5119078"/>
                    <a:gd name="connsiteX1" fmla="*/ 0 w 721480"/>
                    <a:gd name="connsiteY1" fmla="*/ 1733116 h 5119078"/>
                    <a:gd name="connsiteX2" fmla="*/ 721480 w 721480"/>
                    <a:gd name="connsiteY2" fmla="*/ 2546298 h 5119078"/>
                    <a:gd name="connsiteX3" fmla="*/ 380999 w 721480"/>
                    <a:gd name="connsiteY3" fmla="*/ 4659715 h 5119078"/>
                    <a:gd name="connsiteX0" fmla="*/ 380999 w 721480"/>
                    <a:gd name="connsiteY0" fmla="*/ 4659715 h 4729712"/>
                    <a:gd name="connsiteX1" fmla="*/ 0 w 721480"/>
                    <a:gd name="connsiteY1" fmla="*/ 1733116 h 4729712"/>
                    <a:gd name="connsiteX2" fmla="*/ 721480 w 721480"/>
                    <a:gd name="connsiteY2" fmla="*/ 2546298 h 4729712"/>
                    <a:gd name="connsiteX3" fmla="*/ 380999 w 721480"/>
                    <a:gd name="connsiteY3" fmla="*/ 4659715 h 4729712"/>
                    <a:gd name="connsiteX0" fmla="*/ 380999 w 721480"/>
                    <a:gd name="connsiteY0" fmla="*/ 4659715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80999 w 721480"/>
                    <a:gd name="connsiteY3" fmla="*/ 4659715 h 4659754"/>
                    <a:gd name="connsiteX0" fmla="*/ 395287 w 721480"/>
                    <a:gd name="connsiteY0" fmla="*/ 4659716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95287 w 721480"/>
                    <a:gd name="connsiteY3" fmla="*/ 4659716 h 4659754"/>
                    <a:gd name="connsiteX0" fmla="*/ 395287 w 721480"/>
                    <a:gd name="connsiteY0" fmla="*/ 4273365 h 4273403"/>
                    <a:gd name="connsiteX1" fmla="*/ 0 w 721480"/>
                    <a:gd name="connsiteY1" fmla="*/ 1895499 h 4273403"/>
                    <a:gd name="connsiteX2" fmla="*/ 721480 w 721480"/>
                    <a:gd name="connsiteY2" fmla="*/ 2159947 h 4273403"/>
                    <a:gd name="connsiteX3" fmla="*/ 395287 w 721480"/>
                    <a:gd name="connsiteY3" fmla="*/ 4273365 h 4273403"/>
                    <a:gd name="connsiteX0" fmla="*/ 395342 w 721535"/>
                    <a:gd name="connsiteY0" fmla="*/ 4193172 h 4193210"/>
                    <a:gd name="connsiteX1" fmla="*/ 55 w 721535"/>
                    <a:gd name="connsiteY1" fmla="*/ 1815306 h 4193210"/>
                    <a:gd name="connsiteX2" fmla="*/ 721535 w 721535"/>
                    <a:gd name="connsiteY2" fmla="*/ 2079754 h 4193210"/>
                    <a:gd name="connsiteX3" fmla="*/ 395342 w 721535"/>
                    <a:gd name="connsiteY3" fmla="*/ 4193172 h 419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1535" h="4193210">
                      <a:moveTo>
                        <a:pt x="395342" y="4193172"/>
                      </a:moveTo>
                      <a:cubicBezTo>
                        <a:pt x="398943" y="2674391"/>
                        <a:pt x="60863" y="3476889"/>
                        <a:pt x="55" y="1815306"/>
                      </a:cubicBezTo>
                      <a:cubicBezTo>
                        <a:pt x="-7303" y="-1711090"/>
                        <a:pt x="713071" y="756072"/>
                        <a:pt x="721535" y="2079754"/>
                      </a:cubicBezTo>
                      <a:cubicBezTo>
                        <a:pt x="689785" y="3396718"/>
                        <a:pt x="453120" y="4199164"/>
                        <a:pt x="395342" y="4193172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9" name="Oval 68">
                <a:extLst>
                  <a:ext uri="{FF2B5EF4-FFF2-40B4-BE49-F238E27FC236}">
                    <a16:creationId xmlns:a16="http://schemas.microsoft.com/office/drawing/2014/main" id="{11099D0D-7AB1-4093-951E-372A4888FF64}"/>
                  </a:ext>
                </a:extLst>
              </p:cNvPr>
              <p:cNvSpPr/>
              <p:nvPr/>
            </p:nvSpPr>
            <p:spPr>
              <a:xfrm rot="17843686" flipH="1">
                <a:off x="6241049" y="4824374"/>
                <a:ext cx="918887" cy="603604"/>
              </a:xfrm>
              <a:custGeom>
                <a:avLst/>
                <a:gdLst>
                  <a:gd name="connsiteX0" fmla="*/ 0 w 987863"/>
                  <a:gd name="connsiteY0" fmla="*/ 860425 h 1720850"/>
                  <a:gd name="connsiteX1" fmla="*/ 493932 w 987863"/>
                  <a:gd name="connsiteY1" fmla="*/ 0 h 1720850"/>
                  <a:gd name="connsiteX2" fmla="*/ 987864 w 987863"/>
                  <a:gd name="connsiteY2" fmla="*/ 860425 h 1720850"/>
                  <a:gd name="connsiteX3" fmla="*/ 493932 w 987863"/>
                  <a:gd name="connsiteY3" fmla="*/ 1720850 h 1720850"/>
                  <a:gd name="connsiteX4" fmla="*/ 0 w 987863"/>
                  <a:gd name="connsiteY4" fmla="*/ 860425 h 1720850"/>
                  <a:gd name="connsiteX0" fmla="*/ 36082 w 530775"/>
                  <a:gd name="connsiteY0" fmla="*/ 857734 h 1720850"/>
                  <a:gd name="connsiteX1" fmla="*/ 36843 w 530775"/>
                  <a:gd name="connsiteY1" fmla="*/ 0 h 1720850"/>
                  <a:gd name="connsiteX2" fmla="*/ 530775 w 530775"/>
                  <a:gd name="connsiteY2" fmla="*/ 860425 h 1720850"/>
                  <a:gd name="connsiteX3" fmla="*/ 36843 w 530775"/>
                  <a:gd name="connsiteY3" fmla="*/ 1720850 h 1720850"/>
                  <a:gd name="connsiteX4" fmla="*/ 36082 w 530775"/>
                  <a:gd name="connsiteY4" fmla="*/ 857734 h 1720850"/>
                  <a:gd name="connsiteX0" fmla="*/ 107606 w 1282671"/>
                  <a:gd name="connsiteY0" fmla="*/ 857734 h 1515632"/>
                  <a:gd name="connsiteX1" fmla="*/ 108367 w 1282671"/>
                  <a:gd name="connsiteY1" fmla="*/ 0 h 1515632"/>
                  <a:gd name="connsiteX2" fmla="*/ 602299 w 1282671"/>
                  <a:gd name="connsiteY2" fmla="*/ 860425 h 1515632"/>
                  <a:gd name="connsiteX3" fmla="*/ 1276391 w 1282671"/>
                  <a:gd name="connsiteY3" fmla="*/ 1515632 h 1515632"/>
                  <a:gd name="connsiteX4" fmla="*/ 107606 w 1282671"/>
                  <a:gd name="connsiteY4" fmla="*/ 857734 h 1515632"/>
                  <a:gd name="connsiteX0" fmla="*/ 76989 w 1252054"/>
                  <a:gd name="connsiteY0" fmla="*/ 857734 h 1515632"/>
                  <a:gd name="connsiteX1" fmla="*/ 77750 w 1252054"/>
                  <a:gd name="connsiteY1" fmla="*/ 0 h 1515632"/>
                  <a:gd name="connsiteX2" fmla="*/ 571682 w 1252054"/>
                  <a:gd name="connsiteY2" fmla="*/ 860425 h 1515632"/>
                  <a:gd name="connsiteX3" fmla="*/ 1245774 w 1252054"/>
                  <a:gd name="connsiteY3" fmla="*/ 1515632 h 1515632"/>
                  <a:gd name="connsiteX4" fmla="*/ 76989 w 1252054"/>
                  <a:gd name="connsiteY4" fmla="*/ 857734 h 1515632"/>
                  <a:gd name="connsiteX0" fmla="*/ 112614 w 1357083"/>
                  <a:gd name="connsiteY0" fmla="*/ 857734 h 1200923"/>
                  <a:gd name="connsiteX1" fmla="*/ 113375 w 1357083"/>
                  <a:gd name="connsiteY1" fmla="*/ 0 h 1200923"/>
                  <a:gd name="connsiteX2" fmla="*/ 607307 w 1357083"/>
                  <a:gd name="connsiteY2" fmla="*/ 860425 h 1200923"/>
                  <a:gd name="connsiteX3" fmla="*/ 1351301 w 1357083"/>
                  <a:gd name="connsiteY3" fmla="*/ 1174375 h 1200923"/>
                  <a:gd name="connsiteX4" fmla="*/ 112614 w 1357083"/>
                  <a:gd name="connsiteY4" fmla="*/ 857734 h 1200923"/>
                  <a:gd name="connsiteX0" fmla="*/ 108266 w 1352735"/>
                  <a:gd name="connsiteY0" fmla="*/ 857734 h 1218103"/>
                  <a:gd name="connsiteX1" fmla="*/ 109027 w 1352735"/>
                  <a:gd name="connsiteY1" fmla="*/ 0 h 1218103"/>
                  <a:gd name="connsiteX2" fmla="*/ 602959 w 1352735"/>
                  <a:gd name="connsiteY2" fmla="*/ 860425 h 1218103"/>
                  <a:gd name="connsiteX3" fmla="*/ 1346953 w 1352735"/>
                  <a:gd name="connsiteY3" fmla="*/ 1174375 h 1218103"/>
                  <a:gd name="connsiteX4" fmla="*/ 108266 w 1352735"/>
                  <a:gd name="connsiteY4" fmla="*/ 857734 h 1218103"/>
                  <a:gd name="connsiteX0" fmla="*/ 108266 w 1347378"/>
                  <a:gd name="connsiteY0" fmla="*/ 857734 h 1302984"/>
                  <a:gd name="connsiteX1" fmla="*/ 109027 w 1347378"/>
                  <a:gd name="connsiteY1" fmla="*/ 0 h 1302984"/>
                  <a:gd name="connsiteX2" fmla="*/ 602959 w 1347378"/>
                  <a:gd name="connsiteY2" fmla="*/ 860425 h 1302984"/>
                  <a:gd name="connsiteX3" fmla="*/ 1346953 w 1347378"/>
                  <a:gd name="connsiteY3" fmla="*/ 1174375 h 1302984"/>
                  <a:gd name="connsiteX4" fmla="*/ 108266 w 1347378"/>
                  <a:gd name="connsiteY4" fmla="*/ 857734 h 1302984"/>
                  <a:gd name="connsiteX0" fmla="*/ 108266 w 1361167"/>
                  <a:gd name="connsiteY0" fmla="*/ 857734 h 1399324"/>
                  <a:gd name="connsiteX1" fmla="*/ 109027 w 1361167"/>
                  <a:gd name="connsiteY1" fmla="*/ 0 h 1399324"/>
                  <a:gd name="connsiteX2" fmla="*/ 602959 w 1361167"/>
                  <a:gd name="connsiteY2" fmla="*/ 860425 h 1399324"/>
                  <a:gd name="connsiteX3" fmla="*/ 1346953 w 1361167"/>
                  <a:gd name="connsiteY3" fmla="*/ 1174375 h 1399324"/>
                  <a:gd name="connsiteX4" fmla="*/ 108266 w 1361167"/>
                  <a:gd name="connsiteY4" fmla="*/ 857734 h 1399324"/>
                  <a:gd name="connsiteX0" fmla="*/ 100756 w 1189474"/>
                  <a:gd name="connsiteY0" fmla="*/ 857734 h 1012106"/>
                  <a:gd name="connsiteX1" fmla="*/ 101517 w 1189474"/>
                  <a:gd name="connsiteY1" fmla="*/ 0 h 1012106"/>
                  <a:gd name="connsiteX2" fmla="*/ 595449 w 1189474"/>
                  <a:gd name="connsiteY2" fmla="*/ 860425 h 1012106"/>
                  <a:gd name="connsiteX3" fmla="*/ 1173446 w 1189474"/>
                  <a:gd name="connsiteY3" fmla="*/ 755167 h 1012106"/>
                  <a:gd name="connsiteX4" fmla="*/ 100756 w 1189474"/>
                  <a:gd name="connsiteY4" fmla="*/ 857734 h 1012106"/>
                  <a:gd name="connsiteX0" fmla="*/ 148163 w 1238490"/>
                  <a:gd name="connsiteY0" fmla="*/ 857734 h 1142215"/>
                  <a:gd name="connsiteX1" fmla="*/ 148924 w 1238490"/>
                  <a:gd name="connsiteY1" fmla="*/ 0 h 1142215"/>
                  <a:gd name="connsiteX2" fmla="*/ 642856 w 1238490"/>
                  <a:gd name="connsiteY2" fmla="*/ 860425 h 1142215"/>
                  <a:gd name="connsiteX3" fmla="*/ 1220853 w 1238490"/>
                  <a:gd name="connsiteY3" fmla="*/ 755167 h 1142215"/>
                  <a:gd name="connsiteX4" fmla="*/ 148163 w 1238490"/>
                  <a:gd name="connsiteY4" fmla="*/ 857734 h 1142215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04745 w 1248868"/>
                  <a:gd name="connsiteY0" fmla="*/ 857734 h 868686"/>
                  <a:gd name="connsiteX1" fmla="*/ 105506 w 1248868"/>
                  <a:gd name="connsiteY1" fmla="*/ 0 h 868686"/>
                  <a:gd name="connsiteX2" fmla="*/ 599438 w 1248868"/>
                  <a:gd name="connsiteY2" fmla="*/ 860425 h 868686"/>
                  <a:gd name="connsiteX3" fmla="*/ 1233460 w 1248868"/>
                  <a:gd name="connsiteY3" fmla="*/ 336989 h 868686"/>
                  <a:gd name="connsiteX4" fmla="*/ 104745 w 1248868"/>
                  <a:gd name="connsiteY4" fmla="*/ 857734 h 868686"/>
                  <a:gd name="connsiteX0" fmla="*/ 237061 w 1386070"/>
                  <a:gd name="connsiteY0" fmla="*/ 857734 h 1093401"/>
                  <a:gd name="connsiteX1" fmla="*/ 237822 w 1386070"/>
                  <a:gd name="connsiteY1" fmla="*/ 0 h 1093401"/>
                  <a:gd name="connsiteX2" fmla="*/ 731754 w 1386070"/>
                  <a:gd name="connsiteY2" fmla="*/ 860425 h 1093401"/>
                  <a:gd name="connsiteX3" fmla="*/ 1365776 w 1386070"/>
                  <a:gd name="connsiteY3" fmla="*/ 336989 h 1093401"/>
                  <a:gd name="connsiteX4" fmla="*/ 237061 w 1386070"/>
                  <a:gd name="connsiteY4" fmla="*/ 857734 h 1093401"/>
                  <a:gd name="connsiteX0" fmla="*/ 237061 w 1386070"/>
                  <a:gd name="connsiteY0" fmla="*/ 857734 h 1093401"/>
                  <a:gd name="connsiteX1" fmla="*/ 237822 w 1386070"/>
                  <a:gd name="connsiteY1" fmla="*/ 0 h 1093401"/>
                  <a:gd name="connsiteX2" fmla="*/ 731754 w 1386070"/>
                  <a:gd name="connsiteY2" fmla="*/ 860425 h 1093401"/>
                  <a:gd name="connsiteX3" fmla="*/ 1365776 w 1386070"/>
                  <a:gd name="connsiteY3" fmla="*/ 336989 h 1093401"/>
                  <a:gd name="connsiteX4" fmla="*/ 237061 w 1386070"/>
                  <a:gd name="connsiteY4" fmla="*/ 857734 h 1093401"/>
                  <a:gd name="connsiteX0" fmla="*/ 237061 w 1478517"/>
                  <a:gd name="connsiteY0" fmla="*/ 857734 h 1107056"/>
                  <a:gd name="connsiteX1" fmla="*/ 237822 w 1478517"/>
                  <a:gd name="connsiteY1" fmla="*/ 0 h 1107056"/>
                  <a:gd name="connsiteX2" fmla="*/ 731754 w 1478517"/>
                  <a:gd name="connsiteY2" fmla="*/ 860425 h 1107056"/>
                  <a:gd name="connsiteX3" fmla="*/ 1365776 w 1478517"/>
                  <a:gd name="connsiteY3" fmla="*/ 336989 h 1107056"/>
                  <a:gd name="connsiteX4" fmla="*/ 237061 w 1478517"/>
                  <a:gd name="connsiteY4" fmla="*/ 857734 h 1107056"/>
                  <a:gd name="connsiteX0" fmla="*/ 231599 w 1364316"/>
                  <a:gd name="connsiteY0" fmla="*/ 861848 h 1045173"/>
                  <a:gd name="connsiteX1" fmla="*/ 232360 w 1364316"/>
                  <a:gd name="connsiteY1" fmla="*/ 4114 h 1045173"/>
                  <a:gd name="connsiteX2" fmla="*/ 593526 w 1364316"/>
                  <a:gd name="connsiteY2" fmla="*/ 644740 h 1045173"/>
                  <a:gd name="connsiteX3" fmla="*/ 1360314 w 1364316"/>
                  <a:gd name="connsiteY3" fmla="*/ 341103 h 1045173"/>
                  <a:gd name="connsiteX4" fmla="*/ 231599 w 1364316"/>
                  <a:gd name="connsiteY4" fmla="*/ 861848 h 1045173"/>
                  <a:gd name="connsiteX0" fmla="*/ 96127 w 1198027"/>
                  <a:gd name="connsiteY0" fmla="*/ 861848 h 864298"/>
                  <a:gd name="connsiteX1" fmla="*/ 96888 w 1198027"/>
                  <a:gd name="connsiteY1" fmla="*/ 4114 h 864298"/>
                  <a:gd name="connsiteX2" fmla="*/ 458054 w 1198027"/>
                  <a:gd name="connsiteY2" fmla="*/ 644740 h 864298"/>
                  <a:gd name="connsiteX3" fmla="*/ 1193835 w 1198027"/>
                  <a:gd name="connsiteY3" fmla="*/ 275489 h 864298"/>
                  <a:gd name="connsiteX4" fmla="*/ 96127 w 1198027"/>
                  <a:gd name="connsiteY4" fmla="*/ 861848 h 864298"/>
                  <a:gd name="connsiteX0" fmla="*/ 96127 w 1206161"/>
                  <a:gd name="connsiteY0" fmla="*/ 861848 h 866978"/>
                  <a:gd name="connsiteX1" fmla="*/ 96888 w 1206161"/>
                  <a:gd name="connsiteY1" fmla="*/ 4114 h 866978"/>
                  <a:gd name="connsiteX2" fmla="*/ 458054 w 1206161"/>
                  <a:gd name="connsiteY2" fmla="*/ 644740 h 866978"/>
                  <a:gd name="connsiteX3" fmla="*/ 1193835 w 1206161"/>
                  <a:gd name="connsiteY3" fmla="*/ 275489 h 866978"/>
                  <a:gd name="connsiteX4" fmla="*/ 96127 w 1206161"/>
                  <a:gd name="connsiteY4" fmla="*/ 861848 h 866978"/>
                  <a:gd name="connsiteX0" fmla="*/ 191200 w 1108448"/>
                  <a:gd name="connsiteY0" fmla="*/ 992623 h 994720"/>
                  <a:gd name="connsiteX1" fmla="*/ 10370 w 1108448"/>
                  <a:gd name="connsiteY1" fmla="*/ 8798 h 994720"/>
                  <a:gd name="connsiteX2" fmla="*/ 371536 w 1108448"/>
                  <a:gd name="connsiteY2" fmla="*/ 649424 h 994720"/>
                  <a:gd name="connsiteX3" fmla="*/ 1107317 w 1108448"/>
                  <a:gd name="connsiteY3" fmla="*/ 280173 h 994720"/>
                  <a:gd name="connsiteX4" fmla="*/ 191200 w 1108448"/>
                  <a:gd name="connsiteY4" fmla="*/ 992623 h 994720"/>
                  <a:gd name="connsiteX0" fmla="*/ 191200 w 1136553"/>
                  <a:gd name="connsiteY0" fmla="*/ 992623 h 995261"/>
                  <a:gd name="connsiteX1" fmla="*/ 10370 w 1136553"/>
                  <a:gd name="connsiteY1" fmla="*/ 8798 h 995261"/>
                  <a:gd name="connsiteX2" fmla="*/ 371536 w 1136553"/>
                  <a:gd name="connsiteY2" fmla="*/ 649424 h 995261"/>
                  <a:gd name="connsiteX3" fmla="*/ 1107317 w 1136553"/>
                  <a:gd name="connsiteY3" fmla="*/ 280173 h 995261"/>
                  <a:gd name="connsiteX4" fmla="*/ 191200 w 1136553"/>
                  <a:gd name="connsiteY4" fmla="*/ 992623 h 995261"/>
                  <a:gd name="connsiteX0" fmla="*/ 254883 w 1200236"/>
                  <a:gd name="connsiteY0" fmla="*/ 992454 h 995092"/>
                  <a:gd name="connsiteX1" fmla="*/ 74053 w 1200236"/>
                  <a:gd name="connsiteY1" fmla="*/ 8629 h 995092"/>
                  <a:gd name="connsiteX2" fmla="*/ 435219 w 1200236"/>
                  <a:gd name="connsiteY2" fmla="*/ 649255 h 995092"/>
                  <a:gd name="connsiteX3" fmla="*/ 1171000 w 1200236"/>
                  <a:gd name="connsiteY3" fmla="*/ 280004 h 995092"/>
                  <a:gd name="connsiteX4" fmla="*/ 254883 w 1200236"/>
                  <a:gd name="connsiteY4" fmla="*/ 992454 h 995092"/>
                  <a:gd name="connsiteX0" fmla="*/ 46944 w 1173127"/>
                  <a:gd name="connsiteY0" fmla="*/ 8629 h 995092"/>
                  <a:gd name="connsiteX1" fmla="*/ 408110 w 1173127"/>
                  <a:gd name="connsiteY1" fmla="*/ 649255 h 995092"/>
                  <a:gd name="connsiteX2" fmla="*/ 1143891 w 1173127"/>
                  <a:gd name="connsiteY2" fmla="*/ 280004 h 995092"/>
                  <a:gd name="connsiteX3" fmla="*/ 227774 w 1173127"/>
                  <a:gd name="connsiteY3" fmla="*/ 992454 h 995092"/>
                  <a:gd name="connsiteX4" fmla="*/ 138384 w 1173127"/>
                  <a:gd name="connsiteY4" fmla="*/ 100069 h 995092"/>
                  <a:gd name="connsiteX0" fmla="*/ 0 w 1126183"/>
                  <a:gd name="connsiteY0" fmla="*/ 8629 h 995092"/>
                  <a:gd name="connsiteX1" fmla="*/ 361166 w 1126183"/>
                  <a:gd name="connsiteY1" fmla="*/ 649255 h 995092"/>
                  <a:gd name="connsiteX2" fmla="*/ 1096947 w 1126183"/>
                  <a:gd name="connsiteY2" fmla="*/ 280004 h 995092"/>
                  <a:gd name="connsiteX3" fmla="*/ 180830 w 1126183"/>
                  <a:gd name="connsiteY3" fmla="*/ 992454 h 995092"/>
                  <a:gd name="connsiteX0" fmla="*/ 0 w 1098917"/>
                  <a:gd name="connsiteY0" fmla="*/ 12610 h 998579"/>
                  <a:gd name="connsiteX1" fmla="*/ 411593 w 1098917"/>
                  <a:gd name="connsiteY1" fmla="*/ 556455 h 998579"/>
                  <a:gd name="connsiteX2" fmla="*/ 1096947 w 1098917"/>
                  <a:gd name="connsiteY2" fmla="*/ 283985 h 998579"/>
                  <a:gd name="connsiteX3" fmla="*/ 180830 w 1098917"/>
                  <a:gd name="connsiteY3" fmla="*/ 996435 h 998579"/>
                  <a:gd name="connsiteX0" fmla="*/ 0 w 1104938"/>
                  <a:gd name="connsiteY0" fmla="*/ 12610 h 1000878"/>
                  <a:gd name="connsiteX1" fmla="*/ 411593 w 1104938"/>
                  <a:gd name="connsiteY1" fmla="*/ 556455 h 1000878"/>
                  <a:gd name="connsiteX2" fmla="*/ 1096947 w 1104938"/>
                  <a:gd name="connsiteY2" fmla="*/ 283985 h 1000878"/>
                  <a:gd name="connsiteX3" fmla="*/ 180830 w 1104938"/>
                  <a:gd name="connsiteY3" fmla="*/ 996435 h 1000878"/>
                  <a:gd name="connsiteX0" fmla="*/ 230763 w 924108"/>
                  <a:gd name="connsiteY0" fmla="*/ 470735 h 915158"/>
                  <a:gd name="connsiteX1" fmla="*/ 916117 w 924108"/>
                  <a:gd name="connsiteY1" fmla="*/ 198265 h 915158"/>
                  <a:gd name="connsiteX2" fmla="*/ 0 w 924108"/>
                  <a:gd name="connsiteY2" fmla="*/ 910715 h 915158"/>
                  <a:gd name="connsiteX0" fmla="*/ 1 w 1228999"/>
                  <a:gd name="connsiteY0" fmla="*/ 701119 h 864752"/>
                  <a:gd name="connsiteX1" fmla="*/ 1221008 w 1228999"/>
                  <a:gd name="connsiteY1" fmla="*/ 147859 h 864752"/>
                  <a:gd name="connsiteX2" fmla="*/ 304891 w 1228999"/>
                  <a:gd name="connsiteY2" fmla="*/ 860309 h 864752"/>
                  <a:gd name="connsiteX0" fmla="*/ -1 w 1446142"/>
                  <a:gd name="connsiteY0" fmla="*/ 758563 h 921498"/>
                  <a:gd name="connsiteX1" fmla="*/ 1439708 w 1446142"/>
                  <a:gd name="connsiteY1" fmla="*/ 139363 h 921498"/>
                  <a:gd name="connsiteX2" fmla="*/ 304889 w 1446142"/>
                  <a:gd name="connsiteY2" fmla="*/ 917753 h 921498"/>
                  <a:gd name="connsiteX0" fmla="*/ 1 w 1446144"/>
                  <a:gd name="connsiteY0" fmla="*/ 787014 h 949951"/>
                  <a:gd name="connsiteX1" fmla="*/ 1439710 w 1446144"/>
                  <a:gd name="connsiteY1" fmla="*/ 167814 h 949951"/>
                  <a:gd name="connsiteX2" fmla="*/ 304891 w 1446144"/>
                  <a:gd name="connsiteY2" fmla="*/ 946204 h 949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46144" h="949951">
                    <a:moveTo>
                      <a:pt x="1" y="787014"/>
                    </a:moveTo>
                    <a:cubicBezTo>
                      <a:pt x="361175" y="266961"/>
                      <a:pt x="1341762" y="-285390"/>
                      <a:pt x="1439710" y="167814"/>
                    </a:cubicBezTo>
                    <a:cubicBezTo>
                      <a:pt x="1537658" y="621018"/>
                      <a:pt x="487716" y="991433"/>
                      <a:pt x="304891" y="946204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60" name="Oval 61">
                <a:extLst>
                  <a:ext uri="{FF2B5EF4-FFF2-40B4-BE49-F238E27FC236}">
                    <a16:creationId xmlns:a16="http://schemas.microsoft.com/office/drawing/2014/main" id="{45A35FC4-AF75-49DD-8102-B58D2FEDBF5F}"/>
                  </a:ext>
                </a:extLst>
              </p:cNvPr>
              <p:cNvSpPr/>
              <p:nvPr/>
            </p:nvSpPr>
            <p:spPr>
              <a:xfrm rot="21353485">
                <a:off x="6434461" y="4029706"/>
                <a:ext cx="2165426" cy="2555416"/>
              </a:xfrm>
              <a:custGeom>
                <a:avLst/>
                <a:gdLst>
                  <a:gd name="connsiteX0" fmla="*/ 0 w 2634773"/>
                  <a:gd name="connsiteY0" fmla="*/ 1460500 h 2921000"/>
                  <a:gd name="connsiteX1" fmla="*/ 1317387 w 2634773"/>
                  <a:gd name="connsiteY1" fmla="*/ 0 h 2921000"/>
                  <a:gd name="connsiteX2" fmla="*/ 2634774 w 2634773"/>
                  <a:gd name="connsiteY2" fmla="*/ 1460500 h 2921000"/>
                  <a:gd name="connsiteX3" fmla="*/ 1317387 w 2634773"/>
                  <a:gd name="connsiteY3" fmla="*/ 2921000 h 2921000"/>
                  <a:gd name="connsiteX4" fmla="*/ 0 w 2634773"/>
                  <a:gd name="connsiteY4" fmla="*/ 1460500 h 2921000"/>
                  <a:gd name="connsiteX0" fmla="*/ 29 w 2634803"/>
                  <a:gd name="connsiteY0" fmla="*/ 1460500 h 2511425"/>
                  <a:gd name="connsiteX1" fmla="*/ 1317416 w 2634803"/>
                  <a:gd name="connsiteY1" fmla="*/ 0 h 2511425"/>
                  <a:gd name="connsiteX2" fmla="*/ 2634803 w 2634803"/>
                  <a:gd name="connsiteY2" fmla="*/ 1460500 h 2511425"/>
                  <a:gd name="connsiteX3" fmla="*/ 1288841 w 2634803"/>
                  <a:gd name="connsiteY3" fmla="*/ 2511425 h 2511425"/>
                  <a:gd name="connsiteX4" fmla="*/ 29 w 2634803"/>
                  <a:gd name="connsiteY4" fmla="*/ 1460500 h 2511425"/>
                  <a:gd name="connsiteX0" fmla="*/ 14 w 2634788"/>
                  <a:gd name="connsiteY0" fmla="*/ 1460500 h 2511425"/>
                  <a:gd name="connsiteX1" fmla="*/ 1317401 w 2634788"/>
                  <a:gd name="connsiteY1" fmla="*/ 0 h 2511425"/>
                  <a:gd name="connsiteX2" fmla="*/ 2634788 w 2634788"/>
                  <a:gd name="connsiteY2" fmla="*/ 1460500 h 2511425"/>
                  <a:gd name="connsiteX3" fmla="*/ 1298351 w 2634788"/>
                  <a:gd name="connsiteY3" fmla="*/ 2511425 h 2511425"/>
                  <a:gd name="connsiteX4" fmla="*/ 14 w 2634788"/>
                  <a:gd name="connsiteY4" fmla="*/ 1460500 h 2511425"/>
                  <a:gd name="connsiteX0" fmla="*/ 32 w 2634806"/>
                  <a:gd name="connsiteY0" fmla="*/ 1460500 h 2538881"/>
                  <a:gd name="connsiteX1" fmla="*/ 1317419 w 2634806"/>
                  <a:gd name="connsiteY1" fmla="*/ 0 h 2538881"/>
                  <a:gd name="connsiteX2" fmla="*/ 2634806 w 2634806"/>
                  <a:gd name="connsiteY2" fmla="*/ 1460500 h 2538881"/>
                  <a:gd name="connsiteX3" fmla="*/ 1298369 w 2634806"/>
                  <a:gd name="connsiteY3" fmla="*/ 2511425 h 2538881"/>
                  <a:gd name="connsiteX4" fmla="*/ 32 w 2634806"/>
                  <a:gd name="connsiteY4" fmla="*/ 1460500 h 2538881"/>
                  <a:gd name="connsiteX0" fmla="*/ 42 w 2634816"/>
                  <a:gd name="connsiteY0" fmla="*/ 1460500 h 2545969"/>
                  <a:gd name="connsiteX1" fmla="*/ 1317429 w 2634816"/>
                  <a:gd name="connsiteY1" fmla="*/ 0 h 2545969"/>
                  <a:gd name="connsiteX2" fmla="*/ 2634816 w 2634816"/>
                  <a:gd name="connsiteY2" fmla="*/ 1460500 h 2545969"/>
                  <a:gd name="connsiteX3" fmla="*/ 1298379 w 2634816"/>
                  <a:gd name="connsiteY3" fmla="*/ 2511425 h 2545969"/>
                  <a:gd name="connsiteX4" fmla="*/ 42 w 2634816"/>
                  <a:gd name="connsiteY4" fmla="*/ 1460500 h 2545969"/>
                  <a:gd name="connsiteX0" fmla="*/ 9 w 2630327"/>
                  <a:gd name="connsiteY0" fmla="*/ 1460517 h 2511458"/>
                  <a:gd name="connsiteX1" fmla="*/ 1317396 w 2630327"/>
                  <a:gd name="connsiteY1" fmla="*/ 17 h 2511458"/>
                  <a:gd name="connsiteX2" fmla="*/ 2630327 w 2630327"/>
                  <a:gd name="connsiteY2" fmla="*/ 1437358 h 2511458"/>
                  <a:gd name="connsiteX3" fmla="*/ 1298346 w 2630327"/>
                  <a:gd name="connsiteY3" fmla="*/ 2511442 h 2511458"/>
                  <a:gd name="connsiteX4" fmla="*/ 9 w 2630327"/>
                  <a:gd name="connsiteY4" fmla="*/ 1460517 h 2511458"/>
                  <a:gd name="connsiteX0" fmla="*/ 2403 w 2632721"/>
                  <a:gd name="connsiteY0" fmla="*/ 1460517 h 2511465"/>
                  <a:gd name="connsiteX1" fmla="*/ 1319790 w 2632721"/>
                  <a:gd name="connsiteY1" fmla="*/ 17 h 2511465"/>
                  <a:gd name="connsiteX2" fmla="*/ 2632721 w 2632721"/>
                  <a:gd name="connsiteY2" fmla="*/ 1437358 h 2511465"/>
                  <a:gd name="connsiteX3" fmla="*/ 1300740 w 2632721"/>
                  <a:gd name="connsiteY3" fmla="*/ 2511442 h 2511465"/>
                  <a:gd name="connsiteX4" fmla="*/ 2403 w 2632721"/>
                  <a:gd name="connsiteY4" fmla="*/ 1460517 h 2511465"/>
                  <a:gd name="connsiteX0" fmla="*/ 134661 w 2764979"/>
                  <a:gd name="connsiteY0" fmla="*/ 1461656 h 2512594"/>
                  <a:gd name="connsiteX1" fmla="*/ 189590 w 2764979"/>
                  <a:gd name="connsiteY1" fmla="*/ 1200158 h 2512594"/>
                  <a:gd name="connsiteX2" fmla="*/ 1452048 w 2764979"/>
                  <a:gd name="connsiteY2" fmla="*/ 1156 h 2512594"/>
                  <a:gd name="connsiteX3" fmla="*/ 2764979 w 2764979"/>
                  <a:gd name="connsiteY3" fmla="*/ 1438497 h 2512594"/>
                  <a:gd name="connsiteX4" fmla="*/ 1432998 w 2764979"/>
                  <a:gd name="connsiteY4" fmla="*/ 2512581 h 2512594"/>
                  <a:gd name="connsiteX5" fmla="*/ 134661 w 2764979"/>
                  <a:gd name="connsiteY5" fmla="*/ 1461656 h 2512594"/>
                  <a:gd name="connsiteX0" fmla="*/ 1243418 w 2575399"/>
                  <a:gd name="connsiteY0" fmla="*/ 2512581 h 2515964"/>
                  <a:gd name="connsiteX1" fmla="*/ 10 w 2575399"/>
                  <a:gd name="connsiteY1" fmla="*/ 1200158 h 2515964"/>
                  <a:gd name="connsiteX2" fmla="*/ 1262468 w 2575399"/>
                  <a:gd name="connsiteY2" fmla="*/ 1156 h 2515964"/>
                  <a:gd name="connsiteX3" fmla="*/ 2575399 w 2575399"/>
                  <a:gd name="connsiteY3" fmla="*/ 1438497 h 2515964"/>
                  <a:gd name="connsiteX4" fmla="*/ 1243418 w 2575399"/>
                  <a:gd name="connsiteY4" fmla="*/ 2512581 h 2515964"/>
                  <a:gd name="connsiteX0" fmla="*/ 1247623 w 2579604"/>
                  <a:gd name="connsiteY0" fmla="*/ 2512581 h 2515964"/>
                  <a:gd name="connsiteX1" fmla="*/ 4215 w 2579604"/>
                  <a:gd name="connsiteY1" fmla="*/ 1200158 h 2515964"/>
                  <a:gd name="connsiteX2" fmla="*/ 1266673 w 2579604"/>
                  <a:gd name="connsiteY2" fmla="*/ 1156 h 2515964"/>
                  <a:gd name="connsiteX3" fmla="*/ 2579604 w 2579604"/>
                  <a:gd name="connsiteY3" fmla="*/ 1438497 h 2515964"/>
                  <a:gd name="connsiteX4" fmla="*/ 1247623 w 2579604"/>
                  <a:gd name="connsiteY4" fmla="*/ 2512581 h 2515964"/>
                  <a:gd name="connsiteX0" fmla="*/ 1247956 w 2579937"/>
                  <a:gd name="connsiteY0" fmla="*/ 2512581 h 2515964"/>
                  <a:gd name="connsiteX1" fmla="*/ 4548 w 2579937"/>
                  <a:gd name="connsiteY1" fmla="*/ 1200158 h 2515964"/>
                  <a:gd name="connsiteX2" fmla="*/ 1267006 w 2579937"/>
                  <a:gd name="connsiteY2" fmla="*/ 1156 h 2515964"/>
                  <a:gd name="connsiteX3" fmla="*/ 2579937 w 2579937"/>
                  <a:gd name="connsiteY3" fmla="*/ 1438497 h 2515964"/>
                  <a:gd name="connsiteX4" fmla="*/ 1247956 w 2579937"/>
                  <a:gd name="connsiteY4" fmla="*/ 2512581 h 2515964"/>
                  <a:gd name="connsiteX0" fmla="*/ 1247956 w 2579937"/>
                  <a:gd name="connsiteY0" fmla="*/ 2512748 h 2516131"/>
                  <a:gd name="connsiteX1" fmla="*/ 4548 w 2579937"/>
                  <a:gd name="connsiteY1" fmla="*/ 1200325 h 2516131"/>
                  <a:gd name="connsiteX2" fmla="*/ 1267006 w 2579937"/>
                  <a:gd name="connsiteY2" fmla="*/ 1323 h 2516131"/>
                  <a:gd name="connsiteX3" fmla="*/ 2579937 w 2579937"/>
                  <a:gd name="connsiteY3" fmla="*/ 1438664 h 2516131"/>
                  <a:gd name="connsiteX4" fmla="*/ 1247956 w 2579937"/>
                  <a:gd name="connsiteY4" fmla="*/ 2512748 h 2516131"/>
                  <a:gd name="connsiteX0" fmla="*/ 1247785 w 2351085"/>
                  <a:gd name="connsiteY0" fmla="*/ 2512745 h 2516115"/>
                  <a:gd name="connsiteX1" fmla="*/ 4377 w 2351085"/>
                  <a:gd name="connsiteY1" fmla="*/ 1200322 h 2516115"/>
                  <a:gd name="connsiteX2" fmla="*/ 1266835 w 2351085"/>
                  <a:gd name="connsiteY2" fmla="*/ 1320 h 2516115"/>
                  <a:gd name="connsiteX3" fmla="*/ 2351084 w 2351085"/>
                  <a:gd name="connsiteY3" fmla="*/ 1438294 h 2516115"/>
                  <a:gd name="connsiteX4" fmla="*/ 1247785 w 2351085"/>
                  <a:gd name="connsiteY4" fmla="*/ 2512745 h 2516115"/>
                  <a:gd name="connsiteX0" fmla="*/ 1247785 w 2351084"/>
                  <a:gd name="connsiteY0" fmla="*/ 2607771 h 2611141"/>
                  <a:gd name="connsiteX1" fmla="*/ 4377 w 2351084"/>
                  <a:gd name="connsiteY1" fmla="*/ 1295348 h 2611141"/>
                  <a:gd name="connsiteX2" fmla="*/ 1266835 w 2351084"/>
                  <a:gd name="connsiteY2" fmla="*/ 96346 h 2611141"/>
                  <a:gd name="connsiteX3" fmla="*/ 2351084 w 2351084"/>
                  <a:gd name="connsiteY3" fmla="*/ 1533320 h 2611141"/>
                  <a:gd name="connsiteX4" fmla="*/ 1247785 w 2351084"/>
                  <a:gd name="connsiteY4" fmla="*/ 2607771 h 2611141"/>
                  <a:gd name="connsiteX0" fmla="*/ 1247785 w 2351716"/>
                  <a:gd name="connsiteY0" fmla="*/ 2666208 h 2669578"/>
                  <a:gd name="connsiteX1" fmla="*/ 4377 w 2351716"/>
                  <a:gd name="connsiteY1" fmla="*/ 1353785 h 2669578"/>
                  <a:gd name="connsiteX2" fmla="*/ 1266835 w 2351716"/>
                  <a:gd name="connsiteY2" fmla="*/ 154783 h 2669578"/>
                  <a:gd name="connsiteX3" fmla="*/ 1413880 w 2351716"/>
                  <a:gd name="connsiteY3" fmla="*/ 172518 h 2669578"/>
                  <a:gd name="connsiteX4" fmla="*/ 2351084 w 2351716"/>
                  <a:gd name="connsiteY4" fmla="*/ 1591757 h 2669578"/>
                  <a:gd name="connsiteX5" fmla="*/ 1247785 w 2351716"/>
                  <a:gd name="connsiteY5" fmla="*/ 2666208 h 2669578"/>
                  <a:gd name="connsiteX0" fmla="*/ 1247785 w 2351716"/>
                  <a:gd name="connsiteY0" fmla="*/ 2495103 h 2498473"/>
                  <a:gd name="connsiteX1" fmla="*/ 4377 w 2351716"/>
                  <a:gd name="connsiteY1" fmla="*/ 1182680 h 2498473"/>
                  <a:gd name="connsiteX2" fmla="*/ 1413880 w 2351716"/>
                  <a:gd name="connsiteY2" fmla="*/ 1413 h 2498473"/>
                  <a:gd name="connsiteX3" fmla="*/ 2351084 w 2351716"/>
                  <a:gd name="connsiteY3" fmla="*/ 1420652 h 2498473"/>
                  <a:gd name="connsiteX4" fmla="*/ 1247785 w 2351716"/>
                  <a:gd name="connsiteY4" fmla="*/ 2495103 h 2498473"/>
                  <a:gd name="connsiteX0" fmla="*/ 1247641 w 2147208"/>
                  <a:gd name="connsiteY0" fmla="*/ 2495103 h 2499842"/>
                  <a:gd name="connsiteX1" fmla="*/ 4233 w 2147208"/>
                  <a:gd name="connsiteY1" fmla="*/ 1182680 h 2499842"/>
                  <a:gd name="connsiteX2" fmla="*/ 1413736 w 2147208"/>
                  <a:gd name="connsiteY2" fmla="*/ 1413 h 2499842"/>
                  <a:gd name="connsiteX3" fmla="*/ 2146359 w 2147208"/>
                  <a:gd name="connsiteY3" fmla="*/ 1455978 h 2499842"/>
                  <a:gd name="connsiteX4" fmla="*/ 1247641 w 2147208"/>
                  <a:gd name="connsiteY4" fmla="*/ 2495103 h 2499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7208" h="2499842">
                    <a:moveTo>
                      <a:pt x="1247641" y="2495103"/>
                    </a:moveTo>
                    <a:cubicBezTo>
                      <a:pt x="890620" y="2449553"/>
                      <a:pt x="-71537" y="2020332"/>
                      <a:pt x="4233" y="1182680"/>
                    </a:cubicBezTo>
                    <a:cubicBezTo>
                      <a:pt x="31915" y="767065"/>
                      <a:pt x="1022618" y="-38249"/>
                      <a:pt x="1413736" y="1413"/>
                    </a:cubicBezTo>
                    <a:cubicBezTo>
                      <a:pt x="1594444" y="240909"/>
                      <a:pt x="2172357" y="1052675"/>
                      <a:pt x="2146359" y="1455978"/>
                    </a:cubicBezTo>
                    <a:cubicBezTo>
                      <a:pt x="2146359" y="2262590"/>
                      <a:pt x="1604662" y="2540653"/>
                      <a:pt x="1247641" y="2495103"/>
                    </a:cubicBezTo>
                    <a:close/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61" name="Oval 67">
                <a:extLst>
                  <a:ext uri="{FF2B5EF4-FFF2-40B4-BE49-F238E27FC236}">
                    <a16:creationId xmlns:a16="http://schemas.microsoft.com/office/drawing/2014/main" id="{C676CCE5-7F3D-4159-B1F4-4A6C212A00B6}"/>
                  </a:ext>
                </a:extLst>
              </p:cNvPr>
              <p:cNvSpPr/>
              <p:nvPr/>
            </p:nvSpPr>
            <p:spPr>
              <a:xfrm rot="20905436">
                <a:off x="7268613" y="5289415"/>
                <a:ext cx="946909" cy="698632"/>
              </a:xfrm>
              <a:custGeom>
                <a:avLst/>
                <a:gdLst>
                  <a:gd name="connsiteX0" fmla="*/ 0 w 987863"/>
                  <a:gd name="connsiteY0" fmla="*/ 860425 h 1720850"/>
                  <a:gd name="connsiteX1" fmla="*/ 493932 w 987863"/>
                  <a:gd name="connsiteY1" fmla="*/ 0 h 1720850"/>
                  <a:gd name="connsiteX2" fmla="*/ 987864 w 987863"/>
                  <a:gd name="connsiteY2" fmla="*/ 860425 h 1720850"/>
                  <a:gd name="connsiteX3" fmla="*/ 493932 w 987863"/>
                  <a:gd name="connsiteY3" fmla="*/ 1720850 h 1720850"/>
                  <a:gd name="connsiteX4" fmla="*/ 0 w 987863"/>
                  <a:gd name="connsiteY4" fmla="*/ 860425 h 1720850"/>
                  <a:gd name="connsiteX0" fmla="*/ 161563 w 503806"/>
                  <a:gd name="connsiteY0" fmla="*/ 747241 h 1722374"/>
                  <a:gd name="connsiteX1" fmla="*/ 9874 w 503806"/>
                  <a:gd name="connsiteY1" fmla="*/ 880 h 1722374"/>
                  <a:gd name="connsiteX2" fmla="*/ 503806 w 503806"/>
                  <a:gd name="connsiteY2" fmla="*/ 861305 h 1722374"/>
                  <a:gd name="connsiteX3" fmla="*/ 9874 w 503806"/>
                  <a:gd name="connsiteY3" fmla="*/ 1721730 h 1722374"/>
                  <a:gd name="connsiteX4" fmla="*/ 161563 w 503806"/>
                  <a:gd name="connsiteY4" fmla="*/ 747241 h 1722374"/>
                  <a:gd name="connsiteX0" fmla="*/ 589944 w 932187"/>
                  <a:gd name="connsiteY0" fmla="*/ 746854 h 1376228"/>
                  <a:gd name="connsiteX1" fmla="*/ 438255 w 932187"/>
                  <a:gd name="connsiteY1" fmla="*/ 493 h 1376228"/>
                  <a:gd name="connsiteX2" fmla="*/ 932187 w 932187"/>
                  <a:gd name="connsiteY2" fmla="*/ 860918 h 1376228"/>
                  <a:gd name="connsiteX3" fmla="*/ 4000 w 932187"/>
                  <a:gd name="connsiteY3" fmla="*/ 1373118 h 1376228"/>
                  <a:gd name="connsiteX4" fmla="*/ 589944 w 932187"/>
                  <a:gd name="connsiteY4" fmla="*/ 746854 h 1376228"/>
                  <a:gd name="connsiteX0" fmla="*/ 589274 w 931517"/>
                  <a:gd name="connsiteY0" fmla="*/ 746854 h 1407233"/>
                  <a:gd name="connsiteX1" fmla="*/ 437585 w 931517"/>
                  <a:gd name="connsiteY1" fmla="*/ 493 h 1407233"/>
                  <a:gd name="connsiteX2" fmla="*/ 931517 w 931517"/>
                  <a:gd name="connsiteY2" fmla="*/ 860918 h 1407233"/>
                  <a:gd name="connsiteX3" fmla="*/ 3330 w 931517"/>
                  <a:gd name="connsiteY3" fmla="*/ 1373118 h 1407233"/>
                  <a:gd name="connsiteX4" fmla="*/ 589274 w 931517"/>
                  <a:gd name="connsiteY4" fmla="*/ 746854 h 1407233"/>
                  <a:gd name="connsiteX0" fmla="*/ 437585 w 931517"/>
                  <a:gd name="connsiteY0" fmla="*/ 0 h 1406740"/>
                  <a:gd name="connsiteX1" fmla="*/ 931517 w 931517"/>
                  <a:gd name="connsiteY1" fmla="*/ 860425 h 1406740"/>
                  <a:gd name="connsiteX2" fmla="*/ 3330 w 931517"/>
                  <a:gd name="connsiteY2" fmla="*/ 1372625 h 1406740"/>
                  <a:gd name="connsiteX3" fmla="*/ 589274 w 931517"/>
                  <a:gd name="connsiteY3" fmla="*/ 746361 h 1406740"/>
                  <a:gd name="connsiteX4" fmla="*/ 529025 w 931517"/>
                  <a:gd name="connsiteY4" fmla="*/ 91440 h 1406740"/>
                  <a:gd name="connsiteX0" fmla="*/ 437585 w 931517"/>
                  <a:gd name="connsiteY0" fmla="*/ 0 h 1406740"/>
                  <a:gd name="connsiteX1" fmla="*/ 931517 w 931517"/>
                  <a:gd name="connsiteY1" fmla="*/ 860425 h 1406740"/>
                  <a:gd name="connsiteX2" fmla="*/ 3330 w 931517"/>
                  <a:gd name="connsiteY2" fmla="*/ 1372625 h 1406740"/>
                  <a:gd name="connsiteX3" fmla="*/ 589274 w 931517"/>
                  <a:gd name="connsiteY3" fmla="*/ 746361 h 1406740"/>
                  <a:gd name="connsiteX0" fmla="*/ 931517 w 931517"/>
                  <a:gd name="connsiteY0" fmla="*/ 114064 h 660379"/>
                  <a:gd name="connsiteX1" fmla="*/ 3330 w 931517"/>
                  <a:gd name="connsiteY1" fmla="*/ 626264 h 660379"/>
                  <a:gd name="connsiteX2" fmla="*/ 589274 w 931517"/>
                  <a:gd name="connsiteY2" fmla="*/ 0 h 660379"/>
                  <a:gd name="connsiteX0" fmla="*/ 941384 w 941384"/>
                  <a:gd name="connsiteY0" fmla="*/ 114064 h 660379"/>
                  <a:gd name="connsiteX1" fmla="*/ 13197 w 941384"/>
                  <a:gd name="connsiteY1" fmla="*/ 626264 h 660379"/>
                  <a:gd name="connsiteX2" fmla="*/ 599141 w 941384"/>
                  <a:gd name="connsiteY2" fmla="*/ 0 h 660379"/>
                  <a:gd name="connsiteX0" fmla="*/ 941384 w 941384"/>
                  <a:gd name="connsiteY0" fmla="*/ 114064 h 698632"/>
                  <a:gd name="connsiteX1" fmla="*/ 13197 w 941384"/>
                  <a:gd name="connsiteY1" fmla="*/ 626264 h 698632"/>
                  <a:gd name="connsiteX2" fmla="*/ 599141 w 941384"/>
                  <a:gd name="connsiteY2" fmla="*/ 0 h 698632"/>
                  <a:gd name="connsiteX0" fmla="*/ 946909 w 946909"/>
                  <a:gd name="connsiteY0" fmla="*/ 114064 h 698632"/>
                  <a:gd name="connsiteX1" fmla="*/ 18722 w 946909"/>
                  <a:gd name="connsiteY1" fmla="*/ 626264 h 698632"/>
                  <a:gd name="connsiteX2" fmla="*/ 604666 w 946909"/>
                  <a:gd name="connsiteY2" fmla="*/ 0 h 698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46909" h="698632">
                    <a:moveTo>
                      <a:pt x="946909" y="114064"/>
                    </a:moveTo>
                    <a:cubicBezTo>
                      <a:pt x="946909" y="589264"/>
                      <a:pt x="95546" y="828967"/>
                      <a:pt x="18722" y="626264"/>
                    </a:cubicBezTo>
                    <a:cubicBezTo>
                      <a:pt x="-117548" y="352121"/>
                      <a:pt x="532290" y="228771"/>
                      <a:pt x="604666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CDF14808-9EE1-4A9F-AF24-84201545678B}"/>
                  </a:ext>
                </a:extLst>
              </p:cNvPr>
              <p:cNvGrpSpPr/>
              <p:nvPr/>
            </p:nvGrpSpPr>
            <p:grpSpPr>
              <a:xfrm>
                <a:off x="6959196" y="4113654"/>
                <a:ext cx="638357" cy="1129597"/>
                <a:chOff x="4885919" y="3118769"/>
                <a:chExt cx="638357" cy="1129597"/>
              </a:xfrm>
            </p:grpSpPr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8B411EE4-0A3A-42AF-8A8D-30E33E182C2F}"/>
                    </a:ext>
                  </a:extLst>
                </p:cNvPr>
                <p:cNvGrpSpPr/>
                <p:nvPr/>
              </p:nvGrpSpPr>
              <p:grpSpPr>
                <a:xfrm>
                  <a:off x="4885919" y="3118769"/>
                  <a:ext cx="638357" cy="1129597"/>
                  <a:chOff x="4885919" y="3118769"/>
                  <a:chExt cx="638357" cy="1129597"/>
                </a:xfrm>
              </p:grpSpPr>
              <p:sp>
                <p:nvSpPr>
                  <p:cNvPr id="76" name="Rectangle 53">
                    <a:extLst>
                      <a:ext uri="{FF2B5EF4-FFF2-40B4-BE49-F238E27FC236}">
                        <a16:creationId xmlns:a16="http://schemas.microsoft.com/office/drawing/2014/main" id="{4EA6D88A-0CDE-4409-84E7-E411B4936FA0}"/>
                      </a:ext>
                    </a:extLst>
                  </p:cNvPr>
                  <p:cNvSpPr/>
                  <p:nvPr/>
                </p:nvSpPr>
                <p:spPr>
                  <a:xfrm>
                    <a:off x="4885919" y="3118769"/>
                    <a:ext cx="638357" cy="946010"/>
                  </a:xfrm>
                  <a:custGeom>
                    <a:avLst/>
                    <a:gdLst>
                      <a:gd name="connsiteX0" fmla="*/ 0 w 1355725"/>
                      <a:gd name="connsiteY0" fmla="*/ 0 h 711474"/>
                      <a:gd name="connsiteX1" fmla="*/ 1355725 w 1355725"/>
                      <a:gd name="connsiteY1" fmla="*/ 0 h 711474"/>
                      <a:gd name="connsiteX2" fmla="*/ 1355725 w 1355725"/>
                      <a:gd name="connsiteY2" fmla="*/ 711474 h 711474"/>
                      <a:gd name="connsiteX3" fmla="*/ 0 w 1355725"/>
                      <a:gd name="connsiteY3" fmla="*/ 711474 h 711474"/>
                      <a:gd name="connsiteX4" fmla="*/ 0 w 1355725"/>
                      <a:gd name="connsiteY4" fmla="*/ 0 h 711474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0 w 1355725"/>
                      <a:gd name="connsiteY4" fmla="*/ 711509 h 711509"/>
                      <a:gd name="connsiteX5" fmla="*/ 0 w 1355725"/>
                      <a:gd name="connsiteY5" fmla="*/ 35 h 711509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666750 w 1355725"/>
                      <a:gd name="connsiteY4" fmla="*/ 616258 h 711509"/>
                      <a:gd name="connsiteX5" fmla="*/ 0 w 1355725"/>
                      <a:gd name="connsiteY5" fmla="*/ 711509 h 711509"/>
                      <a:gd name="connsiteX6" fmla="*/ 0 w 1355725"/>
                      <a:gd name="connsiteY6" fmla="*/ 35 h 711509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666750 w 1355725"/>
                      <a:gd name="connsiteY4" fmla="*/ 616258 h 711509"/>
                      <a:gd name="connsiteX5" fmla="*/ 0 w 1355725"/>
                      <a:gd name="connsiteY5" fmla="*/ 35 h 711509"/>
                      <a:gd name="connsiteX0" fmla="*/ 0 w 688975"/>
                      <a:gd name="connsiteY0" fmla="*/ 616223 h 711474"/>
                      <a:gd name="connsiteX1" fmla="*/ 19050 w 688975"/>
                      <a:gd name="connsiteY1" fmla="*/ 368256 h 711474"/>
                      <a:gd name="connsiteX2" fmla="*/ 688975 w 688975"/>
                      <a:gd name="connsiteY2" fmla="*/ 0 h 711474"/>
                      <a:gd name="connsiteX3" fmla="*/ 688975 w 688975"/>
                      <a:gd name="connsiteY3" fmla="*/ 711474 h 711474"/>
                      <a:gd name="connsiteX4" fmla="*/ 0 w 688975"/>
                      <a:gd name="connsiteY4" fmla="*/ 616223 h 711474"/>
                      <a:gd name="connsiteX0" fmla="*/ 0 w 736600"/>
                      <a:gd name="connsiteY0" fmla="*/ 549548 h 711474"/>
                      <a:gd name="connsiteX1" fmla="*/ 66675 w 736600"/>
                      <a:gd name="connsiteY1" fmla="*/ 368256 h 711474"/>
                      <a:gd name="connsiteX2" fmla="*/ 736600 w 736600"/>
                      <a:gd name="connsiteY2" fmla="*/ 0 h 711474"/>
                      <a:gd name="connsiteX3" fmla="*/ 736600 w 736600"/>
                      <a:gd name="connsiteY3" fmla="*/ 711474 h 711474"/>
                      <a:gd name="connsiteX4" fmla="*/ 0 w 736600"/>
                      <a:gd name="connsiteY4" fmla="*/ 549548 h 711474"/>
                      <a:gd name="connsiteX0" fmla="*/ 923925 w 1660525"/>
                      <a:gd name="connsiteY0" fmla="*/ 549548 h 711474"/>
                      <a:gd name="connsiteX1" fmla="*/ 0 w 1660525"/>
                      <a:gd name="connsiteY1" fmla="*/ 425406 h 711474"/>
                      <a:gd name="connsiteX2" fmla="*/ 1660525 w 1660525"/>
                      <a:gd name="connsiteY2" fmla="*/ 0 h 711474"/>
                      <a:gd name="connsiteX3" fmla="*/ 1660525 w 1660525"/>
                      <a:gd name="connsiteY3" fmla="*/ 711474 h 711474"/>
                      <a:gd name="connsiteX4" fmla="*/ 923925 w 1660525"/>
                      <a:gd name="connsiteY4" fmla="*/ 549548 h 711474"/>
                      <a:gd name="connsiteX0" fmla="*/ 923925 w 1660525"/>
                      <a:gd name="connsiteY0" fmla="*/ 124142 h 286068"/>
                      <a:gd name="connsiteX1" fmla="*/ 0 w 1660525"/>
                      <a:gd name="connsiteY1" fmla="*/ 0 h 286068"/>
                      <a:gd name="connsiteX2" fmla="*/ 1660525 w 1660525"/>
                      <a:gd name="connsiteY2" fmla="*/ 286068 h 286068"/>
                      <a:gd name="connsiteX3" fmla="*/ 923925 w 1660525"/>
                      <a:gd name="connsiteY3" fmla="*/ 124142 h 286068"/>
                      <a:gd name="connsiteX0" fmla="*/ 923925 w 1974850"/>
                      <a:gd name="connsiteY0" fmla="*/ 124142 h 124142"/>
                      <a:gd name="connsiteX1" fmla="*/ 0 w 1974850"/>
                      <a:gd name="connsiteY1" fmla="*/ 0 h 124142"/>
                      <a:gd name="connsiteX2" fmla="*/ 1974850 w 1974850"/>
                      <a:gd name="connsiteY2" fmla="*/ 318 h 124142"/>
                      <a:gd name="connsiteX3" fmla="*/ 923925 w 1974850"/>
                      <a:gd name="connsiteY3" fmla="*/ 124142 h 124142"/>
                      <a:gd name="connsiteX0" fmla="*/ 923925 w 1974850"/>
                      <a:gd name="connsiteY0" fmla="*/ 140863 h 140863"/>
                      <a:gd name="connsiteX1" fmla="*/ 0 w 1974850"/>
                      <a:gd name="connsiteY1" fmla="*/ 16721 h 140863"/>
                      <a:gd name="connsiteX2" fmla="*/ 1974850 w 1974850"/>
                      <a:gd name="connsiteY2" fmla="*/ 17039 h 140863"/>
                      <a:gd name="connsiteX3" fmla="*/ 923925 w 1974850"/>
                      <a:gd name="connsiteY3" fmla="*/ 140863 h 140863"/>
                      <a:gd name="connsiteX0" fmla="*/ 923925 w 1974873"/>
                      <a:gd name="connsiteY0" fmla="*/ 171450 h 171450"/>
                      <a:gd name="connsiteX1" fmla="*/ 0 w 1974873"/>
                      <a:gd name="connsiteY1" fmla="*/ 47308 h 171450"/>
                      <a:gd name="connsiteX2" fmla="*/ 942975 w 1974873"/>
                      <a:gd name="connsiteY2" fmla="*/ 0 h 171450"/>
                      <a:gd name="connsiteX3" fmla="*/ 1974850 w 1974873"/>
                      <a:gd name="connsiteY3" fmla="*/ 47626 h 171450"/>
                      <a:gd name="connsiteX4" fmla="*/ 923925 w 1974873"/>
                      <a:gd name="connsiteY4" fmla="*/ 171450 h 171450"/>
                      <a:gd name="connsiteX0" fmla="*/ 923925 w 1977460"/>
                      <a:gd name="connsiteY0" fmla="*/ 592413 h 592413"/>
                      <a:gd name="connsiteX1" fmla="*/ 0 w 1977460"/>
                      <a:gd name="connsiteY1" fmla="*/ 468271 h 592413"/>
                      <a:gd name="connsiteX2" fmla="*/ 942975 w 1977460"/>
                      <a:gd name="connsiteY2" fmla="*/ 420963 h 592413"/>
                      <a:gd name="connsiteX3" fmla="*/ 1974850 w 1977460"/>
                      <a:gd name="connsiteY3" fmla="*/ 468589 h 592413"/>
                      <a:gd name="connsiteX4" fmla="*/ 923925 w 1977460"/>
                      <a:gd name="connsiteY4" fmla="*/ 592413 h 592413"/>
                      <a:gd name="connsiteX0" fmla="*/ 923925 w 1977460"/>
                      <a:gd name="connsiteY0" fmla="*/ 592413 h 910115"/>
                      <a:gd name="connsiteX1" fmla="*/ 0 w 1977460"/>
                      <a:gd name="connsiteY1" fmla="*/ 468271 h 910115"/>
                      <a:gd name="connsiteX2" fmla="*/ 942975 w 1977460"/>
                      <a:gd name="connsiteY2" fmla="*/ 420963 h 910115"/>
                      <a:gd name="connsiteX3" fmla="*/ 1974850 w 1977460"/>
                      <a:gd name="connsiteY3" fmla="*/ 468589 h 910115"/>
                      <a:gd name="connsiteX4" fmla="*/ 923925 w 1977460"/>
                      <a:gd name="connsiteY4" fmla="*/ 592413 h 910115"/>
                      <a:gd name="connsiteX0" fmla="*/ 923925 w 2025877"/>
                      <a:gd name="connsiteY0" fmla="*/ 592413 h 929098"/>
                      <a:gd name="connsiteX1" fmla="*/ 0 w 2025877"/>
                      <a:gd name="connsiteY1" fmla="*/ 468271 h 929098"/>
                      <a:gd name="connsiteX2" fmla="*/ 942975 w 2025877"/>
                      <a:gd name="connsiteY2" fmla="*/ 420963 h 929098"/>
                      <a:gd name="connsiteX3" fmla="*/ 1974850 w 2025877"/>
                      <a:gd name="connsiteY3" fmla="*/ 468589 h 929098"/>
                      <a:gd name="connsiteX4" fmla="*/ 923925 w 2025877"/>
                      <a:gd name="connsiteY4" fmla="*/ 592413 h 929098"/>
                      <a:gd name="connsiteX0" fmla="*/ 923925 w 2025877"/>
                      <a:gd name="connsiteY0" fmla="*/ 592413 h 929098"/>
                      <a:gd name="connsiteX1" fmla="*/ 0 w 2025877"/>
                      <a:gd name="connsiteY1" fmla="*/ 468271 h 929098"/>
                      <a:gd name="connsiteX2" fmla="*/ 942975 w 2025877"/>
                      <a:gd name="connsiteY2" fmla="*/ 420963 h 929098"/>
                      <a:gd name="connsiteX3" fmla="*/ 1974850 w 2025877"/>
                      <a:gd name="connsiteY3" fmla="*/ 468589 h 929098"/>
                      <a:gd name="connsiteX4" fmla="*/ 923925 w 2025877"/>
                      <a:gd name="connsiteY4" fmla="*/ 592413 h 929098"/>
                      <a:gd name="connsiteX0" fmla="*/ 951682 w 2053634"/>
                      <a:gd name="connsiteY0" fmla="*/ 592413 h 984127"/>
                      <a:gd name="connsiteX1" fmla="*/ 27757 w 2053634"/>
                      <a:gd name="connsiteY1" fmla="*/ 468271 h 984127"/>
                      <a:gd name="connsiteX2" fmla="*/ 970732 w 2053634"/>
                      <a:gd name="connsiteY2" fmla="*/ 420963 h 984127"/>
                      <a:gd name="connsiteX3" fmla="*/ 2002607 w 2053634"/>
                      <a:gd name="connsiteY3" fmla="*/ 468589 h 984127"/>
                      <a:gd name="connsiteX4" fmla="*/ 951682 w 2053634"/>
                      <a:gd name="connsiteY4" fmla="*/ 592413 h 984127"/>
                      <a:gd name="connsiteX0" fmla="*/ 1065072 w 2167024"/>
                      <a:gd name="connsiteY0" fmla="*/ 592413 h 1006147"/>
                      <a:gd name="connsiteX1" fmla="*/ 141147 w 2167024"/>
                      <a:gd name="connsiteY1" fmla="*/ 468271 h 1006147"/>
                      <a:gd name="connsiteX2" fmla="*/ 1084122 w 2167024"/>
                      <a:gd name="connsiteY2" fmla="*/ 420963 h 1006147"/>
                      <a:gd name="connsiteX3" fmla="*/ 2115997 w 2167024"/>
                      <a:gd name="connsiteY3" fmla="*/ 468589 h 1006147"/>
                      <a:gd name="connsiteX4" fmla="*/ 1065072 w 2167024"/>
                      <a:gd name="connsiteY4" fmla="*/ 592413 h 1006147"/>
                      <a:gd name="connsiteX0" fmla="*/ 989160 w 2091112"/>
                      <a:gd name="connsiteY0" fmla="*/ 592413 h 1014613"/>
                      <a:gd name="connsiteX1" fmla="*/ 65235 w 2091112"/>
                      <a:gd name="connsiteY1" fmla="*/ 468271 h 1014613"/>
                      <a:gd name="connsiteX2" fmla="*/ 1008210 w 2091112"/>
                      <a:gd name="connsiteY2" fmla="*/ 420963 h 1014613"/>
                      <a:gd name="connsiteX3" fmla="*/ 2040085 w 2091112"/>
                      <a:gd name="connsiteY3" fmla="*/ 468589 h 1014613"/>
                      <a:gd name="connsiteX4" fmla="*/ 989160 w 2091112"/>
                      <a:gd name="connsiteY4" fmla="*/ 592413 h 1014613"/>
                      <a:gd name="connsiteX0" fmla="*/ 989160 w 2060110"/>
                      <a:gd name="connsiteY0" fmla="*/ 592413 h 1014613"/>
                      <a:gd name="connsiteX1" fmla="*/ 65235 w 2060110"/>
                      <a:gd name="connsiteY1" fmla="*/ 468271 h 1014613"/>
                      <a:gd name="connsiteX2" fmla="*/ 1008210 w 2060110"/>
                      <a:gd name="connsiteY2" fmla="*/ 420963 h 1014613"/>
                      <a:gd name="connsiteX3" fmla="*/ 2040085 w 2060110"/>
                      <a:gd name="connsiteY3" fmla="*/ 468589 h 1014613"/>
                      <a:gd name="connsiteX4" fmla="*/ 989160 w 2060110"/>
                      <a:gd name="connsiteY4" fmla="*/ 592413 h 1014613"/>
                      <a:gd name="connsiteX0" fmla="*/ 667845 w 1738795"/>
                      <a:gd name="connsiteY0" fmla="*/ 592413 h 1005109"/>
                      <a:gd name="connsiteX1" fmla="*/ 456269 w 1738795"/>
                      <a:gd name="connsiteY1" fmla="*/ 430171 h 1005109"/>
                      <a:gd name="connsiteX2" fmla="*/ 686895 w 1738795"/>
                      <a:gd name="connsiteY2" fmla="*/ 420963 h 1005109"/>
                      <a:gd name="connsiteX3" fmla="*/ 1718770 w 1738795"/>
                      <a:gd name="connsiteY3" fmla="*/ 468589 h 1005109"/>
                      <a:gd name="connsiteX4" fmla="*/ 667845 w 1738795"/>
                      <a:gd name="connsiteY4" fmla="*/ 592413 h 1005109"/>
                      <a:gd name="connsiteX0" fmla="*/ 491091 w 1562041"/>
                      <a:gd name="connsiteY0" fmla="*/ 592413 h 946010"/>
                      <a:gd name="connsiteX1" fmla="*/ 279515 w 1562041"/>
                      <a:gd name="connsiteY1" fmla="*/ 430171 h 946010"/>
                      <a:gd name="connsiteX2" fmla="*/ 510141 w 1562041"/>
                      <a:gd name="connsiteY2" fmla="*/ 420963 h 946010"/>
                      <a:gd name="connsiteX3" fmla="*/ 1542016 w 1562041"/>
                      <a:gd name="connsiteY3" fmla="*/ 468589 h 946010"/>
                      <a:gd name="connsiteX4" fmla="*/ 491091 w 1562041"/>
                      <a:gd name="connsiteY4" fmla="*/ 592413 h 946010"/>
                      <a:gd name="connsiteX0" fmla="*/ 491091 w 1562041"/>
                      <a:gd name="connsiteY0" fmla="*/ 592413 h 946010"/>
                      <a:gd name="connsiteX1" fmla="*/ 279515 w 1562041"/>
                      <a:gd name="connsiteY1" fmla="*/ 430171 h 946010"/>
                      <a:gd name="connsiteX2" fmla="*/ 510141 w 1562041"/>
                      <a:gd name="connsiteY2" fmla="*/ 420963 h 946010"/>
                      <a:gd name="connsiteX3" fmla="*/ 1542016 w 1562041"/>
                      <a:gd name="connsiteY3" fmla="*/ 468589 h 946010"/>
                      <a:gd name="connsiteX4" fmla="*/ 491091 w 1562041"/>
                      <a:gd name="connsiteY4" fmla="*/ 592413 h 946010"/>
                      <a:gd name="connsiteX0" fmla="*/ 451333 w 1522283"/>
                      <a:gd name="connsiteY0" fmla="*/ 592413 h 946010"/>
                      <a:gd name="connsiteX1" fmla="*/ 365466 w 1522283"/>
                      <a:gd name="connsiteY1" fmla="*/ 445411 h 946010"/>
                      <a:gd name="connsiteX2" fmla="*/ 470383 w 1522283"/>
                      <a:gd name="connsiteY2" fmla="*/ 420963 h 946010"/>
                      <a:gd name="connsiteX3" fmla="*/ 1502258 w 1522283"/>
                      <a:gd name="connsiteY3" fmla="*/ 468589 h 946010"/>
                      <a:gd name="connsiteX4" fmla="*/ 451333 w 1522283"/>
                      <a:gd name="connsiteY4" fmla="*/ 592413 h 946010"/>
                      <a:gd name="connsiteX0" fmla="*/ 85867 w 1156817"/>
                      <a:gd name="connsiteY0" fmla="*/ 592413 h 946010"/>
                      <a:gd name="connsiteX1" fmla="*/ 0 w 1156817"/>
                      <a:gd name="connsiteY1" fmla="*/ 445411 h 946010"/>
                      <a:gd name="connsiteX2" fmla="*/ 104917 w 1156817"/>
                      <a:gd name="connsiteY2" fmla="*/ 420963 h 946010"/>
                      <a:gd name="connsiteX3" fmla="*/ 1136792 w 1156817"/>
                      <a:gd name="connsiteY3" fmla="*/ 468589 h 946010"/>
                      <a:gd name="connsiteX4" fmla="*/ 85867 w 1156817"/>
                      <a:gd name="connsiteY4" fmla="*/ 592413 h 946010"/>
                      <a:gd name="connsiteX0" fmla="*/ 85867 w 1156817"/>
                      <a:gd name="connsiteY0" fmla="*/ 592413 h 946010"/>
                      <a:gd name="connsiteX1" fmla="*/ 0 w 1156817"/>
                      <a:gd name="connsiteY1" fmla="*/ 445411 h 946010"/>
                      <a:gd name="connsiteX2" fmla="*/ 104917 w 1156817"/>
                      <a:gd name="connsiteY2" fmla="*/ 420963 h 946010"/>
                      <a:gd name="connsiteX3" fmla="*/ 1136792 w 1156817"/>
                      <a:gd name="connsiteY3" fmla="*/ 468589 h 946010"/>
                      <a:gd name="connsiteX4" fmla="*/ 85867 w 1156817"/>
                      <a:gd name="connsiteY4" fmla="*/ 592413 h 9460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6817" h="946010">
                        <a:moveTo>
                          <a:pt x="85867" y="592413"/>
                        </a:moveTo>
                        <a:cubicBezTo>
                          <a:pt x="-31822" y="650092"/>
                          <a:pt x="12700" y="591567"/>
                          <a:pt x="0" y="445411"/>
                        </a:cubicBezTo>
                        <a:cubicBezTo>
                          <a:pt x="4762" y="420011"/>
                          <a:pt x="72791" y="87535"/>
                          <a:pt x="104917" y="420963"/>
                        </a:cubicBezTo>
                        <a:cubicBezTo>
                          <a:pt x="1215109" y="-541009"/>
                          <a:pt x="1141554" y="443189"/>
                          <a:pt x="1136792" y="468589"/>
                        </a:cubicBezTo>
                        <a:cubicBezTo>
                          <a:pt x="1069059" y="563839"/>
                          <a:pt x="1534725" y="1411563"/>
                          <a:pt x="85867" y="592413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7" name="Rectangle 55">
                    <a:extLst>
                      <a:ext uri="{FF2B5EF4-FFF2-40B4-BE49-F238E27FC236}">
                        <a16:creationId xmlns:a16="http://schemas.microsoft.com/office/drawing/2014/main" id="{6BF82CAD-3CF1-4D87-A72B-97233658E241}"/>
                      </a:ext>
                    </a:extLst>
                  </p:cNvPr>
                  <p:cNvSpPr/>
                  <p:nvPr/>
                </p:nvSpPr>
                <p:spPr>
                  <a:xfrm rot="1907919" flipH="1">
                    <a:off x="4907871" y="3300934"/>
                    <a:ext cx="219595" cy="812682"/>
                  </a:xfrm>
                  <a:custGeom>
                    <a:avLst/>
                    <a:gdLst>
                      <a:gd name="connsiteX0" fmla="*/ 0 w 303499"/>
                      <a:gd name="connsiteY0" fmla="*/ 0 h 468346"/>
                      <a:gd name="connsiteX1" fmla="*/ 303499 w 303499"/>
                      <a:gd name="connsiteY1" fmla="*/ 0 h 468346"/>
                      <a:gd name="connsiteX2" fmla="*/ 303499 w 303499"/>
                      <a:gd name="connsiteY2" fmla="*/ 468346 h 468346"/>
                      <a:gd name="connsiteX3" fmla="*/ 0 w 303499"/>
                      <a:gd name="connsiteY3" fmla="*/ 468346 h 468346"/>
                      <a:gd name="connsiteX4" fmla="*/ 0 w 303499"/>
                      <a:gd name="connsiteY4" fmla="*/ 0 h 468346"/>
                      <a:gd name="connsiteX0" fmla="*/ 57058 w 303499"/>
                      <a:gd name="connsiteY0" fmla="*/ 0 h 513139"/>
                      <a:gd name="connsiteX1" fmla="*/ 303499 w 303499"/>
                      <a:gd name="connsiteY1" fmla="*/ 44793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03499"/>
                      <a:gd name="connsiteY0" fmla="*/ 0 h 513139"/>
                      <a:gd name="connsiteX1" fmla="*/ 210005 w 303499"/>
                      <a:gd name="connsiteY1" fmla="*/ 37098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35127"/>
                      <a:gd name="connsiteY0" fmla="*/ 0 h 812682"/>
                      <a:gd name="connsiteX1" fmla="*/ 210005 w 335127"/>
                      <a:gd name="connsiteY1" fmla="*/ 37098 h 812682"/>
                      <a:gd name="connsiteX2" fmla="*/ 335127 w 335127"/>
                      <a:gd name="connsiteY2" fmla="*/ 812682 h 812682"/>
                      <a:gd name="connsiteX3" fmla="*/ 0 w 335127"/>
                      <a:gd name="connsiteY3" fmla="*/ 513139 h 812682"/>
                      <a:gd name="connsiteX4" fmla="*/ 57058 w 335127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40" h="812682">
                        <a:moveTo>
                          <a:pt x="189571" y="0"/>
                        </a:moveTo>
                        <a:lnTo>
                          <a:pt x="342518" y="37098"/>
                        </a:lnTo>
                        <a:cubicBezTo>
                          <a:pt x="505679" y="470588"/>
                          <a:pt x="425933" y="554154"/>
                          <a:pt x="467640" y="812682"/>
                        </a:cubicBezTo>
                        <a:cubicBezTo>
                          <a:pt x="311760" y="793623"/>
                          <a:pt x="195442" y="741915"/>
                          <a:pt x="0" y="755504"/>
                        </a:cubicBezTo>
                        <a:lnTo>
                          <a:pt x="189571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8" name="Rectangle 55">
                    <a:extLst>
                      <a:ext uri="{FF2B5EF4-FFF2-40B4-BE49-F238E27FC236}">
                        <a16:creationId xmlns:a16="http://schemas.microsoft.com/office/drawing/2014/main" id="{0D15F4B9-A554-4DB9-8EC7-65F2DBBF5716}"/>
                      </a:ext>
                    </a:extLst>
                  </p:cNvPr>
                  <p:cNvSpPr/>
                  <p:nvPr/>
                </p:nvSpPr>
                <p:spPr>
                  <a:xfrm rot="21113788">
                    <a:off x="4900086" y="3435684"/>
                    <a:ext cx="353445" cy="812682"/>
                  </a:xfrm>
                  <a:custGeom>
                    <a:avLst/>
                    <a:gdLst>
                      <a:gd name="connsiteX0" fmla="*/ 0 w 303499"/>
                      <a:gd name="connsiteY0" fmla="*/ 0 h 468346"/>
                      <a:gd name="connsiteX1" fmla="*/ 303499 w 303499"/>
                      <a:gd name="connsiteY1" fmla="*/ 0 h 468346"/>
                      <a:gd name="connsiteX2" fmla="*/ 303499 w 303499"/>
                      <a:gd name="connsiteY2" fmla="*/ 468346 h 468346"/>
                      <a:gd name="connsiteX3" fmla="*/ 0 w 303499"/>
                      <a:gd name="connsiteY3" fmla="*/ 468346 h 468346"/>
                      <a:gd name="connsiteX4" fmla="*/ 0 w 303499"/>
                      <a:gd name="connsiteY4" fmla="*/ 0 h 468346"/>
                      <a:gd name="connsiteX0" fmla="*/ 57058 w 303499"/>
                      <a:gd name="connsiteY0" fmla="*/ 0 h 513139"/>
                      <a:gd name="connsiteX1" fmla="*/ 303499 w 303499"/>
                      <a:gd name="connsiteY1" fmla="*/ 44793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03499"/>
                      <a:gd name="connsiteY0" fmla="*/ 0 h 513139"/>
                      <a:gd name="connsiteX1" fmla="*/ 210005 w 303499"/>
                      <a:gd name="connsiteY1" fmla="*/ 37098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35127"/>
                      <a:gd name="connsiteY0" fmla="*/ 0 h 812682"/>
                      <a:gd name="connsiteX1" fmla="*/ 210005 w 335127"/>
                      <a:gd name="connsiteY1" fmla="*/ 37098 h 812682"/>
                      <a:gd name="connsiteX2" fmla="*/ 335127 w 335127"/>
                      <a:gd name="connsiteY2" fmla="*/ 812682 h 812682"/>
                      <a:gd name="connsiteX3" fmla="*/ 0 w 335127"/>
                      <a:gd name="connsiteY3" fmla="*/ 513139 h 812682"/>
                      <a:gd name="connsiteX4" fmla="*/ 57058 w 335127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40" h="812682">
                        <a:moveTo>
                          <a:pt x="189571" y="0"/>
                        </a:moveTo>
                        <a:lnTo>
                          <a:pt x="342518" y="37098"/>
                        </a:lnTo>
                        <a:cubicBezTo>
                          <a:pt x="505679" y="470588"/>
                          <a:pt x="425933" y="554154"/>
                          <a:pt x="467640" y="812682"/>
                        </a:cubicBezTo>
                        <a:cubicBezTo>
                          <a:pt x="311760" y="793623"/>
                          <a:pt x="195442" y="741915"/>
                          <a:pt x="0" y="755504"/>
                        </a:cubicBezTo>
                        <a:lnTo>
                          <a:pt x="189571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4A3BC1A8-33AC-4B52-A8EF-4BCDC1F4B153}"/>
                    </a:ext>
                  </a:extLst>
                </p:cNvPr>
                <p:cNvSpPr/>
                <p:nvPr/>
              </p:nvSpPr>
              <p:spPr>
                <a:xfrm>
                  <a:off x="4962429" y="3490651"/>
                  <a:ext cx="204815" cy="333375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49994062-7E2D-46A3-967E-A47769986BB1}"/>
                  </a:ext>
                </a:extLst>
              </p:cNvPr>
              <p:cNvSpPr/>
              <p:nvPr/>
            </p:nvSpPr>
            <p:spPr>
              <a:xfrm>
                <a:off x="6202871" y="1770823"/>
                <a:ext cx="3149600" cy="29210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74873D60-C3E7-4792-8D7B-BB389AB9B534}"/>
                  </a:ext>
                </a:extLst>
              </p:cNvPr>
              <p:cNvSpPr/>
              <p:nvPr/>
            </p:nvSpPr>
            <p:spPr>
              <a:xfrm rot="1493560">
                <a:off x="5999010" y="3406498"/>
                <a:ext cx="1867007" cy="1017320"/>
              </a:xfrm>
              <a:custGeom>
                <a:avLst/>
                <a:gdLst>
                  <a:gd name="connsiteX0" fmla="*/ 372438 w 1955934"/>
                  <a:gd name="connsiteY0" fmla="*/ 64373 h 1137175"/>
                  <a:gd name="connsiteX1" fmla="*/ 816109 w 1955934"/>
                  <a:gd name="connsiteY1" fmla="*/ 0 h 1137175"/>
                  <a:gd name="connsiteX2" fmla="*/ 1955934 w 1955934"/>
                  <a:gd name="connsiteY2" fmla="*/ 819150 h 1137175"/>
                  <a:gd name="connsiteX3" fmla="*/ 1932777 w 1955934"/>
                  <a:gd name="connsiteY3" fmla="*/ 984237 h 1137175"/>
                  <a:gd name="connsiteX4" fmla="*/ 1912534 w 1955934"/>
                  <a:gd name="connsiteY4" fmla="*/ 1040816 h 1137175"/>
                  <a:gd name="connsiteX5" fmla="*/ 1890237 w 1955934"/>
                  <a:gd name="connsiteY5" fmla="*/ 1059611 h 1137175"/>
                  <a:gd name="connsiteX6" fmla="*/ 1758406 w 1955934"/>
                  <a:gd name="connsiteY6" fmla="*/ 1095961 h 1137175"/>
                  <a:gd name="connsiteX7" fmla="*/ 17347 w 1955934"/>
                  <a:gd name="connsiteY7" fmla="*/ 293441 h 1137175"/>
                  <a:gd name="connsiteX8" fmla="*/ 0 w 1955934"/>
                  <a:gd name="connsiteY8" fmla="*/ 248747 h 1137175"/>
                  <a:gd name="connsiteX9" fmla="*/ 10131 w 1955934"/>
                  <a:gd name="connsiteY9" fmla="*/ 239923 h 1137175"/>
                  <a:gd name="connsiteX10" fmla="*/ 372438 w 1955934"/>
                  <a:gd name="connsiteY10" fmla="*/ 64373 h 1137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55934" h="1137175">
                    <a:moveTo>
                      <a:pt x="372438" y="64373"/>
                    </a:moveTo>
                    <a:cubicBezTo>
                      <a:pt x="508804" y="22922"/>
                      <a:pt x="658732" y="0"/>
                      <a:pt x="816109" y="0"/>
                    </a:cubicBezTo>
                    <a:cubicBezTo>
                      <a:pt x="1445617" y="0"/>
                      <a:pt x="1955934" y="366746"/>
                      <a:pt x="1955934" y="819150"/>
                    </a:cubicBezTo>
                    <a:cubicBezTo>
                      <a:pt x="1955934" y="875701"/>
                      <a:pt x="1947960" y="930913"/>
                      <a:pt x="1932777" y="984237"/>
                    </a:cubicBezTo>
                    <a:lnTo>
                      <a:pt x="1912534" y="1040816"/>
                    </a:lnTo>
                    <a:lnTo>
                      <a:pt x="1890237" y="1059611"/>
                    </a:lnTo>
                    <a:lnTo>
                      <a:pt x="1758406" y="1095961"/>
                    </a:lnTo>
                    <a:cubicBezTo>
                      <a:pt x="1032222" y="1259828"/>
                      <a:pt x="302404" y="923428"/>
                      <a:pt x="17347" y="293441"/>
                    </a:cubicBezTo>
                    <a:lnTo>
                      <a:pt x="0" y="248747"/>
                    </a:lnTo>
                    <a:lnTo>
                      <a:pt x="10131" y="239923"/>
                    </a:lnTo>
                    <a:cubicBezTo>
                      <a:pt x="113265" y="165805"/>
                      <a:pt x="236071" y="105824"/>
                      <a:pt x="372438" y="64373"/>
                    </a:cubicBezTo>
                    <a:close/>
                  </a:path>
                </a:pathLst>
              </a:cu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65" name="Arc 64">
                <a:extLst>
                  <a:ext uri="{FF2B5EF4-FFF2-40B4-BE49-F238E27FC236}">
                    <a16:creationId xmlns:a16="http://schemas.microsoft.com/office/drawing/2014/main" id="{9B4545E4-3DC4-4E8F-A943-B068B0563112}"/>
                  </a:ext>
                </a:extLst>
              </p:cNvPr>
              <p:cNvSpPr/>
              <p:nvPr/>
            </p:nvSpPr>
            <p:spPr>
              <a:xfrm rot="15461899" flipH="1">
                <a:off x="6701166" y="3697197"/>
                <a:ext cx="165417" cy="165417"/>
              </a:xfrm>
              <a:prstGeom prst="arc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3A4D7873-E02A-4D38-B5B0-B3DFEA819232}"/>
                  </a:ext>
                </a:extLst>
              </p:cNvPr>
              <p:cNvGrpSpPr/>
              <p:nvPr/>
            </p:nvGrpSpPr>
            <p:grpSpPr>
              <a:xfrm rot="1228337">
                <a:off x="7633214" y="2044817"/>
                <a:ext cx="1014786" cy="2733554"/>
                <a:chOff x="8271362" y="2210342"/>
                <a:chExt cx="1014786" cy="2733554"/>
              </a:xfrm>
            </p:grpSpPr>
            <p:sp>
              <p:nvSpPr>
                <p:cNvPr id="71" name="Oval 31">
                  <a:extLst>
                    <a:ext uri="{FF2B5EF4-FFF2-40B4-BE49-F238E27FC236}">
                      <a16:creationId xmlns:a16="http://schemas.microsoft.com/office/drawing/2014/main" id="{0C228321-B7F0-4942-939B-C0E46DDA761E}"/>
                    </a:ext>
                  </a:extLst>
                </p:cNvPr>
                <p:cNvSpPr/>
                <p:nvPr/>
              </p:nvSpPr>
              <p:spPr>
                <a:xfrm rot="2075781" flipH="1">
                  <a:off x="8271362" y="2210342"/>
                  <a:ext cx="821826" cy="878624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Oval 31">
                  <a:extLst>
                    <a:ext uri="{FF2B5EF4-FFF2-40B4-BE49-F238E27FC236}">
                      <a16:creationId xmlns:a16="http://schemas.microsoft.com/office/drawing/2014/main" id="{CF977743-6504-4CA1-A3ED-607E292AC5C8}"/>
                    </a:ext>
                  </a:extLst>
                </p:cNvPr>
                <p:cNvSpPr/>
                <p:nvPr/>
              </p:nvSpPr>
              <p:spPr>
                <a:xfrm rot="1803808" flipH="1">
                  <a:off x="8292451" y="2491941"/>
                  <a:ext cx="522676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>
                    <a:lumMod val="75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Oval 31">
                  <a:extLst>
                    <a:ext uri="{FF2B5EF4-FFF2-40B4-BE49-F238E27FC236}">
                      <a16:creationId xmlns:a16="http://schemas.microsoft.com/office/drawing/2014/main" id="{013397A9-6BB8-4621-822A-41057DFB542B}"/>
                    </a:ext>
                  </a:extLst>
                </p:cNvPr>
                <p:cNvSpPr/>
                <p:nvPr/>
              </p:nvSpPr>
              <p:spPr>
                <a:xfrm rot="20163431" flipH="1">
                  <a:off x="9107769" y="4385097"/>
                  <a:ext cx="178379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C4A7B967-5962-41DA-B06C-DE499FBEB826}"/>
                  </a:ext>
                </a:extLst>
              </p:cNvPr>
              <p:cNvGrpSpPr/>
              <p:nvPr/>
            </p:nvGrpSpPr>
            <p:grpSpPr>
              <a:xfrm>
                <a:off x="6943924" y="6122478"/>
                <a:ext cx="1166753" cy="1248659"/>
                <a:chOff x="6581771" y="6164884"/>
                <a:chExt cx="1166753" cy="1248659"/>
              </a:xfrm>
            </p:grpSpPr>
            <p:sp>
              <p:nvSpPr>
                <p:cNvPr id="69" name="Rectangle 62">
                  <a:extLst>
                    <a:ext uri="{FF2B5EF4-FFF2-40B4-BE49-F238E27FC236}">
                      <a16:creationId xmlns:a16="http://schemas.microsoft.com/office/drawing/2014/main" id="{7FD4535C-F1F0-4283-BB86-1032097044D6}"/>
                    </a:ext>
                  </a:extLst>
                </p:cNvPr>
                <p:cNvSpPr/>
                <p:nvPr/>
              </p:nvSpPr>
              <p:spPr>
                <a:xfrm rot="18729688">
                  <a:off x="6675568" y="6071087"/>
                  <a:ext cx="979159" cy="1166753"/>
                </a:xfrm>
                <a:custGeom>
                  <a:avLst/>
                  <a:gdLst>
                    <a:gd name="connsiteX0" fmla="*/ 0 w 514350"/>
                    <a:gd name="connsiteY0" fmla="*/ 0 h 828675"/>
                    <a:gd name="connsiteX1" fmla="*/ 514350 w 514350"/>
                    <a:gd name="connsiteY1" fmla="*/ 0 h 828675"/>
                    <a:gd name="connsiteX2" fmla="*/ 514350 w 514350"/>
                    <a:gd name="connsiteY2" fmla="*/ 828675 h 828675"/>
                    <a:gd name="connsiteX3" fmla="*/ 0 w 514350"/>
                    <a:gd name="connsiteY3" fmla="*/ 828675 h 828675"/>
                    <a:gd name="connsiteX4" fmla="*/ 0 w 514350"/>
                    <a:gd name="connsiteY4" fmla="*/ 0 h 828675"/>
                    <a:gd name="connsiteX0" fmla="*/ 19050 w 533400"/>
                    <a:gd name="connsiteY0" fmla="*/ 0 h 1181100"/>
                    <a:gd name="connsiteX1" fmla="*/ 533400 w 533400"/>
                    <a:gd name="connsiteY1" fmla="*/ 0 h 1181100"/>
                    <a:gd name="connsiteX2" fmla="*/ 0 w 533400"/>
                    <a:gd name="connsiteY2" fmla="*/ 1181100 h 1181100"/>
                    <a:gd name="connsiteX3" fmla="*/ 19050 w 533400"/>
                    <a:gd name="connsiteY3" fmla="*/ 828675 h 1181100"/>
                    <a:gd name="connsiteX4" fmla="*/ 19050 w 533400"/>
                    <a:gd name="connsiteY4" fmla="*/ 0 h 1181100"/>
                    <a:gd name="connsiteX0" fmla="*/ 323850 w 838200"/>
                    <a:gd name="connsiteY0" fmla="*/ 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323850 w 838200"/>
                    <a:gd name="connsiteY4" fmla="*/ 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638175 w 1181100"/>
                    <a:gd name="connsiteY4" fmla="*/ 0 h 11430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729615 w 1181100"/>
                    <a:gd name="connsiteY4" fmla="*/ 91440 h 114300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013460 w 1013460"/>
                    <a:gd name="connsiteY0" fmla="*/ 461010 h 1051560"/>
                    <a:gd name="connsiteX1" fmla="*/ 137160 w 1013460"/>
                    <a:gd name="connsiteY1" fmla="*/ 1051560 h 1051560"/>
                    <a:gd name="connsiteX2" fmla="*/ 0 w 1013460"/>
                    <a:gd name="connsiteY2" fmla="*/ 661035 h 1051560"/>
                    <a:gd name="connsiteX3" fmla="*/ 561975 w 1013460"/>
                    <a:gd name="connsiteY3" fmla="*/ 0 h 1051560"/>
                    <a:gd name="connsiteX0" fmla="*/ 1013460 w 1013460"/>
                    <a:gd name="connsiteY0" fmla="*/ 483870 h 1074420"/>
                    <a:gd name="connsiteX1" fmla="*/ 137160 w 1013460"/>
                    <a:gd name="connsiteY1" fmla="*/ 1074420 h 1074420"/>
                    <a:gd name="connsiteX2" fmla="*/ 0 w 1013460"/>
                    <a:gd name="connsiteY2" fmla="*/ 683895 h 1074420"/>
                    <a:gd name="connsiteX3" fmla="*/ 333375 w 1013460"/>
                    <a:gd name="connsiteY3" fmla="*/ 0 h 107442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129874 w 1129874"/>
                    <a:gd name="connsiteY0" fmla="*/ 771916 h 1201325"/>
                    <a:gd name="connsiteX1" fmla="*/ 137160 w 1129874"/>
                    <a:gd name="connsiteY1" fmla="*/ 1201325 h 1201325"/>
                    <a:gd name="connsiteX2" fmla="*/ 0 w 1129874"/>
                    <a:gd name="connsiteY2" fmla="*/ 871760 h 1201325"/>
                    <a:gd name="connsiteX3" fmla="*/ 461375 w 1129874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1178006 h 1379737"/>
                    <a:gd name="connsiteX1" fmla="*/ 137160 w 916281"/>
                    <a:gd name="connsiteY1" fmla="*/ 1379737 h 1379737"/>
                    <a:gd name="connsiteX2" fmla="*/ 0 w 916281"/>
                    <a:gd name="connsiteY2" fmla="*/ 1050172 h 1379737"/>
                    <a:gd name="connsiteX3" fmla="*/ 593531 w 916281"/>
                    <a:gd name="connsiteY3" fmla="*/ 0 h 1379737"/>
                    <a:gd name="connsiteX0" fmla="*/ 979159 w 979159"/>
                    <a:gd name="connsiteY0" fmla="*/ 1133919 h 1379737"/>
                    <a:gd name="connsiteX1" fmla="*/ 137160 w 979159"/>
                    <a:gd name="connsiteY1" fmla="*/ 1379737 h 1379737"/>
                    <a:gd name="connsiteX2" fmla="*/ 0 w 979159"/>
                    <a:gd name="connsiteY2" fmla="*/ 1050172 h 1379737"/>
                    <a:gd name="connsiteX3" fmla="*/ 593531 w 979159"/>
                    <a:gd name="connsiteY3" fmla="*/ 0 h 1379737"/>
                    <a:gd name="connsiteX0" fmla="*/ 979159 w 979159"/>
                    <a:gd name="connsiteY0" fmla="*/ 1284302 h 1530120"/>
                    <a:gd name="connsiteX1" fmla="*/ 137160 w 979159"/>
                    <a:gd name="connsiteY1" fmla="*/ 1530120 h 1530120"/>
                    <a:gd name="connsiteX2" fmla="*/ 0 w 979159"/>
                    <a:gd name="connsiteY2" fmla="*/ 1200555 h 1530120"/>
                    <a:gd name="connsiteX3" fmla="*/ 688652 w 979159"/>
                    <a:gd name="connsiteY3" fmla="*/ 0 h 1530120"/>
                    <a:gd name="connsiteX0" fmla="*/ 979159 w 979159"/>
                    <a:gd name="connsiteY0" fmla="*/ 920935 h 1166753"/>
                    <a:gd name="connsiteX1" fmla="*/ 137160 w 979159"/>
                    <a:gd name="connsiteY1" fmla="*/ 1166753 h 1166753"/>
                    <a:gd name="connsiteX2" fmla="*/ 0 w 979159"/>
                    <a:gd name="connsiteY2" fmla="*/ 837188 h 1166753"/>
                    <a:gd name="connsiteX3" fmla="*/ 400897 w 979159"/>
                    <a:gd name="connsiteY3" fmla="*/ 0 h 1166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9159" h="1166753">
                      <a:moveTo>
                        <a:pt x="979159" y="920935"/>
                      </a:moveTo>
                      <a:cubicBezTo>
                        <a:pt x="816599" y="1163505"/>
                        <a:pt x="360680" y="1160403"/>
                        <a:pt x="137160" y="1166753"/>
                      </a:cubicBezTo>
                      <a:lnTo>
                        <a:pt x="0" y="837188"/>
                      </a:lnTo>
                      <a:cubicBezTo>
                        <a:pt x="92836" y="230671"/>
                        <a:pt x="400897" y="0"/>
                        <a:pt x="400897" y="0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Oval 64">
                  <a:extLst>
                    <a:ext uri="{FF2B5EF4-FFF2-40B4-BE49-F238E27FC236}">
                      <a16:creationId xmlns:a16="http://schemas.microsoft.com/office/drawing/2014/main" id="{D2F3B75A-B426-44BD-8E1B-2EBDB965156D}"/>
                    </a:ext>
                  </a:extLst>
                </p:cNvPr>
                <p:cNvSpPr/>
                <p:nvPr/>
              </p:nvSpPr>
              <p:spPr>
                <a:xfrm flipV="1">
                  <a:off x="6640773" y="7195184"/>
                  <a:ext cx="721535" cy="218359"/>
                </a:xfrm>
                <a:custGeom>
                  <a:avLst/>
                  <a:gdLst>
                    <a:gd name="connsiteX0" fmla="*/ 0 w 707984"/>
                    <a:gd name="connsiteY0" fmla="*/ 571500 h 1143000"/>
                    <a:gd name="connsiteX1" fmla="*/ 353992 w 707984"/>
                    <a:gd name="connsiteY1" fmla="*/ 0 h 1143000"/>
                    <a:gd name="connsiteX2" fmla="*/ 707984 w 707984"/>
                    <a:gd name="connsiteY2" fmla="*/ 571500 h 1143000"/>
                    <a:gd name="connsiteX3" fmla="*/ 353992 w 707984"/>
                    <a:gd name="connsiteY3" fmla="*/ 1143000 h 1143000"/>
                    <a:gd name="connsiteX4" fmla="*/ 0 w 707984"/>
                    <a:gd name="connsiteY4" fmla="*/ 571500 h 1143000"/>
                    <a:gd name="connsiteX0" fmla="*/ 0 w 707984"/>
                    <a:gd name="connsiteY0" fmla="*/ 571748 h 1143248"/>
                    <a:gd name="connsiteX1" fmla="*/ 353992 w 707984"/>
                    <a:gd name="connsiteY1" fmla="*/ 248 h 1143248"/>
                    <a:gd name="connsiteX2" fmla="*/ 707984 w 707984"/>
                    <a:gd name="connsiteY2" fmla="*/ 571748 h 1143248"/>
                    <a:gd name="connsiteX3" fmla="*/ 353992 w 707984"/>
                    <a:gd name="connsiteY3" fmla="*/ 1143248 h 1143248"/>
                    <a:gd name="connsiteX4" fmla="*/ 0 w 707984"/>
                    <a:gd name="connsiteY4" fmla="*/ 571748 h 1143248"/>
                    <a:gd name="connsiteX0" fmla="*/ 256 w 708496"/>
                    <a:gd name="connsiteY0" fmla="*/ 571748 h 1143248"/>
                    <a:gd name="connsiteX1" fmla="*/ 354248 w 708496"/>
                    <a:gd name="connsiteY1" fmla="*/ 248 h 1143248"/>
                    <a:gd name="connsiteX2" fmla="*/ 708240 w 708496"/>
                    <a:gd name="connsiteY2" fmla="*/ 571748 h 1143248"/>
                    <a:gd name="connsiteX3" fmla="*/ 354248 w 708496"/>
                    <a:gd name="connsiteY3" fmla="*/ 1143248 h 1143248"/>
                    <a:gd name="connsiteX4" fmla="*/ 256 w 708496"/>
                    <a:gd name="connsiteY4" fmla="*/ 571748 h 1143248"/>
                    <a:gd name="connsiteX0" fmla="*/ 10150 w 718134"/>
                    <a:gd name="connsiteY0" fmla="*/ 8034296 h 8863101"/>
                    <a:gd name="connsiteX1" fmla="*/ 310802 w 718134"/>
                    <a:gd name="connsiteY1" fmla="*/ 19 h 8863101"/>
                    <a:gd name="connsiteX2" fmla="*/ 718134 w 718134"/>
                    <a:gd name="connsiteY2" fmla="*/ 8034296 h 8863101"/>
                    <a:gd name="connsiteX3" fmla="*/ 364142 w 718134"/>
                    <a:gd name="connsiteY3" fmla="*/ 8605796 h 8863101"/>
                    <a:gd name="connsiteX4" fmla="*/ 10150 w 718134"/>
                    <a:gd name="connsiteY4" fmla="*/ 8034296 h 8863101"/>
                    <a:gd name="connsiteX0" fmla="*/ 754 w 563958"/>
                    <a:gd name="connsiteY0" fmla="*/ 8327156 h 9059320"/>
                    <a:gd name="connsiteX1" fmla="*/ 156626 w 563958"/>
                    <a:gd name="connsiteY1" fmla="*/ 230 h 9059320"/>
                    <a:gd name="connsiteX2" fmla="*/ 563958 w 563958"/>
                    <a:gd name="connsiteY2" fmla="*/ 8034507 h 9059320"/>
                    <a:gd name="connsiteX3" fmla="*/ 209966 w 563958"/>
                    <a:gd name="connsiteY3" fmla="*/ 8606007 h 9059320"/>
                    <a:gd name="connsiteX4" fmla="*/ 754 w 563958"/>
                    <a:gd name="connsiteY4" fmla="*/ 8327156 h 9059320"/>
                    <a:gd name="connsiteX0" fmla="*/ 73139 w 636343"/>
                    <a:gd name="connsiteY0" fmla="*/ 8327156 h 9059320"/>
                    <a:gd name="connsiteX1" fmla="*/ 229011 w 636343"/>
                    <a:gd name="connsiteY1" fmla="*/ 230 h 9059320"/>
                    <a:gd name="connsiteX2" fmla="*/ 636343 w 636343"/>
                    <a:gd name="connsiteY2" fmla="*/ 8034507 h 9059320"/>
                    <a:gd name="connsiteX3" fmla="*/ 282351 w 636343"/>
                    <a:gd name="connsiteY3" fmla="*/ 8606007 h 9059320"/>
                    <a:gd name="connsiteX4" fmla="*/ 73139 w 636343"/>
                    <a:gd name="connsiteY4" fmla="*/ 8327156 h 9059320"/>
                    <a:gd name="connsiteX0" fmla="*/ 504 w 565167"/>
                    <a:gd name="connsiteY0" fmla="*/ 9230459 h 9962623"/>
                    <a:gd name="connsiteX1" fmla="*/ 156376 w 565167"/>
                    <a:gd name="connsiteY1" fmla="*/ 903533 h 9962623"/>
                    <a:gd name="connsiteX2" fmla="*/ 322764 w 565167"/>
                    <a:gd name="connsiteY2" fmla="*/ 1128269 h 9962623"/>
                    <a:gd name="connsiteX3" fmla="*/ 563708 w 565167"/>
                    <a:gd name="connsiteY3" fmla="*/ 8937810 h 9962623"/>
                    <a:gd name="connsiteX4" fmla="*/ 209716 w 565167"/>
                    <a:gd name="connsiteY4" fmla="*/ 9509310 h 9962623"/>
                    <a:gd name="connsiteX5" fmla="*/ 504 w 565167"/>
                    <a:gd name="connsiteY5" fmla="*/ 9230459 h 9962623"/>
                    <a:gd name="connsiteX0" fmla="*/ 0 w 564663"/>
                    <a:gd name="connsiteY0" fmla="*/ 8102190 h 8834354"/>
                    <a:gd name="connsiteX1" fmla="*/ 322260 w 564663"/>
                    <a:gd name="connsiteY1" fmla="*/ 0 h 8834354"/>
                    <a:gd name="connsiteX2" fmla="*/ 563204 w 564663"/>
                    <a:gd name="connsiteY2" fmla="*/ 7809541 h 8834354"/>
                    <a:gd name="connsiteX3" fmla="*/ 209212 w 564663"/>
                    <a:gd name="connsiteY3" fmla="*/ 8381041 h 8834354"/>
                    <a:gd name="connsiteX4" fmla="*/ 0 w 564663"/>
                    <a:gd name="connsiteY4" fmla="*/ 8102190 h 8834354"/>
                    <a:gd name="connsiteX0" fmla="*/ 79 w 564298"/>
                    <a:gd name="connsiteY0" fmla="*/ 8833835 h 9602831"/>
                    <a:gd name="connsiteX1" fmla="*/ 230899 w 564298"/>
                    <a:gd name="connsiteY1" fmla="*/ 0 h 9602831"/>
                    <a:gd name="connsiteX2" fmla="*/ 563283 w 564298"/>
                    <a:gd name="connsiteY2" fmla="*/ 8541186 h 9602831"/>
                    <a:gd name="connsiteX3" fmla="*/ 209291 w 564298"/>
                    <a:gd name="connsiteY3" fmla="*/ 9112686 h 9602831"/>
                    <a:gd name="connsiteX4" fmla="*/ 79 w 564298"/>
                    <a:gd name="connsiteY4" fmla="*/ 8833835 h 9602831"/>
                    <a:gd name="connsiteX0" fmla="*/ 79 w 567582"/>
                    <a:gd name="connsiteY0" fmla="*/ 9122960 h 9891956"/>
                    <a:gd name="connsiteX1" fmla="*/ 230899 w 567582"/>
                    <a:gd name="connsiteY1" fmla="*/ 289125 h 9891956"/>
                    <a:gd name="connsiteX2" fmla="*/ 563283 w 567582"/>
                    <a:gd name="connsiteY2" fmla="*/ 8830311 h 9891956"/>
                    <a:gd name="connsiteX3" fmla="*/ 209291 w 567582"/>
                    <a:gd name="connsiteY3" fmla="*/ 9401811 h 9891956"/>
                    <a:gd name="connsiteX4" fmla="*/ 79 w 567582"/>
                    <a:gd name="connsiteY4" fmla="*/ 9122960 h 9891956"/>
                    <a:gd name="connsiteX0" fmla="*/ 38916 w 606419"/>
                    <a:gd name="connsiteY0" fmla="*/ 9122960 h 9891956"/>
                    <a:gd name="connsiteX1" fmla="*/ 269736 w 606419"/>
                    <a:gd name="connsiteY1" fmla="*/ 289125 h 9891956"/>
                    <a:gd name="connsiteX2" fmla="*/ 602120 w 606419"/>
                    <a:gd name="connsiteY2" fmla="*/ 8830311 h 9891956"/>
                    <a:gd name="connsiteX3" fmla="*/ 248128 w 606419"/>
                    <a:gd name="connsiteY3" fmla="*/ 9401811 h 9891956"/>
                    <a:gd name="connsiteX4" fmla="*/ 38916 w 606419"/>
                    <a:gd name="connsiteY4" fmla="*/ 9122960 h 9891956"/>
                    <a:gd name="connsiteX0" fmla="*/ 38916 w 609422"/>
                    <a:gd name="connsiteY0" fmla="*/ 9122960 h 9868144"/>
                    <a:gd name="connsiteX1" fmla="*/ 269736 w 609422"/>
                    <a:gd name="connsiteY1" fmla="*/ 289125 h 9868144"/>
                    <a:gd name="connsiteX2" fmla="*/ 602120 w 609422"/>
                    <a:gd name="connsiteY2" fmla="*/ 8830311 h 9868144"/>
                    <a:gd name="connsiteX3" fmla="*/ 452616 w 609422"/>
                    <a:gd name="connsiteY3" fmla="*/ 9361542 h 9868144"/>
                    <a:gd name="connsiteX4" fmla="*/ 248128 w 609422"/>
                    <a:gd name="connsiteY4" fmla="*/ 9401811 h 9868144"/>
                    <a:gd name="connsiteX5" fmla="*/ 38916 w 609422"/>
                    <a:gd name="connsiteY5" fmla="*/ 9122960 h 9868144"/>
                    <a:gd name="connsiteX0" fmla="*/ 34346 w 604852"/>
                    <a:gd name="connsiteY0" fmla="*/ 9122960 h 10043163"/>
                    <a:gd name="connsiteX1" fmla="*/ 265166 w 604852"/>
                    <a:gd name="connsiteY1" fmla="*/ 289125 h 10043163"/>
                    <a:gd name="connsiteX2" fmla="*/ 597550 w 604852"/>
                    <a:gd name="connsiteY2" fmla="*/ 8830311 h 10043163"/>
                    <a:gd name="connsiteX3" fmla="*/ 448046 w 604852"/>
                    <a:gd name="connsiteY3" fmla="*/ 9361542 h 10043163"/>
                    <a:gd name="connsiteX4" fmla="*/ 243558 w 604852"/>
                    <a:gd name="connsiteY4" fmla="*/ 9401811 h 10043163"/>
                    <a:gd name="connsiteX5" fmla="*/ 173725 w 604852"/>
                    <a:gd name="connsiteY5" fmla="*/ 9800529 h 10043163"/>
                    <a:gd name="connsiteX6" fmla="*/ 34346 w 604852"/>
                    <a:gd name="connsiteY6" fmla="*/ 9122960 h 10043163"/>
                    <a:gd name="connsiteX0" fmla="*/ 314 w 431441"/>
                    <a:gd name="connsiteY0" fmla="*/ 9800529 h 10398577"/>
                    <a:gd name="connsiteX1" fmla="*/ 91755 w 431441"/>
                    <a:gd name="connsiteY1" fmla="*/ 289125 h 10398577"/>
                    <a:gd name="connsiteX2" fmla="*/ 424139 w 431441"/>
                    <a:gd name="connsiteY2" fmla="*/ 8830311 h 10398577"/>
                    <a:gd name="connsiteX3" fmla="*/ 274635 w 431441"/>
                    <a:gd name="connsiteY3" fmla="*/ 9361542 h 10398577"/>
                    <a:gd name="connsiteX4" fmla="*/ 70147 w 431441"/>
                    <a:gd name="connsiteY4" fmla="*/ 9401811 h 10398577"/>
                    <a:gd name="connsiteX5" fmla="*/ 314 w 431441"/>
                    <a:gd name="connsiteY5" fmla="*/ 9800529 h 10398577"/>
                    <a:gd name="connsiteX0" fmla="*/ 0 w 431127"/>
                    <a:gd name="connsiteY0" fmla="*/ 9800529 h 10403359"/>
                    <a:gd name="connsiteX1" fmla="*/ 91441 w 431127"/>
                    <a:gd name="connsiteY1" fmla="*/ 289125 h 10403359"/>
                    <a:gd name="connsiteX2" fmla="*/ 423825 w 431127"/>
                    <a:gd name="connsiteY2" fmla="*/ 8830311 h 10403359"/>
                    <a:gd name="connsiteX3" fmla="*/ 274321 w 431127"/>
                    <a:gd name="connsiteY3" fmla="*/ 9361542 h 10403359"/>
                    <a:gd name="connsiteX4" fmla="*/ 0 w 431127"/>
                    <a:gd name="connsiteY4" fmla="*/ 9800529 h 10403359"/>
                    <a:gd name="connsiteX0" fmla="*/ 0 w 530187"/>
                    <a:gd name="connsiteY0" fmla="*/ 8190910 h 9665108"/>
                    <a:gd name="connsiteX1" fmla="*/ 190501 w 530187"/>
                    <a:gd name="connsiteY1" fmla="*/ 289125 h 9665108"/>
                    <a:gd name="connsiteX2" fmla="*/ 522885 w 530187"/>
                    <a:gd name="connsiteY2" fmla="*/ 8830311 h 9665108"/>
                    <a:gd name="connsiteX3" fmla="*/ 373381 w 530187"/>
                    <a:gd name="connsiteY3" fmla="*/ 9361542 h 9665108"/>
                    <a:gd name="connsiteX4" fmla="*/ 0 w 530187"/>
                    <a:gd name="connsiteY4" fmla="*/ 8190910 h 9665108"/>
                    <a:gd name="connsiteX0" fmla="*/ 0 w 527184"/>
                    <a:gd name="connsiteY0" fmla="*/ 8190910 h 9584185"/>
                    <a:gd name="connsiteX1" fmla="*/ 190501 w 527184"/>
                    <a:gd name="connsiteY1" fmla="*/ 289125 h 9584185"/>
                    <a:gd name="connsiteX2" fmla="*/ 522885 w 527184"/>
                    <a:gd name="connsiteY2" fmla="*/ 8830311 h 9584185"/>
                    <a:gd name="connsiteX3" fmla="*/ 0 w 527184"/>
                    <a:gd name="connsiteY3" fmla="*/ 8190910 h 9584185"/>
                    <a:gd name="connsiteX0" fmla="*/ 0 w 471839"/>
                    <a:gd name="connsiteY0" fmla="*/ 8194923 h 9495274"/>
                    <a:gd name="connsiteX1" fmla="*/ 190501 w 471839"/>
                    <a:gd name="connsiteY1" fmla="*/ 293138 h 9495274"/>
                    <a:gd name="connsiteX2" fmla="*/ 461925 w 471839"/>
                    <a:gd name="connsiteY2" fmla="*/ 8687987 h 9495274"/>
                    <a:gd name="connsiteX3" fmla="*/ 0 w 471839"/>
                    <a:gd name="connsiteY3" fmla="*/ 8194923 h 9495274"/>
                    <a:gd name="connsiteX0" fmla="*/ 55803 w 527642"/>
                    <a:gd name="connsiteY0" fmla="*/ 8194923 h 9495274"/>
                    <a:gd name="connsiteX1" fmla="*/ 246304 w 527642"/>
                    <a:gd name="connsiteY1" fmla="*/ 293138 h 9495274"/>
                    <a:gd name="connsiteX2" fmla="*/ 517728 w 527642"/>
                    <a:gd name="connsiteY2" fmla="*/ 8687987 h 9495274"/>
                    <a:gd name="connsiteX3" fmla="*/ 55803 w 527642"/>
                    <a:gd name="connsiteY3" fmla="*/ 8194923 h 9495274"/>
                    <a:gd name="connsiteX0" fmla="*/ 55803 w 553633"/>
                    <a:gd name="connsiteY0" fmla="*/ 7918549 h 9218900"/>
                    <a:gd name="connsiteX1" fmla="*/ 246304 w 553633"/>
                    <a:gd name="connsiteY1" fmla="*/ 16764 h 9218900"/>
                    <a:gd name="connsiteX2" fmla="*/ 517728 w 553633"/>
                    <a:gd name="connsiteY2" fmla="*/ 8411613 h 9218900"/>
                    <a:gd name="connsiteX3" fmla="*/ 55803 w 553633"/>
                    <a:gd name="connsiteY3" fmla="*/ 7918549 h 9218900"/>
                    <a:gd name="connsiteX0" fmla="*/ 55803 w 553633"/>
                    <a:gd name="connsiteY0" fmla="*/ 6604987 h 7905338"/>
                    <a:gd name="connsiteX1" fmla="*/ 246304 w 553633"/>
                    <a:gd name="connsiteY1" fmla="*/ 20163 h 7905338"/>
                    <a:gd name="connsiteX2" fmla="*/ 517728 w 553633"/>
                    <a:gd name="connsiteY2" fmla="*/ 7098051 h 7905338"/>
                    <a:gd name="connsiteX3" fmla="*/ 55803 w 553633"/>
                    <a:gd name="connsiteY3" fmla="*/ 6604987 h 7905338"/>
                    <a:gd name="connsiteX0" fmla="*/ 55803 w 553633"/>
                    <a:gd name="connsiteY0" fmla="*/ 5875915 h 7176266"/>
                    <a:gd name="connsiteX1" fmla="*/ 246304 w 553633"/>
                    <a:gd name="connsiteY1" fmla="*/ 22736 h 7176266"/>
                    <a:gd name="connsiteX2" fmla="*/ 517728 w 553633"/>
                    <a:gd name="connsiteY2" fmla="*/ 6368979 h 7176266"/>
                    <a:gd name="connsiteX3" fmla="*/ 55803 w 553633"/>
                    <a:gd name="connsiteY3" fmla="*/ 5875915 h 7176266"/>
                    <a:gd name="connsiteX0" fmla="*/ 471549 w 934187"/>
                    <a:gd name="connsiteY0" fmla="*/ 3333305 h 4633656"/>
                    <a:gd name="connsiteX1" fmla="*/ 119125 w 934187"/>
                    <a:gd name="connsiteY1" fmla="*/ 40884 h 4633656"/>
                    <a:gd name="connsiteX2" fmla="*/ 933474 w 934187"/>
                    <a:gd name="connsiteY2" fmla="*/ 3826369 h 4633656"/>
                    <a:gd name="connsiteX3" fmla="*/ 471549 w 934187"/>
                    <a:gd name="connsiteY3" fmla="*/ 3333305 h 4633656"/>
                    <a:gd name="connsiteX0" fmla="*/ 471549 w 934142"/>
                    <a:gd name="connsiteY0" fmla="*/ 4170837 h 5471188"/>
                    <a:gd name="connsiteX1" fmla="*/ 119125 w 934142"/>
                    <a:gd name="connsiteY1" fmla="*/ 878416 h 5471188"/>
                    <a:gd name="connsiteX2" fmla="*/ 933474 w 934142"/>
                    <a:gd name="connsiteY2" fmla="*/ 4663901 h 5471188"/>
                    <a:gd name="connsiteX3" fmla="*/ 471549 w 934142"/>
                    <a:gd name="connsiteY3" fmla="*/ 4170837 h 5471188"/>
                    <a:gd name="connsiteX0" fmla="*/ 471549 w 886595"/>
                    <a:gd name="connsiteY0" fmla="*/ 4262110 h 5182044"/>
                    <a:gd name="connsiteX1" fmla="*/ 119125 w 886595"/>
                    <a:gd name="connsiteY1" fmla="*/ 969689 h 5182044"/>
                    <a:gd name="connsiteX2" fmla="*/ 885849 w 886595"/>
                    <a:gd name="connsiteY2" fmla="*/ 4023529 h 5182044"/>
                    <a:gd name="connsiteX3" fmla="*/ 471549 w 886595"/>
                    <a:gd name="connsiteY3" fmla="*/ 4262110 h 5182044"/>
                    <a:gd name="connsiteX0" fmla="*/ 522510 w 880406"/>
                    <a:gd name="connsiteY0" fmla="*/ 4445022 h 5292079"/>
                    <a:gd name="connsiteX1" fmla="*/ 112936 w 880406"/>
                    <a:gd name="connsiteY1" fmla="*/ 969689 h 5292079"/>
                    <a:gd name="connsiteX2" fmla="*/ 879660 w 880406"/>
                    <a:gd name="connsiteY2" fmla="*/ 4023529 h 5292079"/>
                    <a:gd name="connsiteX3" fmla="*/ 522510 w 880406"/>
                    <a:gd name="connsiteY3" fmla="*/ 4445022 h 5292079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249"/>
                    <a:gd name="connsiteY0" fmla="*/ 3673761 h 4520818"/>
                    <a:gd name="connsiteX1" fmla="*/ 0 w 776249"/>
                    <a:gd name="connsiteY1" fmla="*/ 1112984 h 4520818"/>
                    <a:gd name="connsiteX2" fmla="*/ 776249 w 776249"/>
                    <a:gd name="connsiteY2" fmla="*/ 3252268 h 4520818"/>
                    <a:gd name="connsiteX3" fmla="*/ 419099 w 776249"/>
                    <a:gd name="connsiteY3" fmla="*/ 3673761 h 4520818"/>
                    <a:gd name="connsiteX0" fmla="*/ 419099 w 776249"/>
                    <a:gd name="connsiteY0" fmla="*/ 3990942 h 4837999"/>
                    <a:gd name="connsiteX1" fmla="*/ 0 w 776249"/>
                    <a:gd name="connsiteY1" fmla="*/ 1430165 h 4837999"/>
                    <a:gd name="connsiteX2" fmla="*/ 776249 w 776249"/>
                    <a:gd name="connsiteY2" fmla="*/ 3569449 h 4837999"/>
                    <a:gd name="connsiteX3" fmla="*/ 419099 w 776249"/>
                    <a:gd name="connsiteY3" fmla="*/ 3990942 h 4837999"/>
                    <a:gd name="connsiteX0" fmla="*/ 419099 w 776249"/>
                    <a:gd name="connsiteY0" fmla="*/ 4103339 h 4777163"/>
                    <a:gd name="connsiteX1" fmla="*/ 0 w 776249"/>
                    <a:gd name="connsiteY1" fmla="*/ 1542562 h 4777163"/>
                    <a:gd name="connsiteX2" fmla="*/ 776249 w 776249"/>
                    <a:gd name="connsiteY2" fmla="*/ 3133112 h 4777163"/>
                    <a:gd name="connsiteX3" fmla="*/ 419099 w 776249"/>
                    <a:gd name="connsiteY3" fmla="*/ 4103339 h 4777163"/>
                    <a:gd name="connsiteX0" fmla="*/ 380999 w 776249"/>
                    <a:gd name="connsiteY0" fmla="*/ 4469161 h 5057531"/>
                    <a:gd name="connsiteX1" fmla="*/ 0 w 776249"/>
                    <a:gd name="connsiteY1" fmla="*/ 1542562 h 5057531"/>
                    <a:gd name="connsiteX2" fmla="*/ 776249 w 776249"/>
                    <a:gd name="connsiteY2" fmla="*/ 3133112 h 5057531"/>
                    <a:gd name="connsiteX3" fmla="*/ 380999 w 776249"/>
                    <a:gd name="connsiteY3" fmla="*/ 4469161 h 5057531"/>
                    <a:gd name="connsiteX0" fmla="*/ 380999 w 707192"/>
                    <a:gd name="connsiteY0" fmla="*/ 4469161 h 5057531"/>
                    <a:gd name="connsiteX1" fmla="*/ 0 w 707192"/>
                    <a:gd name="connsiteY1" fmla="*/ 1542562 h 5057531"/>
                    <a:gd name="connsiteX2" fmla="*/ 707192 w 707192"/>
                    <a:gd name="connsiteY2" fmla="*/ 3133112 h 5057531"/>
                    <a:gd name="connsiteX3" fmla="*/ 380999 w 707192"/>
                    <a:gd name="connsiteY3" fmla="*/ 4469161 h 5057531"/>
                    <a:gd name="connsiteX0" fmla="*/ 380999 w 721480"/>
                    <a:gd name="connsiteY0" fmla="*/ 4659715 h 5119078"/>
                    <a:gd name="connsiteX1" fmla="*/ 0 w 721480"/>
                    <a:gd name="connsiteY1" fmla="*/ 1733116 h 5119078"/>
                    <a:gd name="connsiteX2" fmla="*/ 721480 w 721480"/>
                    <a:gd name="connsiteY2" fmla="*/ 2546298 h 5119078"/>
                    <a:gd name="connsiteX3" fmla="*/ 380999 w 721480"/>
                    <a:gd name="connsiteY3" fmla="*/ 4659715 h 5119078"/>
                    <a:gd name="connsiteX0" fmla="*/ 380999 w 721480"/>
                    <a:gd name="connsiteY0" fmla="*/ 4659715 h 4729712"/>
                    <a:gd name="connsiteX1" fmla="*/ 0 w 721480"/>
                    <a:gd name="connsiteY1" fmla="*/ 1733116 h 4729712"/>
                    <a:gd name="connsiteX2" fmla="*/ 721480 w 721480"/>
                    <a:gd name="connsiteY2" fmla="*/ 2546298 h 4729712"/>
                    <a:gd name="connsiteX3" fmla="*/ 380999 w 721480"/>
                    <a:gd name="connsiteY3" fmla="*/ 4659715 h 4729712"/>
                    <a:gd name="connsiteX0" fmla="*/ 380999 w 721480"/>
                    <a:gd name="connsiteY0" fmla="*/ 4659715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80999 w 721480"/>
                    <a:gd name="connsiteY3" fmla="*/ 4659715 h 4659754"/>
                    <a:gd name="connsiteX0" fmla="*/ 395287 w 721480"/>
                    <a:gd name="connsiteY0" fmla="*/ 4659716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95287 w 721480"/>
                    <a:gd name="connsiteY3" fmla="*/ 4659716 h 4659754"/>
                    <a:gd name="connsiteX0" fmla="*/ 395287 w 721480"/>
                    <a:gd name="connsiteY0" fmla="*/ 4273365 h 4273403"/>
                    <a:gd name="connsiteX1" fmla="*/ 0 w 721480"/>
                    <a:gd name="connsiteY1" fmla="*/ 1895499 h 4273403"/>
                    <a:gd name="connsiteX2" fmla="*/ 721480 w 721480"/>
                    <a:gd name="connsiteY2" fmla="*/ 2159947 h 4273403"/>
                    <a:gd name="connsiteX3" fmla="*/ 395287 w 721480"/>
                    <a:gd name="connsiteY3" fmla="*/ 4273365 h 4273403"/>
                    <a:gd name="connsiteX0" fmla="*/ 395342 w 721535"/>
                    <a:gd name="connsiteY0" fmla="*/ 4193172 h 4193210"/>
                    <a:gd name="connsiteX1" fmla="*/ 55 w 721535"/>
                    <a:gd name="connsiteY1" fmla="*/ 1815306 h 4193210"/>
                    <a:gd name="connsiteX2" fmla="*/ 721535 w 721535"/>
                    <a:gd name="connsiteY2" fmla="*/ 2079754 h 4193210"/>
                    <a:gd name="connsiteX3" fmla="*/ 395342 w 721535"/>
                    <a:gd name="connsiteY3" fmla="*/ 4193172 h 419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1535" h="4193210">
                      <a:moveTo>
                        <a:pt x="395342" y="4193172"/>
                      </a:moveTo>
                      <a:cubicBezTo>
                        <a:pt x="398943" y="2674391"/>
                        <a:pt x="60863" y="3476889"/>
                        <a:pt x="55" y="1815306"/>
                      </a:cubicBezTo>
                      <a:cubicBezTo>
                        <a:pt x="-7303" y="-1711090"/>
                        <a:pt x="713071" y="756072"/>
                        <a:pt x="721535" y="2079754"/>
                      </a:cubicBezTo>
                      <a:cubicBezTo>
                        <a:pt x="689785" y="3396718"/>
                        <a:pt x="453120" y="4199164"/>
                        <a:pt x="395342" y="4193172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8" name="Arc 67">
                <a:extLst>
                  <a:ext uri="{FF2B5EF4-FFF2-40B4-BE49-F238E27FC236}">
                    <a16:creationId xmlns:a16="http://schemas.microsoft.com/office/drawing/2014/main" id="{8726F830-CC19-4F66-B97C-0550F95F48F5}"/>
                  </a:ext>
                </a:extLst>
              </p:cNvPr>
              <p:cNvSpPr/>
              <p:nvPr/>
            </p:nvSpPr>
            <p:spPr>
              <a:xfrm rot="12806005" flipH="1">
                <a:off x="6330627" y="3459464"/>
                <a:ext cx="435732" cy="533674"/>
              </a:xfrm>
              <a:prstGeom prst="arc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DE1DB9BA-E478-4479-9F04-74796DDFC390}"/>
                  </a:ext>
                </a:extLst>
              </p:cNvPr>
              <p:cNvSpPr/>
              <p:nvPr/>
            </p:nvSpPr>
            <p:spPr>
              <a:xfrm rot="15985154">
                <a:off x="5913206" y="3447725"/>
                <a:ext cx="569040" cy="216106"/>
              </a:xfrm>
              <a:custGeom>
                <a:avLst/>
                <a:gdLst>
                  <a:gd name="connsiteX0" fmla="*/ 569040 w 569040"/>
                  <a:gd name="connsiteY0" fmla="*/ 140144 h 216106"/>
                  <a:gd name="connsiteX1" fmla="*/ 428314 w 569040"/>
                  <a:gd name="connsiteY1" fmla="*/ 135905 h 216106"/>
                  <a:gd name="connsiteX2" fmla="*/ 886 w 569040"/>
                  <a:gd name="connsiteY2" fmla="*/ 215737 h 216106"/>
                  <a:gd name="connsiteX3" fmla="*/ 0 w 569040"/>
                  <a:gd name="connsiteY3" fmla="*/ 216106 h 216106"/>
                  <a:gd name="connsiteX4" fmla="*/ 5590 w 569040"/>
                  <a:gd name="connsiteY4" fmla="*/ 174924 h 216106"/>
                  <a:gd name="connsiteX5" fmla="*/ 294584 w 569040"/>
                  <a:gd name="connsiteY5" fmla="*/ 0 h 216106"/>
                  <a:gd name="connsiteX6" fmla="*/ 566390 w 569040"/>
                  <a:gd name="connsiteY6" fmla="*/ 133802 h 216106"/>
                  <a:gd name="connsiteX7" fmla="*/ 569040 w 569040"/>
                  <a:gd name="connsiteY7" fmla="*/ 140144 h 216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9040" h="216106">
                    <a:moveTo>
                      <a:pt x="569040" y="140144"/>
                    </a:moveTo>
                    <a:lnTo>
                      <a:pt x="428314" y="135905"/>
                    </a:lnTo>
                    <a:cubicBezTo>
                      <a:pt x="280186" y="139543"/>
                      <a:pt x="136512" y="167244"/>
                      <a:pt x="886" y="215737"/>
                    </a:cubicBezTo>
                    <a:lnTo>
                      <a:pt x="0" y="216106"/>
                    </a:lnTo>
                    <a:lnTo>
                      <a:pt x="5590" y="174924"/>
                    </a:lnTo>
                    <a:cubicBezTo>
                      <a:pt x="33096" y="75095"/>
                      <a:pt x="152032" y="0"/>
                      <a:pt x="294584" y="0"/>
                    </a:cubicBezTo>
                    <a:cubicBezTo>
                      <a:pt x="416772" y="1"/>
                      <a:pt x="521608" y="55172"/>
                      <a:pt x="566390" y="133802"/>
                    </a:cubicBezTo>
                    <a:lnTo>
                      <a:pt x="569040" y="140144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9152435-4427-483A-B0FB-CDC6DC28C7F8}"/>
                </a:ext>
              </a:extLst>
            </p:cNvPr>
            <p:cNvSpPr/>
            <p:nvPr/>
          </p:nvSpPr>
          <p:spPr>
            <a:xfrm rot="20901811">
              <a:off x="4850686" y="1990577"/>
              <a:ext cx="390814" cy="55164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CDD95F27-5C16-4C9C-93B1-83E546012923}"/>
                </a:ext>
              </a:extLst>
            </p:cNvPr>
            <p:cNvSpPr/>
            <p:nvPr/>
          </p:nvSpPr>
          <p:spPr>
            <a:xfrm>
              <a:off x="5015823" y="2253212"/>
              <a:ext cx="180262" cy="25444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ttsMP3.com_VoiceText_2025-4-12_8-4-52">
            <a:hlinkClick r:id="" action="ppaction://media"/>
            <a:extLst>
              <a:ext uri="{FF2B5EF4-FFF2-40B4-BE49-F238E27FC236}">
                <a16:creationId xmlns:a16="http://schemas.microsoft.com/office/drawing/2014/main" id="{9402AE30-57F4-4F1A-867D-6050A14F62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595944" y="1498403"/>
            <a:ext cx="609600" cy="609600"/>
          </a:xfrm>
          <a:prstGeom prst="rect">
            <a:avLst/>
          </a:prstGeom>
        </p:spPr>
      </p:pic>
      <p:pic>
        <p:nvPicPr>
          <p:cNvPr id="50" name="1sec">
            <a:hlinkClick r:id="" action="ppaction://media"/>
            <a:extLst>
              <a:ext uri="{FF2B5EF4-FFF2-40B4-BE49-F238E27FC236}">
                <a16:creationId xmlns:a16="http://schemas.microsoft.com/office/drawing/2014/main" id="{C49110C3-F46C-47C6-BC48-303F1C1A231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340842" y="1509290"/>
            <a:ext cx="609600" cy="609600"/>
          </a:xfrm>
          <a:prstGeom prst="rect">
            <a:avLst/>
          </a:prstGeom>
        </p:spPr>
      </p:pic>
      <p:pic>
        <p:nvPicPr>
          <p:cNvPr id="4" name="ttsMP3.com_VoiceText_2025-4-12_8-9-57">
            <a:hlinkClick r:id="" action="ppaction://media"/>
            <a:extLst>
              <a:ext uri="{FF2B5EF4-FFF2-40B4-BE49-F238E27FC236}">
                <a16:creationId xmlns:a16="http://schemas.microsoft.com/office/drawing/2014/main" id="{BC111439-C596-4A88-9325-A0166DE61B1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178192" y="1498403"/>
            <a:ext cx="609600" cy="609600"/>
          </a:xfrm>
          <a:prstGeom prst="rect">
            <a:avLst/>
          </a:prstGeom>
        </p:spPr>
      </p:pic>
      <p:pic>
        <p:nvPicPr>
          <p:cNvPr id="51" name="1sec">
            <a:hlinkClick r:id="" action="ppaction://media"/>
            <a:extLst>
              <a:ext uri="{FF2B5EF4-FFF2-40B4-BE49-F238E27FC236}">
                <a16:creationId xmlns:a16="http://schemas.microsoft.com/office/drawing/2014/main" id="{8B971EB3-C509-4843-B527-1274BE041EF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880424" y="1498403"/>
            <a:ext cx="609600" cy="609600"/>
          </a:xfrm>
          <a:prstGeom prst="rect">
            <a:avLst/>
          </a:prstGeom>
        </p:spPr>
      </p:pic>
      <p:pic>
        <p:nvPicPr>
          <p:cNvPr id="6" name="ttsMP3.com_VoiceText_2025-4-12_8-11-1">
            <a:hlinkClick r:id="" action="ppaction://media"/>
            <a:extLst>
              <a:ext uri="{FF2B5EF4-FFF2-40B4-BE49-F238E27FC236}">
                <a16:creationId xmlns:a16="http://schemas.microsoft.com/office/drawing/2014/main" id="{FAB1614F-ACCA-4F29-9C77-770F31DFD2FE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683770" y="1498403"/>
            <a:ext cx="609600" cy="609600"/>
          </a:xfrm>
          <a:prstGeom prst="rect">
            <a:avLst/>
          </a:prstGeom>
        </p:spPr>
      </p:pic>
      <p:pic>
        <p:nvPicPr>
          <p:cNvPr id="83" name="1sec">
            <a:hlinkClick r:id="" action="ppaction://media"/>
            <a:extLst>
              <a:ext uri="{FF2B5EF4-FFF2-40B4-BE49-F238E27FC236}">
                <a16:creationId xmlns:a16="http://schemas.microsoft.com/office/drawing/2014/main" id="{750F38F5-8269-4A6B-BB77-93FE58A72EF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492379" y="1505171"/>
            <a:ext cx="609600" cy="609600"/>
          </a:xfrm>
          <a:prstGeom prst="rect">
            <a:avLst/>
          </a:prstGeom>
        </p:spPr>
      </p:pic>
      <p:pic>
        <p:nvPicPr>
          <p:cNvPr id="84" name="ttsMP3.com_VoiceText_2025-4-12_8-11-24">
            <a:hlinkClick r:id="" action="ppaction://media"/>
            <a:extLst>
              <a:ext uri="{FF2B5EF4-FFF2-40B4-BE49-F238E27FC236}">
                <a16:creationId xmlns:a16="http://schemas.microsoft.com/office/drawing/2014/main" id="{4B72BAFC-647F-4036-B14A-7DDCFF77D2AF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9265767" y="1498403"/>
            <a:ext cx="609600" cy="609600"/>
          </a:xfrm>
          <a:prstGeom prst="rect">
            <a:avLst/>
          </a:prstGeom>
        </p:spPr>
      </p:pic>
      <p:pic>
        <p:nvPicPr>
          <p:cNvPr id="85" name="1sec">
            <a:hlinkClick r:id="" action="ppaction://media"/>
            <a:extLst>
              <a:ext uri="{FF2B5EF4-FFF2-40B4-BE49-F238E27FC236}">
                <a16:creationId xmlns:a16="http://schemas.microsoft.com/office/drawing/2014/main" id="{9BA9CD8E-02B1-44F8-80F8-8B423057E79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0039366" y="1515604"/>
            <a:ext cx="609600" cy="609600"/>
          </a:xfrm>
          <a:prstGeom prst="rect">
            <a:avLst/>
          </a:prstGeom>
        </p:spPr>
      </p:pic>
      <p:pic>
        <p:nvPicPr>
          <p:cNvPr id="7" name="ttsMP3.com_VoiceText_2025-4-12_8-13-4">
            <a:hlinkClick r:id="" action="ppaction://media"/>
            <a:extLst>
              <a:ext uri="{FF2B5EF4-FFF2-40B4-BE49-F238E27FC236}">
                <a16:creationId xmlns:a16="http://schemas.microsoft.com/office/drawing/2014/main" id="{F78A58E9-9D0E-49D6-B48D-4B08B58AC6F5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0809240" y="1524250"/>
            <a:ext cx="609600" cy="609600"/>
          </a:xfrm>
          <a:prstGeom prst="rect">
            <a:avLst/>
          </a:prstGeom>
        </p:spPr>
      </p:pic>
      <p:pic>
        <p:nvPicPr>
          <p:cNvPr id="87" name="1sec">
            <a:hlinkClick r:id="" action="ppaction://media"/>
            <a:extLst>
              <a:ext uri="{FF2B5EF4-FFF2-40B4-BE49-F238E27FC236}">
                <a16:creationId xmlns:a16="http://schemas.microsoft.com/office/drawing/2014/main" id="{C5BCF2B8-3485-4A4C-9886-66CFFA4EBE0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0504440" y="2181954"/>
            <a:ext cx="609600" cy="609600"/>
          </a:xfrm>
          <a:prstGeom prst="rect">
            <a:avLst/>
          </a:prstGeom>
        </p:spPr>
      </p:pic>
      <p:pic>
        <p:nvPicPr>
          <p:cNvPr id="88" name="1sec">
            <a:hlinkClick r:id="" action="ppaction://media"/>
            <a:extLst>
              <a:ext uri="{FF2B5EF4-FFF2-40B4-BE49-F238E27FC236}">
                <a16:creationId xmlns:a16="http://schemas.microsoft.com/office/drawing/2014/main" id="{B071FBC1-8985-4B5E-8D07-F6402AECDDD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300381" y="21896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871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65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56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712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8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544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056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60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36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056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92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504" fill="hold"/>
                                        <p:tgtEl>
                                          <p:spTgt spid="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9096"/>
                            </p:stCondLst>
                            <p:childTnLst>
                              <p:par>
                                <p:cTn id="2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056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152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50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656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1056" fill="hold"/>
                                        <p:tgtEl>
                                          <p:spTgt spid="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1712"/>
                            </p:stCondLst>
                            <p:childTnLst>
                              <p:par>
                                <p:cTn id="3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056" fill="hold"/>
                                        <p:tgtEl>
                                          <p:spTgt spid="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audio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audio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3"/>
                </p:tgtEl>
              </p:cMediaNode>
            </p:audio>
            <p:audio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4"/>
                </p:tgtEl>
              </p:cMediaNode>
            </p:audio>
            <p:audio>
              <p:cMediaNode vol="80000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5"/>
                </p:tgtEl>
              </p:cMediaNode>
            </p:audio>
            <p:audio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7"/>
                </p:tgtEl>
              </p:cMediaNode>
            </p:audio>
            <p:audio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F85FBC8B-D778-4989-A73C-A36A7ACD29E8}"/>
              </a:ext>
            </a:extLst>
          </p:cNvPr>
          <p:cNvGrpSpPr/>
          <p:nvPr/>
        </p:nvGrpSpPr>
        <p:grpSpPr>
          <a:xfrm>
            <a:off x="1285945" y="272225"/>
            <a:ext cx="3278265" cy="5662590"/>
            <a:chOff x="6148763" y="1748334"/>
            <a:chExt cx="3330708" cy="5753175"/>
          </a:xfrm>
        </p:grpSpPr>
        <p:sp>
          <p:nvSpPr>
            <p:cNvPr id="47" name="Oval 61">
              <a:extLst>
                <a:ext uri="{FF2B5EF4-FFF2-40B4-BE49-F238E27FC236}">
                  <a16:creationId xmlns:a16="http://schemas.microsoft.com/office/drawing/2014/main" id="{BB0D44AB-7334-463D-BAC5-0615D312EDA4}"/>
                </a:ext>
              </a:extLst>
            </p:cNvPr>
            <p:cNvSpPr/>
            <p:nvPr/>
          </p:nvSpPr>
          <p:spPr>
            <a:xfrm rot="21138707">
              <a:off x="6443097" y="4028780"/>
              <a:ext cx="2657172" cy="2602568"/>
            </a:xfrm>
            <a:custGeom>
              <a:avLst/>
              <a:gdLst>
                <a:gd name="connsiteX0" fmla="*/ 0 w 2634773"/>
                <a:gd name="connsiteY0" fmla="*/ 1460500 h 2921000"/>
                <a:gd name="connsiteX1" fmla="*/ 1317387 w 2634773"/>
                <a:gd name="connsiteY1" fmla="*/ 0 h 2921000"/>
                <a:gd name="connsiteX2" fmla="*/ 2634774 w 2634773"/>
                <a:gd name="connsiteY2" fmla="*/ 1460500 h 2921000"/>
                <a:gd name="connsiteX3" fmla="*/ 1317387 w 2634773"/>
                <a:gd name="connsiteY3" fmla="*/ 2921000 h 2921000"/>
                <a:gd name="connsiteX4" fmla="*/ 0 w 2634773"/>
                <a:gd name="connsiteY4" fmla="*/ 1460500 h 2921000"/>
                <a:gd name="connsiteX0" fmla="*/ 29 w 2634803"/>
                <a:gd name="connsiteY0" fmla="*/ 1460500 h 2511425"/>
                <a:gd name="connsiteX1" fmla="*/ 1317416 w 2634803"/>
                <a:gd name="connsiteY1" fmla="*/ 0 h 2511425"/>
                <a:gd name="connsiteX2" fmla="*/ 2634803 w 2634803"/>
                <a:gd name="connsiteY2" fmla="*/ 1460500 h 2511425"/>
                <a:gd name="connsiteX3" fmla="*/ 1288841 w 2634803"/>
                <a:gd name="connsiteY3" fmla="*/ 2511425 h 2511425"/>
                <a:gd name="connsiteX4" fmla="*/ 29 w 2634803"/>
                <a:gd name="connsiteY4" fmla="*/ 1460500 h 2511425"/>
                <a:gd name="connsiteX0" fmla="*/ 14 w 2634788"/>
                <a:gd name="connsiteY0" fmla="*/ 1460500 h 2511425"/>
                <a:gd name="connsiteX1" fmla="*/ 1317401 w 2634788"/>
                <a:gd name="connsiteY1" fmla="*/ 0 h 2511425"/>
                <a:gd name="connsiteX2" fmla="*/ 2634788 w 2634788"/>
                <a:gd name="connsiteY2" fmla="*/ 1460500 h 2511425"/>
                <a:gd name="connsiteX3" fmla="*/ 1298351 w 2634788"/>
                <a:gd name="connsiteY3" fmla="*/ 2511425 h 2511425"/>
                <a:gd name="connsiteX4" fmla="*/ 14 w 2634788"/>
                <a:gd name="connsiteY4" fmla="*/ 1460500 h 2511425"/>
                <a:gd name="connsiteX0" fmla="*/ 32 w 2634806"/>
                <a:gd name="connsiteY0" fmla="*/ 1460500 h 2538881"/>
                <a:gd name="connsiteX1" fmla="*/ 1317419 w 2634806"/>
                <a:gd name="connsiteY1" fmla="*/ 0 h 2538881"/>
                <a:gd name="connsiteX2" fmla="*/ 2634806 w 2634806"/>
                <a:gd name="connsiteY2" fmla="*/ 1460500 h 2538881"/>
                <a:gd name="connsiteX3" fmla="*/ 1298369 w 2634806"/>
                <a:gd name="connsiteY3" fmla="*/ 2511425 h 2538881"/>
                <a:gd name="connsiteX4" fmla="*/ 32 w 2634806"/>
                <a:gd name="connsiteY4" fmla="*/ 1460500 h 2538881"/>
                <a:gd name="connsiteX0" fmla="*/ 42 w 2634816"/>
                <a:gd name="connsiteY0" fmla="*/ 1460500 h 2545969"/>
                <a:gd name="connsiteX1" fmla="*/ 1317429 w 2634816"/>
                <a:gd name="connsiteY1" fmla="*/ 0 h 2545969"/>
                <a:gd name="connsiteX2" fmla="*/ 2634816 w 2634816"/>
                <a:gd name="connsiteY2" fmla="*/ 1460500 h 2545969"/>
                <a:gd name="connsiteX3" fmla="*/ 1298379 w 2634816"/>
                <a:gd name="connsiteY3" fmla="*/ 2511425 h 2545969"/>
                <a:gd name="connsiteX4" fmla="*/ 42 w 2634816"/>
                <a:gd name="connsiteY4" fmla="*/ 1460500 h 254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816" h="2545969">
                  <a:moveTo>
                    <a:pt x="42" y="1460500"/>
                  </a:moveTo>
                  <a:cubicBezTo>
                    <a:pt x="3217" y="1041929"/>
                    <a:pt x="589856" y="0"/>
                    <a:pt x="1317429" y="0"/>
                  </a:cubicBezTo>
                  <a:cubicBezTo>
                    <a:pt x="2045002" y="0"/>
                    <a:pt x="2634816" y="653888"/>
                    <a:pt x="2634816" y="1460500"/>
                  </a:cubicBezTo>
                  <a:cubicBezTo>
                    <a:pt x="2634816" y="2267112"/>
                    <a:pt x="2427866" y="2671564"/>
                    <a:pt x="1298379" y="2511425"/>
                  </a:cubicBezTo>
                  <a:cubicBezTo>
                    <a:pt x="168892" y="2351286"/>
                    <a:pt x="-3133" y="1879071"/>
                    <a:pt x="42" y="1460500"/>
                  </a:cubicBezTo>
                  <a:close/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0A27434E-251E-4A22-8FE2-440B4BEBE54E}"/>
                </a:ext>
              </a:extLst>
            </p:cNvPr>
            <p:cNvGrpSpPr/>
            <p:nvPr/>
          </p:nvGrpSpPr>
          <p:grpSpPr>
            <a:xfrm>
              <a:off x="6845047" y="4138049"/>
              <a:ext cx="1908063" cy="1309550"/>
              <a:chOff x="4119777" y="3205241"/>
              <a:chExt cx="1908063" cy="1309550"/>
            </a:xfrm>
          </p:grpSpPr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8C49B39D-6551-4486-8340-96AB4AF06BEC}"/>
                  </a:ext>
                </a:extLst>
              </p:cNvPr>
              <p:cNvGrpSpPr/>
              <p:nvPr/>
            </p:nvGrpSpPr>
            <p:grpSpPr>
              <a:xfrm>
                <a:off x="4119777" y="3205241"/>
                <a:ext cx="1908063" cy="1309550"/>
                <a:chOff x="4119777" y="3205241"/>
                <a:chExt cx="1908063" cy="1309550"/>
              </a:xfrm>
            </p:grpSpPr>
            <p:sp>
              <p:nvSpPr>
                <p:cNvPr id="77" name="Rectangle 53">
                  <a:extLst>
                    <a:ext uri="{FF2B5EF4-FFF2-40B4-BE49-F238E27FC236}">
                      <a16:creationId xmlns:a16="http://schemas.microsoft.com/office/drawing/2014/main" id="{5E165DEA-B105-48E5-AFF7-791074C8DC3F}"/>
                    </a:ext>
                  </a:extLst>
                </p:cNvPr>
                <p:cNvSpPr/>
                <p:nvPr/>
              </p:nvSpPr>
              <p:spPr>
                <a:xfrm>
                  <a:off x="4119777" y="3205241"/>
                  <a:ext cx="1908063" cy="1014613"/>
                </a:xfrm>
                <a:custGeom>
                  <a:avLst/>
                  <a:gdLst>
                    <a:gd name="connsiteX0" fmla="*/ 0 w 1355725"/>
                    <a:gd name="connsiteY0" fmla="*/ 0 h 711474"/>
                    <a:gd name="connsiteX1" fmla="*/ 1355725 w 1355725"/>
                    <a:gd name="connsiteY1" fmla="*/ 0 h 711474"/>
                    <a:gd name="connsiteX2" fmla="*/ 1355725 w 1355725"/>
                    <a:gd name="connsiteY2" fmla="*/ 711474 h 711474"/>
                    <a:gd name="connsiteX3" fmla="*/ 0 w 1355725"/>
                    <a:gd name="connsiteY3" fmla="*/ 711474 h 711474"/>
                    <a:gd name="connsiteX4" fmla="*/ 0 w 1355725"/>
                    <a:gd name="connsiteY4" fmla="*/ 0 h 711474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0 w 1355725"/>
                    <a:gd name="connsiteY4" fmla="*/ 711509 h 711509"/>
                    <a:gd name="connsiteX5" fmla="*/ 0 w 1355725"/>
                    <a:gd name="connsiteY5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711509 h 711509"/>
                    <a:gd name="connsiteX6" fmla="*/ 0 w 1355725"/>
                    <a:gd name="connsiteY6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35 h 711509"/>
                    <a:gd name="connsiteX0" fmla="*/ 0 w 688975"/>
                    <a:gd name="connsiteY0" fmla="*/ 616223 h 711474"/>
                    <a:gd name="connsiteX1" fmla="*/ 19050 w 688975"/>
                    <a:gd name="connsiteY1" fmla="*/ 368256 h 711474"/>
                    <a:gd name="connsiteX2" fmla="*/ 688975 w 688975"/>
                    <a:gd name="connsiteY2" fmla="*/ 0 h 711474"/>
                    <a:gd name="connsiteX3" fmla="*/ 688975 w 688975"/>
                    <a:gd name="connsiteY3" fmla="*/ 711474 h 711474"/>
                    <a:gd name="connsiteX4" fmla="*/ 0 w 688975"/>
                    <a:gd name="connsiteY4" fmla="*/ 616223 h 711474"/>
                    <a:gd name="connsiteX0" fmla="*/ 0 w 736600"/>
                    <a:gd name="connsiteY0" fmla="*/ 549548 h 711474"/>
                    <a:gd name="connsiteX1" fmla="*/ 66675 w 736600"/>
                    <a:gd name="connsiteY1" fmla="*/ 368256 h 711474"/>
                    <a:gd name="connsiteX2" fmla="*/ 736600 w 736600"/>
                    <a:gd name="connsiteY2" fmla="*/ 0 h 711474"/>
                    <a:gd name="connsiteX3" fmla="*/ 736600 w 736600"/>
                    <a:gd name="connsiteY3" fmla="*/ 711474 h 711474"/>
                    <a:gd name="connsiteX4" fmla="*/ 0 w 736600"/>
                    <a:gd name="connsiteY4" fmla="*/ 549548 h 711474"/>
                    <a:gd name="connsiteX0" fmla="*/ 923925 w 1660525"/>
                    <a:gd name="connsiteY0" fmla="*/ 549548 h 711474"/>
                    <a:gd name="connsiteX1" fmla="*/ 0 w 1660525"/>
                    <a:gd name="connsiteY1" fmla="*/ 425406 h 711474"/>
                    <a:gd name="connsiteX2" fmla="*/ 1660525 w 1660525"/>
                    <a:gd name="connsiteY2" fmla="*/ 0 h 711474"/>
                    <a:gd name="connsiteX3" fmla="*/ 1660525 w 1660525"/>
                    <a:gd name="connsiteY3" fmla="*/ 711474 h 711474"/>
                    <a:gd name="connsiteX4" fmla="*/ 923925 w 1660525"/>
                    <a:gd name="connsiteY4" fmla="*/ 549548 h 711474"/>
                    <a:gd name="connsiteX0" fmla="*/ 923925 w 1660525"/>
                    <a:gd name="connsiteY0" fmla="*/ 124142 h 286068"/>
                    <a:gd name="connsiteX1" fmla="*/ 0 w 1660525"/>
                    <a:gd name="connsiteY1" fmla="*/ 0 h 286068"/>
                    <a:gd name="connsiteX2" fmla="*/ 1660525 w 1660525"/>
                    <a:gd name="connsiteY2" fmla="*/ 286068 h 286068"/>
                    <a:gd name="connsiteX3" fmla="*/ 923925 w 1660525"/>
                    <a:gd name="connsiteY3" fmla="*/ 124142 h 286068"/>
                    <a:gd name="connsiteX0" fmla="*/ 923925 w 1974850"/>
                    <a:gd name="connsiteY0" fmla="*/ 124142 h 124142"/>
                    <a:gd name="connsiteX1" fmla="*/ 0 w 1974850"/>
                    <a:gd name="connsiteY1" fmla="*/ 0 h 124142"/>
                    <a:gd name="connsiteX2" fmla="*/ 1974850 w 1974850"/>
                    <a:gd name="connsiteY2" fmla="*/ 318 h 124142"/>
                    <a:gd name="connsiteX3" fmla="*/ 923925 w 1974850"/>
                    <a:gd name="connsiteY3" fmla="*/ 124142 h 124142"/>
                    <a:gd name="connsiteX0" fmla="*/ 923925 w 1974850"/>
                    <a:gd name="connsiteY0" fmla="*/ 140863 h 140863"/>
                    <a:gd name="connsiteX1" fmla="*/ 0 w 1974850"/>
                    <a:gd name="connsiteY1" fmla="*/ 16721 h 140863"/>
                    <a:gd name="connsiteX2" fmla="*/ 1974850 w 1974850"/>
                    <a:gd name="connsiteY2" fmla="*/ 17039 h 140863"/>
                    <a:gd name="connsiteX3" fmla="*/ 923925 w 1974850"/>
                    <a:gd name="connsiteY3" fmla="*/ 140863 h 140863"/>
                    <a:gd name="connsiteX0" fmla="*/ 923925 w 1974873"/>
                    <a:gd name="connsiteY0" fmla="*/ 171450 h 171450"/>
                    <a:gd name="connsiteX1" fmla="*/ 0 w 1974873"/>
                    <a:gd name="connsiteY1" fmla="*/ 47308 h 171450"/>
                    <a:gd name="connsiteX2" fmla="*/ 942975 w 1974873"/>
                    <a:gd name="connsiteY2" fmla="*/ 0 h 171450"/>
                    <a:gd name="connsiteX3" fmla="*/ 1974850 w 1974873"/>
                    <a:gd name="connsiteY3" fmla="*/ 47626 h 171450"/>
                    <a:gd name="connsiteX4" fmla="*/ 923925 w 1974873"/>
                    <a:gd name="connsiteY4" fmla="*/ 171450 h 171450"/>
                    <a:gd name="connsiteX0" fmla="*/ 923925 w 1977460"/>
                    <a:gd name="connsiteY0" fmla="*/ 592413 h 592413"/>
                    <a:gd name="connsiteX1" fmla="*/ 0 w 1977460"/>
                    <a:gd name="connsiteY1" fmla="*/ 468271 h 592413"/>
                    <a:gd name="connsiteX2" fmla="*/ 942975 w 1977460"/>
                    <a:gd name="connsiteY2" fmla="*/ 420963 h 592413"/>
                    <a:gd name="connsiteX3" fmla="*/ 1974850 w 1977460"/>
                    <a:gd name="connsiteY3" fmla="*/ 468589 h 592413"/>
                    <a:gd name="connsiteX4" fmla="*/ 923925 w 1977460"/>
                    <a:gd name="connsiteY4" fmla="*/ 592413 h 592413"/>
                    <a:gd name="connsiteX0" fmla="*/ 923925 w 1977460"/>
                    <a:gd name="connsiteY0" fmla="*/ 592413 h 910115"/>
                    <a:gd name="connsiteX1" fmla="*/ 0 w 1977460"/>
                    <a:gd name="connsiteY1" fmla="*/ 468271 h 910115"/>
                    <a:gd name="connsiteX2" fmla="*/ 942975 w 1977460"/>
                    <a:gd name="connsiteY2" fmla="*/ 420963 h 910115"/>
                    <a:gd name="connsiteX3" fmla="*/ 1974850 w 1977460"/>
                    <a:gd name="connsiteY3" fmla="*/ 468589 h 910115"/>
                    <a:gd name="connsiteX4" fmla="*/ 923925 w 1977460"/>
                    <a:gd name="connsiteY4" fmla="*/ 592413 h 910115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51682 w 2053634"/>
                    <a:gd name="connsiteY0" fmla="*/ 592413 h 984127"/>
                    <a:gd name="connsiteX1" fmla="*/ 27757 w 2053634"/>
                    <a:gd name="connsiteY1" fmla="*/ 468271 h 984127"/>
                    <a:gd name="connsiteX2" fmla="*/ 970732 w 2053634"/>
                    <a:gd name="connsiteY2" fmla="*/ 420963 h 984127"/>
                    <a:gd name="connsiteX3" fmla="*/ 2002607 w 2053634"/>
                    <a:gd name="connsiteY3" fmla="*/ 468589 h 984127"/>
                    <a:gd name="connsiteX4" fmla="*/ 951682 w 2053634"/>
                    <a:gd name="connsiteY4" fmla="*/ 592413 h 984127"/>
                    <a:gd name="connsiteX0" fmla="*/ 1065072 w 2167024"/>
                    <a:gd name="connsiteY0" fmla="*/ 592413 h 1006147"/>
                    <a:gd name="connsiteX1" fmla="*/ 141147 w 2167024"/>
                    <a:gd name="connsiteY1" fmla="*/ 468271 h 1006147"/>
                    <a:gd name="connsiteX2" fmla="*/ 1084122 w 2167024"/>
                    <a:gd name="connsiteY2" fmla="*/ 420963 h 1006147"/>
                    <a:gd name="connsiteX3" fmla="*/ 2115997 w 2167024"/>
                    <a:gd name="connsiteY3" fmla="*/ 468589 h 1006147"/>
                    <a:gd name="connsiteX4" fmla="*/ 1065072 w 2167024"/>
                    <a:gd name="connsiteY4" fmla="*/ 592413 h 1006147"/>
                    <a:gd name="connsiteX0" fmla="*/ 989160 w 2091112"/>
                    <a:gd name="connsiteY0" fmla="*/ 592413 h 1014613"/>
                    <a:gd name="connsiteX1" fmla="*/ 65235 w 2091112"/>
                    <a:gd name="connsiteY1" fmla="*/ 468271 h 1014613"/>
                    <a:gd name="connsiteX2" fmla="*/ 1008210 w 2091112"/>
                    <a:gd name="connsiteY2" fmla="*/ 420963 h 1014613"/>
                    <a:gd name="connsiteX3" fmla="*/ 2040085 w 2091112"/>
                    <a:gd name="connsiteY3" fmla="*/ 468589 h 1014613"/>
                    <a:gd name="connsiteX4" fmla="*/ 989160 w 2091112"/>
                    <a:gd name="connsiteY4" fmla="*/ 592413 h 1014613"/>
                    <a:gd name="connsiteX0" fmla="*/ 989160 w 2060110"/>
                    <a:gd name="connsiteY0" fmla="*/ 592413 h 1014613"/>
                    <a:gd name="connsiteX1" fmla="*/ 65235 w 2060110"/>
                    <a:gd name="connsiteY1" fmla="*/ 468271 h 1014613"/>
                    <a:gd name="connsiteX2" fmla="*/ 1008210 w 2060110"/>
                    <a:gd name="connsiteY2" fmla="*/ 420963 h 1014613"/>
                    <a:gd name="connsiteX3" fmla="*/ 2040085 w 2060110"/>
                    <a:gd name="connsiteY3" fmla="*/ 468589 h 1014613"/>
                    <a:gd name="connsiteX4" fmla="*/ 989160 w 2060110"/>
                    <a:gd name="connsiteY4" fmla="*/ 592413 h 1014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60110" h="1014613">
                      <a:moveTo>
                        <a:pt x="989160" y="592413"/>
                      </a:moveTo>
                      <a:cubicBezTo>
                        <a:pt x="-385615" y="1541632"/>
                        <a:pt x="77935" y="614427"/>
                        <a:pt x="65235" y="468271"/>
                      </a:cubicBezTo>
                      <a:cubicBezTo>
                        <a:pt x="69997" y="442871"/>
                        <a:pt x="12318" y="-407765"/>
                        <a:pt x="1008210" y="420963"/>
                      </a:cubicBezTo>
                      <a:cubicBezTo>
                        <a:pt x="2118402" y="-541009"/>
                        <a:pt x="2044847" y="443189"/>
                        <a:pt x="2040085" y="468589"/>
                      </a:cubicBezTo>
                      <a:cubicBezTo>
                        <a:pt x="1972352" y="563839"/>
                        <a:pt x="2438018" y="1411563"/>
                        <a:pt x="989160" y="592413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Rectangle 55">
                  <a:extLst>
                    <a:ext uri="{FF2B5EF4-FFF2-40B4-BE49-F238E27FC236}">
                      <a16:creationId xmlns:a16="http://schemas.microsoft.com/office/drawing/2014/main" id="{C75D67CC-188C-4599-ABA2-4117560CC320}"/>
                    </a:ext>
                  </a:extLst>
                </p:cNvPr>
                <p:cNvSpPr/>
                <p:nvPr/>
              </p:nvSpPr>
              <p:spPr>
                <a:xfrm rot="19879938">
                  <a:off x="5015425" y="369307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Rectangle 55">
                  <a:extLst>
                    <a:ext uri="{FF2B5EF4-FFF2-40B4-BE49-F238E27FC236}">
                      <a16:creationId xmlns:a16="http://schemas.microsoft.com/office/drawing/2014/main" id="{9CD887EE-CB50-4370-B8B0-5DDCD730C5AD}"/>
                    </a:ext>
                  </a:extLst>
                </p:cNvPr>
                <p:cNvSpPr/>
                <p:nvPr/>
              </p:nvSpPr>
              <p:spPr>
                <a:xfrm rot="1720062" flipH="1">
                  <a:off x="4647084" y="370210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67C1B234-D1D6-47FF-8BAD-4AE019040AC8}"/>
                  </a:ext>
                </a:extLst>
              </p:cNvPr>
              <p:cNvSpPr/>
              <p:nvPr/>
            </p:nvSpPr>
            <p:spPr>
              <a:xfrm>
                <a:off x="4877048" y="3552825"/>
                <a:ext cx="333375" cy="333375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7B60E1B5-AA11-4178-9D38-3B6751D92C63}"/>
                </a:ext>
              </a:extLst>
            </p:cNvPr>
            <p:cNvGrpSpPr/>
            <p:nvPr/>
          </p:nvGrpSpPr>
          <p:grpSpPr>
            <a:xfrm>
              <a:off x="6148763" y="1748334"/>
              <a:ext cx="1041400" cy="1041400"/>
              <a:chOff x="3657600" y="825500"/>
              <a:chExt cx="1041400" cy="1041400"/>
            </a:xfrm>
          </p:grpSpPr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07B6D1D7-FB2D-4A76-B2B0-7808B61E61FB}"/>
                  </a:ext>
                </a:extLst>
              </p:cNvPr>
              <p:cNvSpPr/>
              <p:nvPr/>
            </p:nvSpPr>
            <p:spPr>
              <a:xfrm>
                <a:off x="36576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BB46287A-D359-4662-AA03-1754007C76F4}"/>
                  </a:ext>
                </a:extLst>
              </p:cNvPr>
              <p:cNvSpPr/>
              <p:nvPr/>
            </p:nvSpPr>
            <p:spPr>
              <a:xfrm>
                <a:off x="39243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4972261-03D0-400E-89C7-1809ABD448E7}"/>
                </a:ext>
              </a:extLst>
            </p:cNvPr>
            <p:cNvGrpSpPr/>
            <p:nvPr/>
          </p:nvGrpSpPr>
          <p:grpSpPr>
            <a:xfrm flipH="1">
              <a:off x="8438071" y="1770823"/>
              <a:ext cx="1041400" cy="1041400"/>
              <a:chOff x="5029200" y="825500"/>
              <a:chExt cx="1041400" cy="1041400"/>
            </a:xfrm>
          </p:grpSpPr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214A6C60-0D74-45FD-A404-AE00519F19CA}"/>
                  </a:ext>
                </a:extLst>
              </p:cNvPr>
              <p:cNvSpPr/>
              <p:nvPr/>
            </p:nvSpPr>
            <p:spPr>
              <a:xfrm>
                <a:off x="50292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8D0C40AC-75A3-472E-B6E0-F0A22EAA459A}"/>
                  </a:ext>
                </a:extLst>
              </p:cNvPr>
              <p:cNvSpPr/>
              <p:nvPr/>
            </p:nvSpPr>
            <p:spPr>
              <a:xfrm>
                <a:off x="52959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7A37BEB6-B44B-463A-85A4-7CE39014FBB3}"/>
                </a:ext>
              </a:extLst>
            </p:cNvPr>
            <p:cNvSpPr/>
            <p:nvPr/>
          </p:nvSpPr>
          <p:spPr>
            <a:xfrm>
              <a:off x="6202871" y="1770823"/>
              <a:ext cx="3149600" cy="2921000"/>
            </a:xfrm>
            <a:prstGeom prst="ellipse">
              <a:avLst/>
            </a:pr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9350993-122E-4689-B743-522C3D9E7AC3}"/>
                </a:ext>
              </a:extLst>
            </p:cNvPr>
            <p:cNvSpPr/>
            <p:nvPr/>
          </p:nvSpPr>
          <p:spPr>
            <a:xfrm>
              <a:off x="6823668" y="3695935"/>
              <a:ext cx="1908005" cy="1003502"/>
            </a:xfrm>
            <a:custGeom>
              <a:avLst/>
              <a:gdLst>
                <a:gd name="connsiteX0" fmla="*/ 1139825 w 2279650"/>
                <a:gd name="connsiteY0" fmla="*/ 0 h 1454150"/>
                <a:gd name="connsiteX1" fmla="*/ 2279650 w 2279650"/>
                <a:gd name="connsiteY1" fmla="*/ 819150 h 1454150"/>
                <a:gd name="connsiteX2" fmla="*/ 2256493 w 2279650"/>
                <a:gd name="connsiteY2" fmla="*/ 984237 h 1454150"/>
                <a:gd name="connsiteX3" fmla="*/ 2236250 w 2279650"/>
                <a:gd name="connsiteY3" fmla="*/ 1040816 h 1454150"/>
                <a:gd name="connsiteX4" fmla="*/ 2141544 w 2279650"/>
                <a:gd name="connsiteY4" fmla="*/ 1120643 h 1454150"/>
                <a:gd name="connsiteX5" fmla="*/ 1139825 w 2279650"/>
                <a:gd name="connsiteY5" fmla="*/ 1454150 h 1454150"/>
                <a:gd name="connsiteX6" fmla="*/ 138106 w 2279650"/>
                <a:gd name="connsiteY6" fmla="*/ 1120643 h 1454150"/>
                <a:gd name="connsiteX7" fmla="*/ 43400 w 2279650"/>
                <a:gd name="connsiteY7" fmla="*/ 1040816 h 1454150"/>
                <a:gd name="connsiteX8" fmla="*/ 23157 w 2279650"/>
                <a:gd name="connsiteY8" fmla="*/ 984237 h 1454150"/>
                <a:gd name="connsiteX9" fmla="*/ 0 w 2279650"/>
                <a:gd name="connsiteY9" fmla="*/ 819150 h 1454150"/>
                <a:gd name="connsiteX10" fmla="*/ 1139825 w 2279650"/>
                <a:gd name="connsiteY10" fmla="*/ 0 h 145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9650" h="1454150">
                  <a:moveTo>
                    <a:pt x="1139825" y="0"/>
                  </a:moveTo>
                  <a:cubicBezTo>
                    <a:pt x="1769333" y="0"/>
                    <a:pt x="2279650" y="366746"/>
                    <a:pt x="2279650" y="819150"/>
                  </a:cubicBezTo>
                  <a:cubicBezTo>
                    <a:pt x="2279650" y="875701"/>
                    <a:pt x="2271676" y="930913"/>
                    <a:pt x="2256493" y="984237"/>
                  </a:cubicBezTo>
                  <a:lnTo>
                    <a:pt x="2236250" y="1040816"/>
                  </a:lnTo>
                  <a:lnTo>
                    <a:pt x="2141544" y="1120643"/>
                  </a:lnTo>
                  <a:cubicBezTo>
                    <a:pt x="1869326" y="1328992"/>
                    <a:pt x="1520336" y="1454150"/>
                    <a:pt x="1139825" y="1454150"/>
                  </a:cubicBezTo>
                  <a:cubicBezTo>
                    <a:pt x="759315" y="1454150"/>
                    <a:pt x="410324" y="1328992"/>
                    <a:pt x="138106" y="1120643"/>
                  </a:cubicBezTo>
                  <a:lnTo>
                    <a:pt x="43400" y="1040816"/>
                  </a:lnTo>
                  <a:lnTo>
                    <a:pt x="23157" y="984237"/>
                  </a:lnTo>
                  <a:cubicBezTo>
                    <a:pt x="7974" y="930913"/>
                    <a:pt x="0" y="875701"/>
                    <a:pt x="0" y="819150"/>
                  </a:cubicBezTo>
                  <a:cubicBezTo>
                    <a:pt x="0" y="366746"/>
                    <a:pt x="510317" y="0"/>
                    <a:pt x="1139825" y="0"/>
                  </a:cubicBezTo>
                  <a:close/>
                </a:path>
              </a:pathLst>
            </a:custGeom>
            <a:solidFill>
              <a:srgbClr val="E97132">
                <a:lumMod val="75000"/>
              </a:srgb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Arc 53">
              <a:extLst>
                <a:ext uri="{FF2B5EF4-FFF2-40B4-BE49-F238E27FC236}">
                  <a16:creationId xmlns:a16="http://schemas.microsoft.com/office/drawing/2014/main" id="{B68B09EE-7EF3-4DC2-81E6-63BCD577ECD4}"/>
                </a:ext>
              </a:extLst>
            </p:cNvPr>
            <p:cNvSpPr/>
            <p:nvPr/>
          </p:nvSpPr>
          <p:spPr>
            <a:xfrm rot="15869305" flipH="1">
              <a:off x="8109918" y="4196687"/>
              <a:ext cx="165417" cy="165417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DD8271C-7324-453C-A427-F556B04468E2}"/>
                </a:ext>
              </a:extLst>
            </p:cNvPr>
            <p:cNvSpPr/>
            <p:nvPr/>
          </p:nvSpPr>
          <p:spPr>
            <a:xfrm>
              <a:off x="7517911" y="3584931"/>
              <a:ext cx="532248" cy="395279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Arc 55">
              <a:extLst>
                <a:ext uri="{FF2B5EF4-FFF2-40B4-BE49-F238E27FC236}">
                  <a16:creationId xmlns:a16="http://schemas.microsoft.com/office/drawing/2014/main" id="{0498AFF2-5239-4F0F-BC96-090DBD77A248}"/>
                </a:ext>
              </a:extLst>
            </p:cNvPr>
            <p:cNvSpPr/>
            <p:nvPr/>
          </p:nvSpPr>
          <p:spPr>
            <a:xfrm rot="8078688">
              <a:off x="7348256" y="3569386"/>
              <a:ext cx="914400" cy="914399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2235B882-6C64-495B-BE9B-8A9E89C8D6DA}"/>
                </a:ext>
              </a:extLst>
            </p:cNvPr>
            <p:cNvGrpSpPr/>
            <p:nvPr/>
          </p:nvGrpSpPr>
          <p:grpSpPr>
            <a:xfrm flipH="1">
              <a:off x="8006569" y="6076609"/>
              <a:ext cx="1379737" cy="1381598"/>
              <a:chOff x="6375238" y="6148147"/>
              <a:chExt cx="1379737" cy="1381598"/>
            </a:xfrm>
          </p:grpSpPr>
          <p:sp>
            <p:nvSpPr>
              <p:cNvPr id="69" name="Rectangle 62">
                <a:extLst>
                  <a:ext uri="{FF2B5EF4-FFF2-40B4-BE49-F238E27FC236}">
                    <a16:creationId xmlns:a16="http://schemas.microsoft.com/office/drawing/2014/main" id="{80D677A4-EAB5-42C9-B338-6DE824B7DB1E}"/>
                  </a:ext>
                </a:extLst>
              </p:cNvPr>
              <p:cNvSpPr/>
              <p:nvPr/>
            </p:nvSpPr>
            <p:spPr>
              <a:xfrm rot="18729688">
                <a:off x="6606966" y="5916419"/>
                <a:ext cx="916281" cy="1379737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6281" h="1379737">
                    <a:moveTo>
                      <a:pt x="916281" y="1178006"/>
                    </a:moveTo>
                    <a:cubicBezTo>
                      <a:pt x="753721" y="1420576"/>
                      <a:pt x="360680" y="1373387"/>
                      <a:pt x="137160" y="1379737"/>
                    </a:cubicBezTo>
                    <a:lnTo>
                      <a:pt x="0" y="1050172"/>
                    </a:lnTo>
                    <a:cubicBezTo>
                      <a:pt x="92836" y="443655"/>
                      <a:pt x="593531" y="0"/>
                      <a:pt x="593531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70" name="Oval 64">
                <a:extLst>
                  <a:ext uri="{FF2B5EF4-FFF2-40B4-BE49-F238E27FC236}">
                    <a16:creationId xmlns:a16="http://schemas.microsoft.com/office/drawing/2014/main" id="{E42A32A2-AFF3-4A07-997C-B55F719393E4}"/>
                  </a:ext>
                </a:extLst>
              </p:cNvPr>
              <p:cNvSpPr/>
              <p:nvPr/>
            </p:nvSpPr>
            <p:spPr>
              <a:xfrm flipV="1">
                <a:off x="6946976" y="7156045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65B985F1-5B10-40DC-9D56-965C4E181239}"/>
                </a:ext>
              </a:extLst>
            </p:cNvPr>
            <p:cNvGrpSpPr/>
            <p:nvPr/>
          </p:nvGrpSpPr>
          <p:grpSpPr>
            <a:xfrm>
              <a:off x="6177437" y="6014700"/>
              <a:ext cx="1530121" cy="1486809"/>
              <a:chOff x="6247089" y="5990293"/>
              <a:chExt cx="1530121" cy="1486809"/>
            </a:xfrm>
          </p:grpSpPr>
          <p:sp>
            <p:nvSpPr>
              <p:cNvPr id="67" name="Rectangle 62">
                <a:extLst>
                  <a:ext uri="{FF2B5EF4-FFF2-40B4-BE49-F238E27FC236}">
                    <a16:creationId xmlns:a16="http://schemas.microsoft.com/office/drawing/2014/main" id="{6B56C11C-DB69-40AF-B72F-05061FAF16F7}"/>
                  </a:ext>
                </a:extLst>
              </p:cNvPr>
              <p:cNvSpPr/>
              <p:nvPr/>
            </p:nvSpPr>
            <p:spPr>
              <a:xfrm rot="18729688">
                <a:off x="6522570" y="5714812"/>
                <a:ext cx="979159" cy="1530121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79159 w 979159"/>
                  <a:gd name="connsiteY0" fmla="*/ 1133919 h 1379737"/>
                  <a:gd name="connsiteX1" fmla="*/ 137160 w 979159"/>
                  <a:gd name="connsiteY1" fmla="*/ 1379737 h 1379737"/>
                  <a:gd name="connsiteX2" fmla="*/ 0 w 979159"/>
                  <a:gd name="connsiteY2" fmla="*/ 1050172 h 1379737"/>
                  <a:gd name="connsiteX3" fmla="*/ 593531 w 979159"/>
                  <a:gd name="connsiteY3" fmla="*/ 0 h 1379737"/>
                  <a:gd name="connsiteX0" fmla="*/ 979159 w 979159"/>
                  <a:gd name="connsiteY0" fmla="*/ 1284302 h 1530120"/>
                  <a:gd name="connsiteX1" fmla="*/ 137160 w 979159"/>
                  <a:gd name="connsiteY1" fmla="*/ 1530120 h 1530120"/>
                  <a:gd name="connsiteX2" fmla="*/ 0 w 979159"/>
                  <a:gd name="connsiteY2" fmla="*/ 1200555 h 1530120"/>
                  <a:gd name="connsiteX3" fmla="*/ 688652 w 979159"/>
                  <a:gd name="connsiteY3" fmla="*/ 0 h 1530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9159" h="1530120">
                    <a:moveTo>
                      <a:pt x="979159" y="1284302"/>
                    </a:moveTo>
                    <a:cubicBezTo>
                      <a:pt x="816599" y="1526872"/>
                      <a:pt x="360680" y="1523770"/>
                      <a:pt x="137160" y="1530120"/>
                    </a:cubicBezTo>
                    <a:lnTo>
                      <a:pt x="0" y="1200555"/>
                    </a:lnTo>
                    <a:cubicBezTo>
                      <a:pt x="92836" y="594038"/>
                      <a:pt x="688652" y="0"/>
                      <a:pt x="688652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68" name="Oval 64">
                <a:extLst>
                  <a:ext uri="{FF2B5EF4-FFF2-40B4-BE49-F238E27FC236}">
                    <a16:creationId xmlns:a16="http://schemas.microsoft.com/office/drawing/2014/main" id="{F0FA9A2E-785F-41B8-AAA9-62BC98D8E608}"/>
                  </a:ext>
                </a:extLst>
              </p:cNvPr>
              <p:cNvSpPr/>
              <p:nvPr/>
            </p:nvSpPr>
            <p:spPr>
              <a:xfrm flipV="1">
                <a:off x="6928655" y="7103402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6FBDD67-6FFF-49BA-B98B-8343DF2B2B62}"/>
                </a:ext>
              </a:extLst>
            </p:cNvPr>
            <p:cNvSpPr/>
            <p:nvPr/>
          </p:nvSpPr>
          <p:spPr>
            <a:xfrm rot="16200000">
              <a:off x="6841446" y="3078432"/>
              <a:ext cx="589974" cy="438150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B3D0AC-6F73-451D-95FE-4985466D8179}"/>
                </a:ext>
              </a:extLst>
            </p:cNvPr>
            <p:cNvSpPr/>
            <p:nvPr/>
          </p:nvSpPr>
          <p:spPr>
            <a:xfrm rot="16200000">
              <a:off x="8161302" y="3094821"/>
              <a:ext cx="589974" cy="438150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80BB567-7300-4D45-8DE8-C2AD529E919C}"/>
                </a:ext>
              </a:extLst>
            </p:cNvPr>
            <p:cNvSpPr/>
            <p:nvPr/>
          </p:nvSpPr>
          <p:spPr>
            <a:xfrm rot="16200000">
              <a:off x="7023348" y="3316433"/>
              <a:ext cx="196327" cy="145804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6833B774-D6E2-42E6-91F9-06596FCFDD61}"/>
                </a:ext>
              </a:extLst>
            </p:cNvPr>
            <p:cNvSpPr/>
            <p:nvPr/>
          </p:nvSpPr>
          <p:spPr>
            <a:xfrm rot="16457656">
              <a:off x="8293409" y="3349723"/>
              <a:ext cx="196327" cy="145804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8288C216-4BB4-40B1-98C1-4D757645D8E4}"/>
                </a:ext>
              </a:extLst>
            </p:cNvPr>
            <p:cNvSpPr/>
            <p:nvPr/>
          </p:nvSpPr>
          <p:spPr>
            <a:xfrm rot="16457656">
              <a:off x="8437623" y="3466445"/>
              <a:ext cx="109461" cy="8129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7B38DCA1-E41A-40FC-950C-929E6EB38E56}"/>
                </a:ext>
              </a:extLst>
            </p:cNvPr>
            <p:cNvSpPr/>
            <p:nvPr/>
          </p:nvSpPr>
          <p:spPr>
            <a:xfrm rot="16457656">
              <a:off x="7183110" y="3420127"/>
              <a:ext cx="109461" cy="8129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1CED7BAE-5794-4FBE-BB1D-2AE4F57B8101}"/>
                </a:ext>
              </a:extLst>
            </p:cNvPr>
            <p:cNvSpPr/>
            <p:nvPr/>
          </p:nvSpPr>
          <p:spPr>
            <a:xfrm rot="5730695">
              <a:off x="7344932" y="4209148"/>
              <a:ext cx="165417" cy="165417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Oval 68">
              <a:extLst>
                <a:ext uri="{FF2B5EF4-FFF2-40B4-BE49-F238E27FC236}">
                  <a16:creationId xmlns:a16="http://schemas.microsoft.com/office/drawing/2014/main" id="{1CCA871E-3023-4D07-A62C-DBAB9168B43C}"/>
                </a:ext>
              </a:extLst>
            </p:cNvPr>
            <p:cNvSpPr/>
            <p:nvPr/>
          </p:nvSpPr>
          <p:spPr>
            <a:xfrm rot="11928787" flipH="1">
              <a:off x="8686498" y="5015921"/>
              <a:ext cx="480266" cy="1072653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36082 w 530775"/>
                <a:gd name="connsiteY0" fmla="*/ 857734 h 1720850"/>
                <a:gd name="connsiteX1" fmla="*/ 36843 w 530775"/>
                <a:gd name="connsiteY1" fmla="*/ 0 h 1720850"/>
                <a:gd name="connsiteX2" fmla="*/ 530775 w 530775"/>
                <a:gd name="connsiteY2" fmla="*/ 860425 h 1720850"/>
                <a:gd name="connsiteX3" fmla="*/ 36843 w 530775"/>
                <a:gd name="connsiteY3" fmla="*/ 1720850 h 1720850"/>
                <a:gd name="connsiteX4" fmla="*/ 36082 w 530775"/>
                <a:gd name="connsiteY4" fmla="*/ 857734 h 1720850"/>
                <a:gd name="connsiteX0" fmla="*/ 107606 w 1282671"/>
                <a:gd name="connsiteY0" fmla="*/ 857734 h 1515632"/>
                <a:gd name="connsiteX1" fmla="*/ 108367 w 1282671"/>
                <a:gd name="connsiteY1" fmla="*/ 0 h 1515632"/>
                <a:gd name="connsiteX2" fmla="*/ 602299 w 1282671"/>
                <a:gd name="connsiteY2" fmla="*/ 860425 h 1515632"/>
                <a:gd name="connsiteX3" fmla="*/ 1276391 w 1282671"/>
                <a:gd name="connsiteY3" fmla="*/ 1515632 h 1515632"/>
                <a:gd name="connsiteX4" fmla="*/ 107606 w 1282671"/>
                <a:gd name="connsiteY4" fmla="*/ 857734 h 1515632"/>
                <a:gd name="connsiteX0" fmla="*/ 76989 w 1252054"/>
                <a:gd name="connsiteY0" fmla="*/ 857734 h 1515632"/>
                <a:gd name="connsiteX1" fmla="*/ 77750 w 1252054"/>
                <a:gd name="connsiteY1" fmla="*/ 0 h 1515632"/>
                <a:gd name="connsiteX2" fmla="*/ 571682 w 1252054"/>
                <a:gd name="connsiteY2" fmla="*/ 860425 h 1515632"/>
                <a:gd name="connsiteX3" fmla="*/ 1245774 w 1252054"/>
                <a:gd name="connsiteY3" fmla="*/ 1515632 h 1515632"/>
                <a:gd name="connsiteX4" fmla="*/ 76989 w 1252054"/>
                <a:gd name="connsiteY4" fmla="*/ 857734 h 1515632"/>
                <a:gd name="connsiteX0" fmla="*/ 112614 w 1357083"/>
                <a:gd name="connsiteY0" fmla="*/ 857734 h 1200923"/>
                <a:gd name="connsiteX1" fmla="*/ 113375 w 1357083"/>
                <a:gd name="connsiteY1" fmla="*/ 0 h 1200923"/>
                <a:gd name="connsiteX2" fmla="*/ 607307 w 1357083"/>
                <a:gd name="connsiteY2" fmla="*/ 860425 h 1200923"/>
                <a:gd name="connsiteX3" fmla="*/ 1351301 w 1357083"/>
                <a:gd name="connsiteY3" fmla="*/ 1174375 h 1200923"/>
                <a:gd name="connsiteX4" fmla="*/ 112614 w 1357083"/>
                <a:gd name="connsiteY4" fmla="*/ 857734 h 1200923"/>
                <a:gd name="connsiteX0" fmla="*/ 108266 w 1352735"/>
                <a:gd name="connsiteY0" fmla="*/ 857734 h 1218103"/>
                <a:gd name="connsiteX1" fmla="*/ 109027 w 1352735"/>
                <a:gd name="connsiteY1" fmla="*/ 0 h 1218103"/>
                <a:gd name="connsiteX2" fmla="*/ 602959 w 1352735"/>
                <a:gd name="connsiteY2" fmla="*/ 860425 h 1218103"/>
                <a:gd name="connsiteX3" fmla="*/ 1346953 w 1352735"/>
                <a:gd name="connsiteY3" fmla="*/ 1174375 h 1218103"/>
                <a:gd name="connsiteX4" fmla="*/ 108266 w 1352735"/>
                <a:gd name="connsiteY4" fmla="*/ 857734 h 1218103"/>
                <a:gd name="connsiteX0" fmla="*/ 108266 w 1347378"/>
                <a:gd name="connsiteY0" fmla="*/ 857734 h 1302984"/>
                <a:gd name="connsiteX1" fmla="*/ 109027 w 1347378"/>
                <a:gd name="connsiteY1" fmla="*/ 0 h 1302984"/>
                <a:gd name="connsiteX2" fmla="*/ 602959 w 1347378"/>
                <a:gd name="connsiteY2" fmla="*/ 860425 h 1302984"/>
                <a:gd name="connsiteX3" fmla="*/ 1346953 w 1347378"/>
                <a:gd name="connsiteY3" fmla="*/ 1174375 h 1302984"/>
                <a:gd name="connsiteX4" fmla="*/ 108266 w 1347378"/>
                <a:gd name="connsiteY4" fmla="*/ 857734 h 1302984"/>
                <a:gd name="connsiteX0" fmla="*/ 108266 w 1361167"/>
                <a:gd name="connsiteY0" fmla="*/ 857734 h 1399324"/>
                <a:gd name="connsiteX1" fmla="*/ 109027 w 1361167"/>
                <a:gd name="connsiteY1" fmla="*/ 0 h 1399324"/>
                <a:gd name="connsiteX2" fmla="*/ 602959 w 1361167"/>
                <a:gd name="connsiteY2" fmla="*/ 860425 h 1399324"/>
                <a:gd name="connsiteX3" fmla="*/ 1346953 w 1361167"/>
                <a:gd name="connsiteY3" fmla="*/ 1174375 h 1399324"/>
                <a:gd name="connsiteX4" fmla="*/ 108266 w 1361167"/>
                <a:gd name="connsiteY4" fmla="*/ 857734 h 1399324"/>
                <a:gd name="connsiteX0" fmla="*/ 100756 w 1189474"/>
                <a:gd name="connsiteY0" fmla="*/ 857734 h 1012106"/>
                <a:gd name="connsiteX1" fmla="*/ 101517 w 1189474"/>
                <a:gd name="connsiteY1" fmla="*/ 0 h 1012106"/>
                <a:gd name="connsiteX2" fmla="*/ 595449 w 1189474"/>
                <a:gd name="connsiteY2" fmla="*/ 860425 h 1012106"/>
                <a:gd name="connsiteX3" fmla="*/ 1173446 w 1189474"/>
                <a:gd name="connsiteY3" fmla="*/ 755167 h 1012106"/>
                <a:gd name="connsiteX4" fmla="*/ 100756 w 1189474"/>
                <a:gd name="connsiteY4" fmla="*/ 857734 h 1012106"/>
                <a:gd name="connsiteX0" fmla="*/ 148163 w 1238490"/>
                <a:gd name="connsiteY0" fmla="*/ 857734 h 1142215"/>
                <a:gd name="connsiteX1" fmla="*/ 148924 w 1238490"/>
                <a:gd name="connsiteY1" fmla="*/ 0 h 1142215"/>
                <a:gd name="connsiteX2" fmla="*/ 642856 w 1238490"/>
                <a:gd name="connsiteY2" fmla="*/ 860425 h 1142215"/>
                <a:gd name="connsiteX3" fmla="*/ 1220853 w 1238490"/>
                <a:gd name="connsiteY3" fmla="*/ 755167 h 1142215"/>
                <a:gd name="connsiteX4" fmla="*/ 148163 w 1238490"/>
                <a:gd name="connsiteY4" fmla="*/ 857734 h 1142215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04745 w 1248868"/>
                <a:gd name="connsiteY0" fmla="*/ 857734 h 868686"/>
                <a:gd name="connsiteX1" fmla="*/ 105506 w 1248868"/>
                <a:gd name="connsiteY1" fmla="*/ 0 h 868686"/>
                <a:gd name="connsiteX2" fmla="*/ 599438 w 1248868"/>
                <a:gd name="connsiteY2" fmla="*/ 860425 h 868686"/>
                <a:gd name="connsiteX3" fmla="*/ 1233460 w 1248868"/>
                <a:gd name="connsiteY3" fmla="*/ 336989 h 868686"/>
                <a:gd name="connsiteX4" fmla="*/ 104745 w 1248868"/>
                <a:gd name="connsiteY4" fmla="*/ 857734 h 868686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478517"/>
                <a:gd name="connsiteY0" fmla="*/ 857734 h 1107056"/>
                <a:gd name="connsiteX1" fmla="*/ 237822 w 1478517"/>
                <a:gd name="connsiteY1" fmla="*/ 0 h 1107056"/>
                <a:gd name="connsiteX2" fmla="*/ 731754 w 1478517"/>
                <a:gd name="connsiteY2" fmla="*/ 860425 h 1107056"/>
                <a:gd name="connsiteX3" fmla="*/ 1365776 w 1478517"/>
                <a:gd name="connsiteY3" fmla="*/ 336989 h 1107056"/>
                <a:gd name="connsiteX4" fmla="*/ 237061 w 1478517"/>
                <a:gd name="connsiteY4" fmla="*/ 857734 h 1107056"/>
                <a:gd name="connsiteX0" fmla="*/ 231599 w 1364316"/>
                <a:gd name="connsiteY0" fmla="*/ 861848 h 1045173"/>
                <a:gd name="connsiteX1" fmla="*/ 232360 w 1364316"/>
                <a:gd name="connsiteY1" fmla="*/ 4114 h 1045173"/>
                <a:gd name="connsiteX2" fmla="*/ 593526 w 1364316"/>
                <a:gd name="connsiteY2" fmla="*/ 644740 h 1045173"/>
                <a:gd name="connsiteX3" fmla="*/ 1360314 w 1364316"/>
                <a:gd name="connsiteY3" fmla="*/ 341103 h 1045173"/>
                <a:gd name="connsiteX4" fmla="*/ 231599 w 1364316"/>
                <a:gd name="connsiteY4" fmla="*/ 861848 h 1045173"/>
                <a:gd name="connsiteX0" fmla="*/ 96127 w 1198027"/>
                <a:gd name="connsiteY0" fmla="*/ 861848 h 864298"/>
                <a:gd name="connsiteX1" fmla="*/ 96888 w 1198027"/>
                <a:gd name="connsiteY1" fmla="*/ 4114 h 864298"/>
                <a:gd name="connsiteX2" fmla="*/ 458054 w 1198027"/>
                <a:gd name="connsiteY2" fmla="*/ 644740 h 864298"/>
                <a:gd name="connsiteX3" fmla="*/ 1193835 w 1198027"/>
                <a:gd name="connsiteY3" fmla="*/ 275489 h 864298"/>
                <a:gd name="connsiteX4" fmla="*/ 96127 w 1198027"/>
                <a:gd name="connsiteY4" fmla="*/ 861848 h 864298"/>
                <a:gd name="connsiteX0" fmla="*/ 96127 w 1206161"/>
                <a:gd name="connsiteY0" fmla="*/ 861848 h 866978"/>
                <a:gd name="connsiteX1" fmla="*/ 96888 w 1206161"/>
                <a:gd name="connsiteY1" fmla="*/ 4114 h 866978"/>
                <a:gd name="connsiteX2" fmla="*/ 458054 w 1206161"/>
                <a:gd name="connsiteY2" fmla="*/ 644740 h 866978"/>
                <a:gd name="connsiteX3" fmla="*/ 1193835 w 1206161"/>
                <a:gd name="connsiteY3" fmla="*/ 275489 h 866978"/>
                <a:gd name="connsiteX4" fmla="*/ 96127 w 1206161"/>
                <a:gd name="connsiteY4" fmla="*/ 861848 h 866978"/>
                <a:gd name="connsiteX0" fmla="*/ 191200 w 1108448"/>
                <a:gd name="connsiteY0" fmla="*/ 992623 h 994720"/>
                <a:gd name="connsiteX1" fmla="*/ 10370 w 1108448"/>
                <a:gd name="connsiteY1" fmla="*/ 8798 h 994720"/>
                <a:gd name="connsiteX2" fmla="*/ 371536 w 1108448"/>
                <a:gd name="connsiteY2" fmla="*/ 649424 h 994720"/>
                <a:gd name="connsiteX3" fmla="*/ 1107317 w 1108448"/>
                <a:gd name="connsiteY3" fmla="*/ 280173 h 994720"/>
                <a:gd name="connsiteX4" fmla="*/ 191200 w 1108448"/>
                <a:gd name="connsiteY4" fmla="*/ 992623 h 994720"/>
                <a:gd name="connsiteX0" fmla="*/ 191200 w 1136553"/>
                <a:gd name="connsiteY0" fmla="*/ 992623 h 995261"/>
                <a:gd name="connsiteX1" fmla="*/ 10370 w 1136553"/>
                <a:gd name="connsiteY1" fmla="*/ 8798 h 995261"/>
                <a:gd name="connsiteX2" fmla="*/ 371536 w 1136553"/>
                <a:gd name="connsiteY2" fmla="*/ 649424 h 995261"/>
                <a:gd name="connsiteX3" fmla="*/ 1107317 w 1136553"/>
                <a:gd name="connsiteY3" fmla="*/ 280173 h 995261"/>
                <a:gd name="connsiteX4" fmla="*/ 191200 w 1136553"/>
                <a:gd name="connsiteY4" fmla="*/ 992623 h 995261"/>
                <a:gd name="connsiteX0" fmla="*/ 254883 w 1200236"/>
                <a:gd name="connsiteY0" fmla="*/ 992454 h 995092"/>
                <a:gd name="connsiteX1" fmla="*/ 74053 w 1200236"/>
                <a:gd name="connsiteY1" fmla="*/ 8629 h 995092"/>
                <a:gd name="connsiteX2" fmla="*/ 435219 w 1200236"/>
                <a:gd name="connsiteY2" fmla="*/ 649255 h 995092"/>
                <a:gd name="connsiteX3" fmla="*/ 1171000 w 1200236"/>
                <a:gd name="connsiteY3" fmla="*/ 280004 h 995092"/>
                <a:gd name="connsiteX4" fmla="*/ 254883 w 1200236"/>
                <a:gd name="connsiteY4" fmla="*/ 992454 h 995092"/>
                <a:gd name="connsiteX0" fmla="*/ 46944 w 1173127"/>
                <a:gd name="connsiteY0" fmla="*/ 8629 h 995092"/>
                <a:gd name="connsiteX1" fmla="*/ 408110 w 1173127"/>
                <a:gd name="connsiteY1" fmla="*/ 649255 h 995092"/>
                <a:gd name="connsiteX2" fmla="*/ 1143891 w 1173127"/>
                <a:gd name="connsiteY2" fmla="*/ 280004 h 995092"/>
                <a:gd name="connsiteX3" fmla="*/ 227774 w 1173127"/>
                <a:gd name="connsiteY3" fmla="*/ 992454 h 995092"/>
                <a:gd name="connsiteX4" fmla="*/ 138384 w 1173127"/>
                <a:gd name="connsiteY4" fmla="*/ 100069 h 995092"/>
                <a:gd name="connsiteX0" fmla="*/ 0 w 1126183"/>
                <a:gd name="connsiteY0" fmla="*/ 8629 h 995092"/>
                <a:gd name="connsiteX1" fmla="*/ 361166 w 1126183"/>
                <a:gd name="connsiteY1" fmla="*/ 649255 h 995092"/>
                <a:gd name="connsiteX2" fmla="*/ 1096947 w 1126183"/>
                <a:gd name="connsiteY2" fmla="*/ 280004 h 995092"/>
                <a:gd name="connsiteX3" fmla="*/ 180830 w 1126183"/>
                <a:gd name="connsiteY3" fmla="*/ 992454 h 995092"/>
                <a:gd name="connsiteX0" fmla="*/ 0 w 1098917"/>
                <a:gd name="connsiteY0" fmla="*/ 12610 h 998579"/>
                <a:gd name="connsiteX1" fmla="*/ 411593 w 1098917"/>
                <a:gd name="connsiteY1" fmla="*/ 556455 h 998579"/>
                <a:gd name="connsiteX2" fmla="*/ 1096947 w 1098917"/>
                <a:gd name="connsiteY2" fmla="*/ 283985 h 998579"/>
                <a:gd name="connsiteX3" fmla="*/ 180830 w 1098917"/>
                <a:gd name="connsiteY3" fmla="*/ 996435 h 998579"/>
                <a:gd name="connsiteX0" fmla="*/ 0 w 1104938"/>
                <a:gd name="connsiteY0" fmla="*/ 12610 h 1000878"/>
                <a:gd name="connsiteX1" fmla="*/ 411593 w 1104938"/>
                <a:gd name="connsiteY1" fmla="*/ 556455 h 1000878"/>
                <a:gd name="connsiteX2" fmla="*/ 1096947 w 1104938"/>
                <a:gd name="connsiteY2" fmla="*/ 283985 h 1000878"/>
                <a:gd name="connsiteX3" fmla="*/ 180830 w 1104938"/>
                <a:gd name="connsiteY3" fmla="*/ 996435 h 1000878"/>
                <a:gd name="connsiteX0" fmla="*/ 230763 w 924108"/>
                <a:gd name="connsiteY0" fmla="*/ 470735 h 915158"/>
                <a:gd name="connsiteX1" fmla="*/ 916117 w 924108"/>
                <a:gd name="connsiteY1" fmla="*/ 198265 h 915158"/>
                <a:gd name="connsiteX2" fmla="*/ 0 w 924108"/>
                <a:gd name="connsiteY2" fmla="*/ 910715 h 915158"/>
                <a:gd name="connsiteX0" fmla="*/ 1 w 697422"/>
                <a:gd name="connsiteY0" fmla="*/ 470735 h 731300"/>
                <a:gd name="connsiteX1" fmla="*/ 685355 w 697422"/>
                <a:gd name="connsiteY1" fmla="*/ 198265 h 731300"/>
                <a:gd name="connsiteX2" fmla="*/ 75470 w 697422"/>
                <a:gd name="connsiteY2" fmla="*/ 722221 h 731300"/>
                <a:gd name="connsiteX0" fmla="*/ -1 w 702399"/>
                <a:gd name="connsiteY0" fmla="*/ 470735 h 682582"/>
                <a:gd name="connsiteX1" fmla="*/ 685353 w 702399"/>
                <a:gd name="connsiteY1" fmla="*/ 198265 h 682582"/>
                <a:gd name="connsiteX2" fmla="*/ 252311 w 702399"/>
                <a:gd name="connsiteY2" fmla="*/ 670372 h 682582"/>
                <a:gd name="connsiteX0" fmla="*/ 1 w 711213"/>
                <a:gd name="connsiteY0" fmla="*/ 470735 h 670372"/>
                <a:gd name="connsiteX1" fmla="*/ 685355 w 711213"/>
                <a:gd name="connsiteY1" fmla="*/ 198265 h 670372"/>
                <a:gd name="connsiteX2" fmla="*/ 252313 w 711213"/>
                <a:gd name="connsiteY2" fmla="*/ 670372 h 670372"/>
                <a:gd name="connsiteX0" fmla="*/ -1 w 711869"/>
                <a:gd name="connsiteY0" fmla="*/ 470735 h 670372"/>
                <a:gd name="connsiteX1" fmla="*/ 685353 w 711869"/>
                <a:gd name="connsiteY1" fmla="*/ 198265 h 670372"/>
                <a:gd name="connsiteX2" fmla="*/ 252311 w 711869"/>
                <a:gd name="connsiteY2" fmla="*/ 670372 h 67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1869" h="670372">
                  <a:moveTo>
                    <a:pt x="-1" y="470735"/>
                  </a:moveTo>
                  <a:cubicBezTo>
                    <a:pt x="188628" y="169712"/>
                    <a:pt x="587405" y="-254939"/>
                    <a:pt x="685353" y="198265"/>
                  </a:cubicBezTo>
                  <a:cubicBezTo>
                    <a:pt x="785115" y="382715"/>
                    <a:pt x="595243" y="516742"/>
                    <a:pt x="252311" y="670372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B0D1D16-C86C-43BC-A680-C1348734C84F}"/>
              </a:ext>
            </a:extLst>
          </p:cNvPr>
          <p:cNvSpPr/>
          <p:nvPr/>
        </p:nvSpPr>
        <p:spPr>
          <a:xfrm>
            <a:off x="9772629" y="601304"/>
            <a:ext cx="2266122" cy="978316"/>
          </a:xfrm>
          <a:prstGeom prst="round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</a:rPr>
              <a:t>Cl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oth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C21962F-F3CF-49DE-AF15-F8CBBD697C51}"/>
              </a:ext>
            </a:extLst>
          </p:cNvPr>
          <p:cNvSpPr/>
          <p:nvPr/>
        </p:nvSpPr>
        <p:spPr>
          <a:xfrm>
            <a:off x="7930577" y="601304"/>
            <a:ext cx="1444619" cy="978316"/>
          </a:xfrm>
          <a:prstGeom prst="round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</a:rPr>
              <a:t>Cl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1A1F1865-649F-46CC-8321-4EB2E96254A7}"/>
              </a:ext>
            </a:extLst>
          </p:cNvPr>
          <p:cNvSpPr/>
          <p:nvPr/>
        </p:nvSpPr>
        <p:spPr>
          <a:xfrm>
            <a:off x="6088525" y="601304"/>
            <a:ext cx="1444619" cy="978316"/>
          </a:xfrm>
          <a:prstGeom prst="round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</a:rPr>
              <a:t>Cl</a:t>
            </a:r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3297214B-9112-465F-87EE-6CC29E6E3354}"/>
              </a:ext>
            </a:extLst>
          </p:cNvPr>
          <p:cNvSpPr/>
          <p:nvPr/>
        </p:nvSpPr>
        <p:spPr>
          <a:xfrm>
            <a:off x="7015542" y="2125204"/>
            <a:ext cx="2295377" cy="978316"/>
          </a:xfrm>
          <a:prstGeom prst="round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</a:rPr>
              <a:t>Cl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ean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E35D1DB-74EA-4C70-8B64-E87C80E82BCE}"/>
              </a:ext>
            </a:extLst>
          </p:cNvPr>
          <p:cNvGrpSpPr/>
          <p:nvPr/>
        </p:nvGrpSpPr>
        <p:grpSpPr>
          <a:xfrm>
            <a:off x="167781" y="4114902"/>
            <a:ext cx="5147388" cy="2461562"/>
            <a:chOff x="167781" y="4114902"/>
            <a:chExt cx="5147388" cy="2461562"/>
          </a:xfrm>
        </p:grpSpPr>
        <p:sp>
          <p:nvSpPr>
            <p:cNvPr id="44" name="Cylinder 43">
              <a:extLst>
                <a:ext uri="{FF2B5EF4-FFF2-40B4-BE49-F238E27FC236}">
                  <a16:creationId xmlns:a16="http://schemas.microsoft.com/office/drawing/2014/main" id="{228E3E5F-DB8F-4444-8595-9FEAC449FD6C}"/>
                </a:ext>
              </a:extLst>
            </p:cNvPr>
            <p:cNvSpPr/>
            <p:nvPr/>
          </p:nvSpPr>
          <p:spPr>
            <a:xfrm>
              <a:off x="4224470" y="4433015"/>
              <a:ext cx="56582" cy="1006351"/>
            </a:xfrm>
            <a:prstGeom prst="can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Cylinder 40">
              <a:extLst>
                <a:ext uri="{FF2B5EF4-FFF2-40B4-BE49-F238E27FC236}">
                  <a16:creationId xmlns:a16="http://schemas.microsoft.com/office/drawing/2014/main" id="{09470251-BA97-4CCB-81EF-EE3B8A1B6F6A}"/>
                </a:ext>
              </a:extLst>
            </p:cNvPr>
            <p:cNvSpPr/>
            <p:nvPr/>
          </p:nvSpPr>
          <p:spPr>
            <a:xfrm>
              <a:off x="1200805" y="4518595"/>
              <a:ext cx="56582" cy="1006351"/>
            </a:xfrm>
            <a:prstGeom prst="can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lowchart: Manual Operation 4">
              <a:extLst>
                <a:ext uri="{FF2B5EF4-FFF2-40B4-BE49-F238E27FC236}">
                  <a16:creationId xmlns:a16="http://schemas.microsoft.com/office/drawing/2014/main" id="{93D3C39D-919A-464A-86AD-B4711F119045}"/>
                </a:ext>
              </a:extLst>
            </p:cNvPr>
            <p:cNvSpPr/>
            <p:nvPr/>
          </p:nvSpPr>
          <p:spPr>
            <a:xfrm flipV="1">
              <a:off x="167782" y="4114902"/>
              <a:ext cx="5147387" cy="735270"/>
            </a:xfrm>
            <a:prstGeom prst="flowChartManualOperation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Cylinder 5">
              <a:extLst>
                <a:ext uri="{FF2B5EF4-FFF2-40B4-BE49-F238E27FC236}">
                  <a16:creationId xmlns:a16="http://schemas.microsoft.com/office/drawing/2014/main" id="{1803780B-ABA3-4F9D-BA91-BF781CB8A227}"/>
                </a:ext>
              </a:extLst>
            </p:cNvPr>
            <p:cNvSpPr/>
            <p:nvPr/>
          </p:nvSpPr>
          <p:spPr>
            <a:xfrm>
              <a:off x="257545" y="4995314"/>
              <a:ext cx="88900" cy="1581150"/>
            </a:xfrm>
            <a:prstGeom prst="can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Cylinder 44">
              <a:extLst>
                <a:ext uri="{FF2B5EF4-FFF2-40B4-BE49-F238E27FC236}">
                  <a16:creationId xmlns:a16="http://schemas.microsoft.com/office/drawing/2014/main" id="{52E0EA7F-6AC8-4732-B5CA-EC114FD305F1}"/>
                </a:ext>
              </a:extLst>
            </p:cNvPr>
            <p:cNvSpPr/>
            <p:nvPr/>
          </p:nvSpPr>
          <p:spPr>
            <a:xfrm>
              <a:off x="5127423" y="4950395"/>
              <a:ext cx="88900" cy="1581150"/>
            </a:xfrm>
            <a:prstGeom prst="can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0F5047A-148E-4BC9-ADAF-61FA31C2023E}"/>
                </a:ext>
              </a:extLst>
            </p:cNvPr>
            <p:cNvSpPr/>
            <p:nvPr/>
          </p:nvSpPr>
          <p:spPr>
            <a:xfrm flipV="1">
              <a:off x="167781" y="4842481"/>
              <a:ext cx="5147387" cy="21582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EAAD75D7-E527-4E8A-A1A7-F8DA9B9DC474}"/>
              </a:ext>
            </a:extLst>
          </p:cNvPr>
          <p:cNvSpPr/>
          <p:nvPr/>
        </p:nvSpPr>
        <p:spPr>
          <a:xfrm>
            <a:off x="1825060" y="4068405"/>
            <a:ext cx="1193430" cy="679161"/>
          </a:xfrm>
          <a:custGeom>
            <a:avLst/>
            <a:gdLst>
              <a:gd name="connsiteX0" fmla="*/ 0 w 994851"/>
              <a:gd name="connsiteY0" fmla="*/ 0 h 557437"/>
              <a:gd name="connsiteX1" fmla="*/ 994851 w 994851"/>
              <a:gd name="connsiteY1" fmla="*/ 0 h 557437"/>
              <a:gd name="connsiteX2" fmla="*/ 994851 w 994851"/>
              <a:gd name="connsiteY2" fmla="*/ 557437 h 557437"/>
              <a:gd name="connsiteX3" fmla="*/ 0 w 994851"/>
              <a:gd name="connsiteY3" fmla="*/ 557437 h 557437"/>
              <a:gd name="connsiteX4" fmla="*/ 0 w 994851"/>
              <a:gd name="connsiteY4" fmla="*/ 0 h 557437"/>
              <a:gd name="connsiteX0" fmla="*/ 26519 w 1021370"/>
              <a:gd name="connsiteY0" fmla="*/ 0 h 557437"/>
              <a:gd name="connsiteX1" fmla="*/ 1021370 w 1021370"/>
              <a:gd name="connsiteY1" fmla="*/ 0 h 557437"/>
              <a:gd name="connsiteX2" fmla="*/ 1021370 w 1021370"/>
              <a:gd name="connsiteY2" fmla="*/ 557437 h 557437"/>
              <a:gd name="connsiteX3" fmla="*/ 26519 w 1021370"/>
              <a:gd name="connsiteY3" fmla="*/ 557437 h 557437"/>
              <a:gd name="connsiteX4" fmla="*/ 0 w 1021370"/>
              <a:gd name="connsiteY4" fmla="*/ 275658 h 557437"/>
              <a:gd name="connsiteX5" fmla="*/ 26519 w 1021370"/>
              <a:gd name="connsiteY5" fmla="*/ 0 h 557437"/>
              <a:gd name="connsiteX0" fmla="*/ 26519 w 1021370"/>
              <a:gd name="connsiteY0" fmla="*/ 44382 h 601819"/>
              <a:gd name="connsiteX1" fmla="*/ 320040 w 1021370"/>
              <a:gd name="connsiteY1" fmla="*/ 0 h 601819"/>
              <a:gd name="connsiteX2" fmla="*/ 1021370 w 1021370"/>
              <a:gd name="connsiteY2" fmla="*/ 44382 h 601819"/>
              <a:gd name="connsiteX3" fmla="*/ 1021370 w 1021370"/>
              <a:gd name="connsiteY3" fmla="*/ 601819 h 601819"/>
              <a:gd name="connsiteX4" fmla="*/ 26519 w 1021370"/>
              <a:gd name="connsiteY4" fmla="*/ 601819 h 601819"/>
              <a:gd name="connsiteX5" fmla="*/ 0 w 1021370"/>
              <a:gd name="connsiteY5" fmla="*/ 320040 h 601819"/>
              <a:gd name="connsiteX6" fmla="*/ 26519 w 1021370"/>
              <a:gd name="connsiteY6" fmla="*/ 44382 h 601819"/>
              <a:gd name="connsiteX0" fmla="*/ 26519 w 1021370"/>
              <a:gd name="connsiteY0" fmla="*/ 60297 h 617734"/>
              <a:gd name="connsiteX1" fmla="*/ 320040 w 1021370"/>
              <a:gd name="connsiteY1" fmla="*/ 15915 h 617734"/>
              <a:gd name="connsiteX2" fmla="*/ 670560 w 1021370"/>
              <a:gd name="connsiteY2" fmla="*/ 675 h 617734"/>
              <a:gd name="connsiteX3" fmla="*/ 1021370 w 1021370"/>
              <a:gd name="connsiteY3" fmla="*/ 60297 h 617734"/>
              <a:gd name="connsiteX4" fmla="*/ 1021370 w 1021370"/>
              <a:gd name="connsiteY4" fmla="*/ 617734 h 617734"/>
              <a:gd name="connsiteX5" fmla="*/ 26519 w 1021370"/>
              <a:gd name="connsiteY5" fmla="*/ 617734 h 617734"/>
              <a:gd name="connsiteX6" fmla="*/ 0 w 1021370"/>
              <a:gd name="connsiteY6" fmla="*/ 335955 h 617734"/>
              <a:gd name="connsiteX7" fmla="*/ 26519 w 1021370"/>
              <a:gd name="connsiteY7" fmla="*/ 60297 h 617734"/>
              <a:gd name="connsiteX0" fmla="*/ 26519 w 1059296"/>
              <a:gd name="connsiteY0" fmla="*/ 60297 h 617734"/>
              <a:gd name="connsiteX1" fmla="*/ 320040 w 1059296"/>
              <a:gd name="connsiteY1" fmla="*/ 15915 h 617734"/>
              <a:gd name="connsiteX2" fmla="*/ 670560 w 1059296"/>
              <a:gd name="connsiteY2" fmla="*/ 675 h 617734"/>
              <a:gd name="connsiteX3" fmla="*/ 1021370 w 1059296"/>
              <a:gd name="connsiteY3" fmla="*/ 60297 h 617734"/>
              <a:gd name="connsiteX4" fmla="*/ 1059180 w 1059296"/>
              <a:gd name="connsiteY4" fmla="*/ 335955 h 617734"/>
              <a:gd name="connsiteX5" fmla="*/ 1021370 w 1059296"/>
              <a:gd name="connsiteY5" fmla="*/ 617734 h 617734"/>
              <a:gd name="connsiteX6" fmla="*/ 26519 w 1059296"/>
              <a:gd name="connsiteY6" fmla="*/ 617734 h 617734"/>
              <a:gd name="connsiteX7" fmla="*/ 0 w 1059296"/>
              <a:gd name="connsiteY7" fmla="*/ 335955 h 617734"/>
              <a:gd name="connsiteX8" fmla="*/ 26519 w 1059296"/>
              <a:gd name="connsiteY8" fmla="*/ 60297 h 617734"/>
              <a:gd name="connsiteX0" fmla="*/ 26519 w 1059296"/>
              <a:gd name="connsiteY0" fmla="*/ 60297 h 640911"/>
              <a:gd name="connsiteX1" fmla="*/ 320040 w 1059296"/>
              <a:gd name="connsiteY1" fmla="*/ 15915 h 640911"/>
              <a:gd name="connsiteX2" fmla="*/ 670560 w 1059296"/>
              <a:gd name="connsiteY2" fmla="*/ 675 h 640911"/>
              <a:gd name="connsiteX3" fmla="*/ 1021370 w 1059296"/>
              <a:gd name="connsiteY3" fmla="*/ 60297 h 640911"/>
              <a:gd name="connsiteX4" fmla="*/ 1059180 w 1059296"/>
              <a:gd name="connsiteY4" fmla="*/ 335955 h 640911"/>
              <a:gd name="connsiteX5" fmla="*/ 1021370 w 1059296"/>
              <a:gd name="connsiteY5" fmla="*/ 617734 h 640911"/>
              <a:gd name="connsiteX6" fmla="*/ 739140 w 1059296"/>
              <a:gd name="connsiteY6" fmla="*/ 640755 h 640911"/>
              <a:gd name="connsiteX7" fmla="*/ 26519 w 1059296"/>
              <a:gd name="connsiteY7" fmla="*/ 617734 h 640911"/>
              <a:gd name="connsiteX8" fmla="*/ 0 w 1059296"/>
              <a:gd name="connsiteY8" fmla="*/ 335955 h 640911"/>
              <a:gd name="connsiteX9" fmla="*/ 26519 w 1059296"/>
              <a:gd name="connsiteY9" fmla="*/ 60297 h 640911"/>
              <a:gd name="connsiteX0" fmla="*/ 26519 w 1059296"/>
              <a:gd name="connsiteY0" fmla="*/ 60297 h 642221"/>
              <a:gd name="connsiteX1" fmla="*/ 320040 w 1059296"/>
              <a:gd name="connsiteY1" fmla="*/ 15915 h 642221"/>
              <a:gd name="connsiteX2" fmla="*/ 670560 w 1059296"/>
              <a:gd name="connsiteY2" fmla="*/ 675 h 642221"/>
              <a:gd name="connsiteX3" fmla="*/ 1021370 w 1059296"/>
              <a:gd name="connsiteY3" fmla="*/ 60297 h 642221"/>
              <a:gd name="connsiteX4" fmla="*/ 1059180 w 1059296"/>
              <a:gd name="connsiteY4" fmla="*/ 335955 h 642221"/>
              <a:gd name="connsiteX5" fmla="*/ 1021370 w 1059296"/>
              <a:gd name="connsiteY5" fmla="*/ 617734 h 642221"/>
              <a:gd name="connsiteX6" fmla="*/ 739140 w 1059296"/>
              <a:gd name="connsiteY6" fmla="*/ 640755 h 642221"/>
              <a:gd name="connsiteX7" fmla="*/ 373380 w 1059296"/>
              <a:gd name="connsiteY7" fmla="*/ 640755 h 642221"/>
              <a:gd name="connsiteX8" fmla="*/ 26519 w 1059296"/>
              <a:gd name="connsiteY8" fmla="*/ 617734 h 642221"/>
              <a:gd name="connsiteX9" fmla="*/ 0 w 1059296"/>
              <a:gd name="connsiteY9" fmla="*/ 335955 h 642221"/>
              <a:gd name="connsiteX10" fmla="*/ 26519 w 1059296"/>
              <a:gd name="connsiteY10" fmla="*/ 60297 h 642221"/>
              <a:gd name="connsiteX0" fmla="*/ 26519 w 1059296"/>
              <a:gd name="connsiteY0" fmla="*/ 60297 h 674185"/>
              <a:gd name="connsiteX1" fmla="*/ 320040 w 1059296"/>
              <a:gd name="connsiteY1" fmla="*/ 15915 h 674185"/>
              <a:gd name="connsiteX2" fmla="*/ 670560 w 1059296"/>
              <a:gd name="connsiteY2" fmla="*/ 675 h 674185"/>
              <a:gd name="connsiteX3" fmla="*/ 1021370 w 1059296"/>
              <a:gd name="connsiteY3" fmla="*/ 60297 h 674185"/>
              <a:gd name="connsiteX4" fmla="*/ 1059180 w 1059296"/>
              <a:gd name="connsiteY4" fmla="*/ 335955 h 674185"/>
              <a:gd name="connsiteX5" fmla="*/ 1021370 w 1059296"/>
              <a:gd name="connsiteY5" fmla="*/ 617734 h 674185"/>
              <a:gd name="connsiteX6" fmla="*/ 739140 w 1059296"/>
              <a:gd name="connsiteY6" fmla="*/ 640755 h 674185"/>
              <a:gd name="connsiteX7" fmla="*/ 373380 w 1059296"/>
              <a:gd name="connsiteY7" fmla="*/ 640755 h 674185"/>
              <a:gd name="connsiteX8" fmla="*/ 26519 w 1059296"/>
              <a:gd name="connsiteY8" fmla="*/ 617734 h 674185"/>
              <a:gd name="connsiteX9" fmla="*/ 0 w 1059296"/>
              <a:gd name="connsiteY9" fmla="*/ 335955 h 674185"/>
              <a:gd name="connsiteX10" fmla="*/ 26519 w 1059296"/>
              <a:gd name="connsiteY10" fmla="*/ 60297 h 674185"/>
              <a:gd name="connsiteX0" fmla="*/ 26519 w 1059296"/>
              <a:gd name="connsiteY0" fmla="*/ 60297 h 679161"/>
              <a:gd name="connsiteX1" fmla="*/ 320040 w 1059296"/>
              <a:gd name="connsiteY1" fmla="*/ 15915 h 679161"/>
              <a:gd name="connsiteX2" fmla="*/ 670560 w 1059296"/>
              <a:gd name="connsiteY2" fmla="*/ 675 h 679161"/>
              <a:gd name="connsiteX3" fmla="*/ 1021370 w 1059296"/>
              <a:gd name="connsiteY3" fmla="*/ 60297 h 679161"/>
              <a:gd name="connsiteX4" fmla="*/ 1059180 w 1059296"/>
              <a:gd name="connsiteY4" fmla="*/ 335955 h 679161"/>
              <a:gd name="connsiteX5" fmla="*/ 1021370 w 1059296"/>
              <a:gd name="connsiteY5" fmla="*/ 617734 h 679161"/>
              <a:gd name="connsiteX6" fmla="*/ 739140 w 1059296"/>
              <a:gd name="connsiteY6" fmla="*/ 640755 h 679161"/>
              <a:gd name="connsiteX7" fmla="*/ 373380 w 1059296"/>
              <a:gd name="connsiteY7" fmla="*/ 640755 h 679161"/>
              <a:gd name="connsiteX8" fmla="*/ 26519 w 1059296"/>
              <a:gd name="connsiteY8" fmla="*/ 617734 h 679161"/>
              <a:gd name="connsiteX9" fmla="*/ 0 w 1059296"/>
              <a:gd name="connsiteY9" fmla="*/ 335955 h 679161"/>
              <a:gd name="connsiteX10" fmla="*/ 26519 w 1059296"/>
              <a:gd name="connsiteY10" fmla="*/ 60297 h 679161"/>
              <a:gd name="connsiteX0" fmla="*/ 26519 w 1059296"/>
              <a:gd name="connsiteY0" fmla="*/ 60297 h 679161"/>
              <a:gd name="connsiteX1" fmla="*/ 320040 w 1059296"/>
              <a:gd name="connsiteY1" fmla="*/ 15915 h 679161"/>
              <a:gd name="connsiteX2" fmla="*/ 670560 w 1059296"/>
              <a:gd name="connsiteY2" fmla="*/ 675 h 679161"/>
              <a:gd name="connsiteX3" fmla="*/ 1021370 w 1059296"/>
              <a:gd name="connsiteY3" fmla="*/ 60297 h 679161"/>
              <a:gd name="connsiteX4" fmla="*/ 1059180 w 1059296"/>
              <a:gd name="connsiteY4" fmla="*/ 335955 h 679161"/>
              <a:gd name="connsiteX5" fmla="*/ 1021370 w 1059296"/>
              <a:gd name="connsiteY5" fmla="*/ 617734 h 679161"/>
              <a:gd name="connsiteX6" fmla="*/ 739140 w 1059296"/>
              <a:gd name="connsiteY6" fmla="*/ 640755 h 679161"/>
              <a:gd name="connsiteX7" fmla="*/ 373380 w 1059296"/>
              <a:gd name="connsiteY7" fmla="*/ 640755 h 679161"/>
              <a:gd name="connsiteX8" fmla="*/ 26519 w 1059296"/>
              <a:gd name="connsiteY8" fmla="*/ 617734 h 679161"/>
              <a:gd name="connsiteX9" fmla="*/ 0 w 1059296"/>
              <a:gd name="connsiteY9" fmla="*/ 335955 h 679161"/>
              <a:gd name="connsiteX10" fmla="*/ 26519 w 1059296"/>
              <a:gd name="connsiteY10" fmla="*/ 60297 h 679161"/>
              <a:gd name="connsiteX0" fmla="*/ 26519 w 1059296"/>
              <a:gd name="connsiteY0" fmla="*/ 60297 h 679161"/>
              <a:gd name="connsiteX1" fmla="*/ 320040 w 1059296"/>
              <a:gd name="connsiteY1" fmla="*/ 15915 h 679161"/>
              <a:gd name="connsiteX2" fmla="*/ 670560 w 1059296"/>
              <a:gd name="connsiteY2" fmla="*/ 675 h 679161"/>
              <a:gd name="connsiteX3" fmla="*/ 1021370 w 1059296"/>
              <a:gd name="connsiteY3" fmla="*/ 60297 h 679161"/>
              <a:gd name="connsiteX4" fmla="*/ 1059180 w 1059296"/>
              <a:gd name="connsiteY4" fmla="*/ 335955 h 679161"/>
              <a:gd name="connsiteX5" fmla="*/ 1021370 w 1059296"/>
              <a:gd name="connsiteY5" fmla="*/ 617734 h 679161"/>
              <a:gd name="connsiteX6" fmla="*/ 739140 w 1059296"/>
              <a:gd name="connsiteY6" fmla="*/ 640755 h 679161"/>
              <a:gd name="connsiteX7" fmla="*/ 373380 w 1059296"/>
              <a:gd name="connsiteY7" fmla="*/ 640755 h 679161"/>
              <a:gd name="connsiteX8" fmla="*/ 26519 w 1059296"/>
              <a:gd name="connsiteY8" fmla="*/ 617734 h 679161"/>
              <a:gd name="connsiteX9" fmla="*/ 0 w 1059296"/>
              <a:gd name="connsiteY9" fmla="*/ 335955 h 679161"/>
              <a:gd name="connsiteX10" fmla="*/ 26519 w 1059296"/>
              <a:gd name="connsiteY10" fmla="*/ 60297 h 679161"/>
              <a:gd name="connsiteX0" fmla="*/ 26519 w 1105870"/>
              <a:gd name="connsiteY0" fmla="*/ 60297 h 679161"/>
              <a:gd name="connsiteX1" fmla="*/ 320040 w 1105870"/>
              <a:gd name="connsiteY1" fmla="*/ 15915 h 679161"/>
              <a:gd name="connsiteX2" fmla="*/ 670560 w 1105870"/>
              <a:gd name="connsiteY2" fmla="*/ 675 h 679161"/>
              <a:gd name="connsiteX3" fmla="*/ 1021370 w 1105870"/>
              <a:gd name="connsiteY3" fmla="*/ 60297 h 679161"/>
              <a:gd name="connsiteX4" fmla="*/ 1059180 w 1105870"/>
              <a:gd name="connsiteY4" fmla="*/ 335955 h 679161"/>
              <a:gd name="connsiteX5" fmla="*/ 1021370 w 1105870"/>
              <a:gd name="connsiteY5" fmla="*/ 617734 h 679161"/>
              <a:gd name="connsiteX6" fmla="*/ 739140 w 1105870"/>
              <a:gd name="connsiteY6" fmla="*/ 640755 h 679161"/>
              <a:gd name="connsiteX7" fmla="*/ 373380 w 1105870"/>
              <a:gd name="connsiteY7" fmla="*/ 640755 h 679161"/>
              <a:gd name="connsiteX8" fmla="*/ 26519 w 1105870"/>
              <a:gd name="connsiteY8" fmla="*/ 617734 h 679161"/>
              <a:gd name="connsiteX9" fmla="*/ 0 w 1105870"/>
              <a:gd name="connsiteY9" fmla="*/ 335955 h 679161"/>
              <a:gd name="connsiteX10" fmla="*/ 26519 w 1105870"/>
              <a:gd name="connsiteY10" fmla="*/ 60297 h 679161"/>
              <a:gd name="connsiteX0" fmla="*/ 26519 w 1105870"/>
              <a:gd name="connsiteY0" fmla="*/ 60297 h 679161"/>
              <a:gd name="connsiteX1" fmla="*/ 320040 w 1105870"/>
              <a:gd name="connsiteY1" fmla="*/ 15915 h 679161"/>
              <a:gd name="connsiteX2" fmla="*/ 670560 w 1105870"/>
              <a:gd name="connsiteY2" fmla="*/ 675 h 679161"/>
              <a:gd name="connsiteX3" fmla="*/ 1021370 w 1105870"/>
              <a:gd name="connsiteY3" fmla="*/ 60297 h 679161"/>
              <a:gd name="connsiteX4" fmla="*/ 1059180 w 1105870"/>
              <a:gd name="connsiteY4" fmla="*/ 335955 h 679161"/>
              <a:gd name="connsiteX5" fmla="*/ 1021370 w 1105870"/>
              <a:gd name="connsiteY5" fmla="*/ 617734 h 679161"/>
              <a:gd name="connsiteX6" fmla="*/ 739140 w 1105870"/>
              <a:gd name="connsiteY6" fmla="*/ 640755 h 679161"/>
              <a:gd name="connsiteX7" fmla="*/ 373380 w 1105870"/>
              <a:gd name="connsiteY7" fmla="*/ 640755 h 679161"/>
              <a:gd name="connsiteX8" fmla="*/ 26519 w 1105870"/>
              <a:gd name="connsiteY8" fmla="*/ 617734 h 679161"/>
              <a:gd name="connsiteX9" fmla="*/ 0 w 1105870"/>
              <a:gd name="connsiteY9" fmla="*/ 335955 h 679161"/>
              <a:gd name="connsiteX10" fmla="*/ 26519 w 1105870"/>
              <a:gd name="connsiteY10" fmla="*/ 60297 h 679161"/>
              <a:gd name="connsiteX0" fmla="*/ 110633 w 1189984"/>
              <a:gd name="connsiteY0" fmla="*/ 60297 h 679161"/>
              <a:gd name="connsiteX1" fmla="*/ 404154 w 1189984"/>
              <a:gd name="connsiteY1" fmla="*/ 15915 h 679161"/>
              <a:gd name="connsiteX2" fmla="*/ 754674 w 1189984"/>
              <a:gd name="connsiteY2" fmla="*/ 675 h 679161"/>
              <a:gd name="connsiteX3" fmla="*/ 1105484 w 1189984"/>
              <a:gd name="connsiteY3" fmla="*/ 60297 h 679161"/>
              <a:gd name="connsiteX4" fmla="*/ 1143294 w 1189984"/>
              <a:gd name="connsiteY4" fmla="*/ 335955 h 679161"/>
              <a:gd name="connsiteX5" fmla="*/ 1105484 w 1189984"/>
              <a:gd name="connsiteY5" fmla="*/ 617734 h 679161"/>
              <a:gd name="connsiteX6" fmla="*/ 823254 w 1189984"/>
              <a:gd name="connsiteY6" fmla="*/ 640755 h 679161"/>
              <a:gd name="connsiteX7" fmla="*/ 457494 w 1189984"/>
              <a:gd name="connsiteY7" fmla="*/ 640755 h 679161"/>
              <a:gd name="connsiteX8" fmla="*/ 110633 w 1189984"/>
              <a:gd name="connsiteY8" fmla="*/ 617734 h 679161"/>
              <a:gd name="connsiteX9" fmla="*/ 84114 w 1189984"/>
              <a:gd name="connsiteY9" fmla="*/ 335955 h 679161"/>
              <a:gd name="connsiteX10" fmla="*/ 110633 w 1189984"/>
              <a:gd name="connsiteY10" fmla="*/ 60297 h 679161"/>
              <a:gd name="connsiteX0" fmla="*/ 114079 w 1193430"/>
              <a:gd name="connsiteY0" fmla="*/ 60297 h 679161"/>
              <a:gd name="connsiteX1" fmla="*/ 407600 w 1193430"/>
              <a:gd name="connsiteY1" fmla="*/ 15915 h 679161"/>
              <a:gd name="connsiteX2" fmla="*/ 758120 w 1193430"/>
              <a:gd name="connsiteY2" fmla="*/ 675 h 679161"/>
              <a:gd name="connsiteX3" fmla="*/ 1108930 w 1193430"/>
              <a:gd name="connsiteY3" fmla="*/ 60297 h 679161"/>
              <a:gd name="connsiteX4" fmla="*/ 1146740 w 1193430"/>
              <a:gd name="connsiteY4" fmla="*/ 335955 h 679161"/>
              <a:gd name="connsiteX5" fmla="*/ 1108930 w 1193430"/>
              <a:gd name="connsiteY5" fmla="*/ 617734 h 679161"/>
              <a:gd name="connsiteX6" fmla="*/ 826700 w 1193430"/>
              <a:gd name="connsiteY6" fmla="*/ 640755 h 679161"/>
              <a:gd name="connsiteX7" fmla="*/ 460940 w 1193430"/>
              <a:gd name="connsiteY7" fmla="*/ 640755 h 679161"/>
              <a:gd name="connsiteX8" fmla="*/ 114079 w 1193430"/>
              <a:gd name="connsiteY8" fmla="*/ 617734 h 679161"/>
              <a:gd name="connsiteX9" fmla="*/ 87560 w 1193430"/>
              <a:gd name="connsiteY9" fmla="*/ 335955 h 679161"/>
              <a:gd name="connsiteX10" fmla="*/ 114079 w 1193430"/>
              <a:gd name="connsiteY10" fmla="*/ 60297 h 67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3430" h="679161">
                <a:moveTo>
                  <a:pt x="114079" y="60297"/>
                </a:moveTo>
                <a:cubicBezTo>
                  <a:pt x="206839" y="58203"/>
                  <a:pt x="314840" y="18009"/>
                  <a:pt x="407600" y="15915"/>
                </a:cubicBezTo>
                <a:cubicBezTo>
                  <a:pt x="516820" y="20995"/>
                  <a:pt x="648900" y="-4405"/>
                  <a:pt x="758120" y="675"/>
                </a:cubicBezTo>
                <a:lnTo>
                  <a:pt x="1108930" y="60297"/>
                </a:lnTo>
                <a:cubicBezTo>
                  <a:pt x="1106293" y="149643"/>
                  <a:pt x="1248437" y="117069"/>
                  <a:pt x="1146740" y="335955"/>
                </a:cubicBezTo>
                <a:cubicBezTo>
                  <a:pt x="1134137" y="429881"/>
                  <a:pt x="1281553" y="531428"/>
                  <a:pt x="1108930" y="617734"/>
                </a:cubicBezTo>
                <a:cubicBezTo>
                  <a:pt x="1017393" y="615248"/>
                  <a:pt x="1040157" y="704201"/>
                  <a:pt x="826700" y="640755"/>
                </a:cubicBezTo>
                <a:cubicBezTo>
                  <a:pt x="707320" y="635675"/>
                  <a:pt x="656520" y="729655"/>
                  <a:pt x="460940" y="640755"/>
                </a:cubicBezTo>
                <a:cubicBezTo>
                  <a:pt x="276740" y="724521"/>
                  <a:pt x="229699" y="625408"/>
                  <a:pt x="114079" y="617734"/>
                </a:cubicBezTo>
                <a:cubicBezTo>
                  <a:pt x="110319" y="523808"/>
                  <a:pt x="-114420" y="490841"/>
                  <a:pt x="87560" y="335955"/>
                </a:cubicBezTo>
                <a:cubicBezTo>
                  <a:pt x="96400" y="244069"/>
                  <a:pt x="-130981" y="136943"/>
                  <a:pt x="114079" y="6029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68">
            <a:extLst>
              <a:ext uri="{FF2B5EF4-FFF2-40B4-BE49-F238E27FC236}">
                <a16:creationId xmlns:a16="http://schemas.microsoft.com/office/drawing/2014/main" id="{A27FB253-1934-4344-B631-0D8E368863B4}"/>
              </a:ext>
            </a:extLst>
          </p:cNvPr>
          <p:cNvSpPr/>
          <p:nvPr/>
        </p:nvSpPr>
        <p:spPr>
          <a:xfrm rot="1091996" flipH="1">
            <a:off x="1732110" y="3728695"/>
            <a:ext cx="772932" cy="735190"/>
          </a:xfrm>
          <a:custGeom>
            <a:avLst/>
            <a:gdLst>
              <a:gd name="connsiteX0" fmla="*/ 0 w 987863"/>
              <a:gd name="connsiteY0" fmla="*/ 860425 h 1720850"/>
              <a:gd name="connsiteX1" fmla="*/ 493932 w 987863"/>
              <a:gd name="connsiteY1" fmla="*/ 0 h 1720850"/>
              <a:gd name="connsiteX2" fmla="*/ 987864 w 987863"/>
              <a:gd name="connsiteY2" fmla="*/ 860425 h 1720850"/>
              <a:gd name="connsiteX3" fmla="*/ 493932 w 987863"/>
              <a:gd name="connsiteY3" fmla="*/ 1720850 h 1720850"/>
              <a:gd name="connsiteX4" fmla="*/ 0 w 987863"/>
              <a:gd name="connsiteY4" fmla="*/ 860425 h 1720850"/>
              <a:gd name="connsiteX0" fmla="*/ 36082 w 530775"/>
              <a:gd name="connsiteY0" fmla="*/ 857734 h 1720850"/>
              <a:gd name="connsiteX1" fmla="*/ 36843 w 530775"/>
              <a:gd name="connsiteY1" fmla="*/ 0 h 1720850"/>
              <a:gd name="connsiteX2" fmla="*/ 530775 w 530775"/>
              <a:gd name="connsiteY2" fmla="*/ 860425 h 1720850"/>
              <a:gd name="connsiteX3" fmla="*/ 36843 w 530775"/>
              <a:gd name="connsiteY3" fmla="*/ 1720850 h 1720850"/>
              <a:gd name="connsiteX4" fmla="*/ 36082 w 530775"/>
              <a:gd name="connsiteY4" fmla="*/ 857734 h 1720850"/>
              <a:gd name="connsiteX0" fmla="*/ 107606 w 1282671"/>
              <a:gd name="connsiteY0" fmla="*/ 857734 h 1515632"/>
              <a:gd name="connsiteX1" fmla="*/ 108367 w 1282671"/>
              <a:gd name="connsiteY1" fmla="*/ 0 h 1515632"/>
              <a:gd name="connsiteX2" fmla="*/ 602299 w 1282671"/>
              <a:gd name="connsiteY2" fmla="*/ 860425 h 1515632"/>
              <a:gd name="connsiteX3" fmla="*/ 1276391 w 1282671"/>
              <a:gd name="connsiteY3" fmla="*/ 1515632 h 1515632"/>
              <a:gd name="connsiteX4" fmla="*/ 107606 w 1282671"/>
              <a:gd name="connsiteY4" fmla="*/ 857734 h 1515632"/>
              <a:gd name="connsiteX0" fmla="*/ 76989 w 1252054"/>
              <a:gd name="connsiteY0" fmla="*/ 857734 h 1515632"/>
              <a:gd name="connsiteX1" fmla="*/ 77750 w 1252054"/>
              <a:gd name="connsiteY1" fmla="*/ 0 h 1515632"/>
              <a:gd name="connsiteX2" fmla="*/ 571682 w 1252054"/>
              <a:gd name="connsiteY2" fmla="*/ 860425 h 1515632"/>
              <a:gd name="connsiteX3" fmla="*/ 1245774 w 1252054"/>
              <a:gd name="connsiteY3" fmla="*/ 1515632 h 1515632"/>
              <a:gd name="connsiteX4" fmla="*/ 76989 w 1252054"/>
              <a:gd name="connsiteY4" fmla="*/ 857734 h 1515632"/>
              <a:gd name="connsiteX0" fmla="*/ 112614 w 1357083"/>
              <a:gd name="connsiteY0" fmla="*/ 857734 h 1200923"/>
              <a:gd name="connsiteX1" fmla="*/ 113375 w 1357083"/>
              <a:gd name="connsiteY1" fmla="*/ 0 h 1200923"/>
              <a:gd name="connsiteX2" fmla="*/ 607307 w 1357083"/>
              <a:gd name="connsiteY2" fmla="*/ 860425 h 1200923"/>
              <a:gd name="connsiteX3" fmla="*/ 1351301 w 1357083"/>
              <a:gd name="connsiteY3" fmla="*/ 1174375 h 1200923"/>
              <a:gd name="connsiteX4" fmla="*/ 112614 w 1357083"/>
              <a:gd name="connsiteY4" fmla="*/ 857734 h 1200923"/>
              <a:gd name="connsiteX0" fmla="*/ 108266 w 1352735"/>
              <a:gd name="connsiteY0" fmla="*/ 857734 h 1218103"/>
              <a:gd name="connsiteX1" fmla="*/ 109027 w 1352735"/>
              <a:gd name="connsiteY1" fmla="*/ 0 h 1218103"/>
              <a:gd name="connsiteX2" fmla="*/ 602959 w 1352735"/>
              <a:gd name="connsiteY2" fmla="*/ 860425 h 1218103"/>
              <a:gd name="connsiteX3" fmla="*/ 1346953 w 1352735"/>
              <a:gd name="connsiteY3" fmla="*/ 1174375 h 1218103"/>
              <a:gd name="connsiteX4" fmla="*/ 108266 w 1352735"/>
              <a:gd name="connsiteY4" fmla="*/ 857734 h 1218103"/>
              <a:gd name="connsiteX0" fmla="*/ 108266 w 1347378"/>
              <a:gd name="connsiteY0" fmla="*/ 857734 h 1302984"/>
              <a:gd name="connsiteX1" fmla="*/ 109027 w 1347378"/>
              <a:gd name="connsiteY1" fmla="*/ 0 h 1302984"/>
              <a:gd name="connsiteX2" fmla="*/ 602959 w 1347378"/>
              <a:gd name="connsiteY2" fmla="*/ 860425 h 1302984"/>
              <a:gd name="connsiteX3" fmla="*/ 1346953 w 1347378"/>
              <a:gd name="connsiteY3" fmla="*/ 1174375 h 1302984"/>
              <a:gd name="connsiteX4" fmla="*/ 108266 w 1347378"/>
              <a:gd name="connsiteY4" fmla="*/ 857734 h 1302984"/>
              <a:gd name="connsiteX0" fmla="*/ 108266 w 1361167"/>
              <a:gd name="connsiteY0" fmla="*/ 857734 h 1399324"/>
              <a:gd name="connsiteX1" fmla="*/ 109027 w 1361167"/>
              <a:gd name="connsiteY1" fmla="*/ 0 h 1399324"/>
              <a:gd name="connsiteX2" fmla="*/ 602959 w 1361167"/>
              <a:gd name="connsiteY2" fmla="*/ 860425 h 1399324"/>
              <a:gd name="connsiteX3" fmla="*/ 1346953 w 1361167"/>
              <a:gd name="connsiteY3" fmla="*/ 1174375 h 1399324"/>
              <a:gd name="connsiteX4" fmla="*/ 108266 w 1361167"/>
              <a:gd name="connsiteY4" fmla="*/ 857734 h 1399324"/>
              <a:gd name="connsiteX0" fmla="*/ 100756 w 1189474"/>
              <a:gd name="connsiteY0" fmla="*/ 857734 h 1012106"/>
              <a:gd name="connsiteX1" fmla="*/ 101517 w 1189474"/>
              <a:gd name="connsiteY1" fmla="*/ 0 h 1012106"/>
              <a:gd name="connsiteX2" fmla="*/ 595449 w 1189474"/>
              <a:gd name="connsiteY2" fmla="*/ 860425 h 1012106"/>
              <a:gd name="connsiteX3" fmla="*/ 1173446 w 1189474"/>
              <a:gd name="connsiteY3" fmla="*/ 755167 h 1012106"/>
              <a:gd name="connsiteX4" fmla="*/ 100756 w 1189474"/>
              <a:gd name="connsiteY4" fmla="*/ 857734 h 1012106"/>
              <a:gd name="connsiteX0" fmla="*/ 148163 w 1238490"/>
              <a:gd name="connsiteY0" fmla="*/ 857734 h 1142215"/>
              <a:gd name="connsiteX1" fmla="*/ 148924 w 1238490"/>
              <a:gd name="connsiteY1" fmla="*/ 0 h 1142215"/>
              <a:gd name="connsiteX2" fmla="*/ 642856 w 1238490"/>
              <a:gd name="connsiteY2" fmla="*/ 860425 h 1142215"/>
              <a:gd name="connsiteX3" fmla="*/ 1220853 w 1238490"/>
              <a:gd name="connsiteY3" fmla="*/ 755167 h 1142215"/>
              <a:gd name="connsiteX4" fmla="*/ 148163 w 1238490"/>
              <a:gd name="connsiteY4" fmla="*/ 857734 h 1142215"/>
              <a:gd name="connsiteX0" fmla="*/ 145317 w 1235540"/>
              <a:gd name="connsiteY0" fmla="*/ 857734 h 1217116"/>
              <a:gd name="connsiteX1" fmla="*/ 146078 w 1235540"/>
              <a:gd name="connsiteY1" fmla="*/ 0 h 1217116"/>
              <a:gd name="connsiteX2" fmla="*/ 640010 w 1235540"/>
              <a:gd name="connsiteY2" fmla="*/ 860425 h 1217116"/>
              <a:gd name="connsiteX3" fmla="*/ 1218007 w 1235540"/>
              <a:gd name="connsiteY3" fmla="*/ 755167 h 1217116"/>
              <a:gd name="connsiteX4" fmla="*/ 145317 w 1235540"/>
              <a:gd name="connsiteY4" fmla="*/ 857734 h 1217116"/>
              <a:gd name="connsiteX0" fmla="*/ 145317 w 1235540"/>
              <a:gd name="connsiteY0" fmla="*/ 857734 h 1217116"/>
              <a:gd name="connsiteX1" fmla="*/ 146078 w 1235540"/>
              <a:gd name="connsiteY1" fmla="*/ 0 h 1217116"/>
              <a:gd name="connsiteX2" fmla="*/ 640010 w 1235540"/>
              <a:gd name="connsiteY2" fmla="*/ 860425 h 1217116"/>
              <a:gd name="connsiteX3" fmla="*/ 1218007 w 1235540"/>
              <a:gd name="connsiteY3" fmla="*/ 755167 h 1217116"/>
              <a:gd name="connsiteX4" fmla="*/ 145317 w 1235540"/>
              <a:gd name="connsiteY4" fmla="*/ 857734 h 1217116"/>
              <a:gd name="connsiteX0" fmla="*/ 145317 w 1235540"/>
              <a:gd name="connsiteY0" fmla="*/ 857734 h 1217116"/>
              <a:gd name="connsiteX1" fmla="*/ 146078 w 1235540"/>
              <a:gd name="connsiteY1" fmla="*/ 0 h 1217116"/>
              <a:gd name="connsiteX2" fmla="*/ 640010 w 1235540"/>
              <a:gd name="connsiteY2" fmla="*/ 860425 h 1217116"/>
              <a:gd name="connsiteX3" fmla="*/ 1218007 w 1235540"/>
              <a:gd name="connsiteY3" fmla="*/ 755167 h 1217116"/>
              <a:gd name="connsiteX4" fmla="*/ 145317 w 1235540"/>
              <a:gd name="connsiteY4" fmla="*/ 857734 h 1217116"/>
              <a:gd name="connsiteX0" fmla="*/ 104745 w 1248868"/>
              <a:gd name="connsiteY0" fmla="*/ 857734 h 868686"/>
              <a:gd name="connsiteX1" fmla="*/ 105506 w 1248868"/>
              <a:gd name="connsiteY1" fmla="*/ 0 h 868686"/>
              <a:gd name="connsiteX2" fmla="*/ 599438 w 1248868"/>
              <a:gd name="connsiteY2" fmla="*/ 860425 h 868686"/>
              <a:gd name="connsiteX3" fmla="*/ 1233460 w 1248868"/>
              <a:gd name="connsiteY3" fmla="*/ 336989 h 868686"/>
              <a:gd name="connsiteX4" fmla="*/ 104745 w 1248868"/>
              <a:gd name="connsiteY4" fmla="*/ 857734 h 868686"/>
              <a:gd name="connsiteX0" fmla="*/ 237061 w 1386070"/>
              <a:gd name="connsiteY0" fmla="*/ 857734 h 1093401"/>
              <a:gd name="connsiteX1" fmla="*/ 237822 w 1386070"/>
              <a:gd name="connsiteY1" fmla="*/ 0 h 1093401"/>
              <a:gd name="connsiteX2" fmla="*/ 731754 w 1386070"/>
              <a:gd name="connsiteY2" fmla="*/ 860425 h 1093401"/>
              <a:gd name="connsiteX3" fmla="*/ 1365776 w 1386070"/>
              <a:gd name="connsiteY3" fmla="*/ 336989 h 1093401"/>
              <a:gd name="connsiteX4" fmla="*/ 237061 w 1386070"/>
              <a:gd name="connsiteY4" fmla="*/ 857734 h 1093401"/>
              <a:gd name="connsiteX0" fmla="*/ 237061 w 1386070"/>
              <a:gd name="connsiteY0" fmla="*/ 857734 h 1093401"/>
              <a:gd name="connsiteX1" fmla="*/ 237822 w 1386070"/>
              <a:gd name="connsiteY1" fmla="*/ 0 h 1093401"/>
              <a:gd name="connsiteX2" fmla="*/ 731754 w 1386070"/>
              <a:gd name="connsiteY2" fmla="*/ 860425 h 1093401"/>
              <a:gd name="connsiteX3" fmla="*/ 1365776 w 1386070"/>
              <a:gd name="connsiteY3" fmla="*/ 336989 h 1093401"/>
              <a:gd name="connsiteX4" fmla="*/ 237061 w 1386070"/>
              <a:gd name="connsiteY4" fmla="*/ 857734 h 1093401"/>
              <a:gd name="connsiteX0" fmla="*/ 237061 w 1478517"/>
              <a:gd name="connsiteY0" fmla="*/ 857734 h 1107056"/>
              <a:gd name="connsiteX1" fmla="*/ 237822 w 1478517"/>
              <a:gd name="connsiteY1" fmla="*/ 0 h 1107056"/>
              <a:gd name="connsiteX2" fmla="*/ 731754 w 1478517"/>
              <a:gd name="connsiteY2" fmla="*/ 860425 h 1107056"/>
              <a:gd name="connsiteX3" fmla="*/ 1365776 w 1478517"/>
              <a:gd name="connsiteY3" fmla="*/ 336989 h 1107056"/>
              <a:gd name="connsiteX4" fmla="*/ 237061 w 1478517"/>
              <a:gd name="connsiteY4" fmla="*/ 857734 h 1107056"/>
              <a:gd name="connsiteX0" fmla="*/ 231599 w 1364316"/>
              <a:gd name="connsiteY0" fmla="*/ 861848 h 1045173"/>
              <a:gd name="connsiteX1" fmla="*/ 232360 w 1364316"/>
              <a:gd name="connsiteY1" fmla="*/ 4114 h 1045173"/>
              <a:gd name="connsiteX2" fmla="*/ 593526 w 1364316"/>
              <a:gd name="connsiteY2" fmla="*/ 644740 h 1045173"/>
              <a:gd name="connsiteX3" fmla="*/ 1360314 w 1364316"/>
              <a:gd name="connsiteY3" fmla="*/ 341103 h 1045173"/>
              <a:gd name="connsiteX4" fmla="*/ 231599 w 1364316"/>
              <a:gd name="connsiteY4" fmla="*/ 861848 h 1045173"/>
              <a:gd name="connsiteX0" fmla="*/ 96127 w 1198027"/>
              <a:gd name="connsiteY0" fmla="*/ 861848 h 864298"/>
              <a:gd name="connsiteX1" fmla="*/ 96888 w 1198027"/>
              <a:gd name="connsiteY1" fmla="*/ 4114 h 864298"/>
              <a:gd name="connsiteX2" fmla="*/ 458054 w 1198027"/>
              <a:gd name="connsiteY2" fmla="*/ 644740 h 864298"/>
              <a:gd name="connsiteX3" fmla="*/ 1193835 w 1198027"/>
              <a:gd name="connsiteY3" fmla="*/ 275489 h 864298"/>
              <a:gd name="connsiteX4" fmla="*/ 96127 w 1198027"/>
              <a:gd name="connsiteY4" fmla="*/ 861848 h 864298"/>
              <a:gd name="connsiteX0" fmla="*/ 96127 w 1206161"/>
              <a:gd name="connsiteY0" fmla="*/ 861848 h 866978"/>
              <a:gd name="connsiteX1" fmla="*/ 96888 w 1206161"/>
              <a:gd name="connsiteY1" fmla="*/ 4114 h 866978"/>
              <a:gd name="connsiteX2" fmla="*/ 458054 w 1206161"/>
              <a:gd name="connsiteY2" fmla="*/ 644740 h 866978"/>
              <a:gd name="connsiteX3" fmla="*/ 1193835 w 1206161"/>
              <a:gd name="connsiteY3" fmla="*/ 275489 h 866978"/>
              <a:gd name="connsiteX4" fmla="*/ 96127 w 1206161"/>
              <a:gd name="connsiteY4" fmla="*/ 861848 h 866978"/>
              <a:gd name="connsiteX0" fmla="*/ 191200 w 1108448"/>
              <a:gd name="connsiteY0" fmla="*/ 992623 h 994720"/>
              <a:gd name="connsiteX1" fmla="*/ 10370 w 1108448"/>
              <a:gd name="connsiteY1" fmla="*/ 8798 h 994720"/>
              <a:gd name="connsiteX2" fmla="*/ 371536 w 1108448"/>
              <a:gd name="connsiteY2" fmla="*/ 649424 h 994720"/>
              <a:gd name="connsiteX3" fmla="*/ 1107317 w 1108448"/>
              <a:gd name="connsiteY3" fmla="*/ 280173 h 994720"/>
              <a:gd name="connsiteX4" fmla="*/ 191200 w 1108448"/>
              <a:gd name="connsiteY4" fmla="*/ 992623 h 994720"/>
              <a:gd name="connsiteX0" fmla="*/ 191200 w 1136553"/>
              <a:gd name="connsiteY0" fmla="*/ 992623 h 995261"/>
              <a:gd name="connsiteX1" fmla="*/ 10370 w 1136553"/>
              <a:gd name="connsiteY1" fmla="*/ 8798 h 995261"/>
              <a:gd name="connsiteX2" fmla="*/ 371536 w 1136553"/>
              <a:gd name="connsiteY2" fmla="*/ 649424 h 995261"/>
              <a:gd name="connsiteX3" fmla="*/ 1107317 w 1136553"/>
              <a:gd name="connsiteY3" fmla="*/ 280173 h 995261"/>
              <a:gd name="connsiteX4" fmla="*/ 191200 w 1136553"/>
              <a:gd name="connsiteY4" fmla="*/ 992623 h 995261"/>
              <a:gd name="connsiteX0" fmla="*/ 254883 w 1200236"/>
              <a:gd name="connsiteY0" fmla="*/ 992454 h 995092"/>
              <a:gd name="connsiteX1" fmla="*/ 74053 w 1200236"/>
              <a:gd name="connsiteY1" fmla="*/ 8629 h 995092"/>
              <a:gd name="connsiteX2" fmla="*/ 435219 w 1200236"/>
              <a:gd name="connsiteY2" fmla="*/ 649255 h 995092"/>
              <a:gd name="connsiteX3" fmla="*/ 1171000 w 1200236"/>
              <a:gd name="connsiteY3" fmla="*/ 280004 h 995092"/>
              <a:gd name="connsiteX4" fmla="*/ 254883 w 1200236"/>
              <a:gd name="connsiteY4" fmla="*/ 992454 h 995092"/>
              <a:gd name="connsiteX0" fmla="*/ 46944 w 1173127"/>
              <a:gd name="connsiteY0" fmla="*/ 8629 h 995092"/>
              <a:gd name="connsiteX1" fmla="*/ 408110 w 1173127"/>
              <a:gd name="connsiteY1" fmla="*/ 649255 h 995092"/>
              <a:gd name="connsiteX2" fmla="*/ 1143891 w 1173127"/>
              <a:gd name="connsiteY2" fmla="*/ 280004 h 995092"/>
              <a:gd name="connsiteX3" fmla="*/ 227774 w 1173127"/>
              <a:gd name="connsiteY3" fmla="*/ 992454 h 995092"/>
              <a:gd name="connsiteX4" fmla="*/ 138384 w 1173127"/>
              <a:gd name="connsiteY4" fmla="*/ 100069 h 995092"/>
              <a:gd name="connsiteX0" fmla="*/ 0 w 1126183"/>
              <a:gd name="connsiteY0" fmla="*/ 8629 h 995092"/>
              <a:gd name="connsiteX1" fmla="*/ 361166 w 1126183"/>
              <a:gd name="connsiteY1" fmla="*/ 649255 h 995092"/>
              <a:gd name="connsiteX2" fmla="*/ 1096947 w 1126183"/>
              <a:gd name="connsiteY2" fmla="*/ 280004 h 995092"/>
              <a:gd name="connsiteX3" fmla="*/ 180830 w 1126183"/>
              <a:gd name="connsiteY3" fmla="*/ 992454 h 995092"/>
              <a:gd name="connsiteX0" fmla="*/ 0 w 1098917"/>
              <a:gd name="connsiteY0" fmla="*/ 12610 h 998579"/>
              <a:gd name="connsiteX1" fmla="*/ 411593 w 1098917"/>
              <a:gd name="connsiteY1" fmla="*/ 556455 h 998579"/>
              <a:gd name="connsiteX2" fmla="*/ 1096947 w 1098917"/>
              <a:gd name="connsiteY2" fmla="*/ 283985 h 998579"/>
              <a:gd name="connsiteX3" fmla="*/ 180830 w 1098917"/>
              <a:gd name="connsiteY3" fmla="*/ 996435 h 998579"/>
              <a:gd name="connsiteX0" fmla="*/ 0 w 1104938"/>
              <a:gd name="connsiteY0" fmla="*/ 12610 h 1000878"/>
              <a:gd name="connsiteX1" fmla="*/ 411593 w 1104938"/>
              <a:gd name="connsiteY1" fmla="*/ 556455 h 1000878"/>
              <a:gd name="connsiteX2" fmla="*/ 1096947 w 1104938"/>
              <a:gd name="connsiteY2" fmla="*/ 283985 h 1000878"/>
              <a:gd name="connsiteX3" fmla="*/ 180830 w 1104938"/>
              <a:gd name="connsiteY3" fmla="*/ 996435 h 1000878"/>
              <a:gd name="connsiteX0" fmla="*/ 724742 w 1153636"/>
              <a:gd name="connsiteY0" fmla="*/ 12610 h 1510168"/>
              <a:gd name="connsiteX1" fmla="*/ 1136335 w 1153636"/>
              <a:gd name="connsiteY1" fmla="*/ 556455 h 1510168"/>
              <a:gd name="connsiteX2" fmla="*/ 4857 w 1153636"/>
              <a:gd name="connsiteY2" fmla="*/ 1369226 h 1510168"/>
              <a:gd name="connsiteX3" fmla="*/ 905572 w 1153636"/>
              <a:gd name="connsiteY3" fmla="*/ 996435 h 1510168"/>
              <a:gd name="connsiteX0" fmla="*/ 1136335 w 1153636"/>
              <a:gd name="connsiteY0" fmla="*/ 75955 h 1029668"/>
              <a:gd name="connsiteX1" fmla="*/ 4857 w 1153636"/>
              <a:gd name="connsiteY1" fmla="*/ 888726 h 1029668"/>
              <a:gd name="connsiteX2" fmla="*/ 905572 w 1153636"/>
              <a:gd name="connsiteY2" fmla="*/ 515935 h 1029668"/>
              <a:gd name="connsiteX0" fmla="*/ 1021770 w 1040467"/>
              <a:gd name="connsiteY0" fmla="*/ 76778 h 1020463"/>
              <a:gd name="connsiteX1" fmla="*/ 5266 w 1040467"/>
              <a:gd name="connsiteY1" fmla="*/ 879521 h 1020463"/>
              <a:gd name="connsiteX2" fmla="*/ 905981 w 1040467"/>
              <a:gd name="connsiteY2" fmla="*/ 506730 h 1020463"/>
              <a:gd name="connsiteX0" fmla="*/ 1021770 w 1040467"/>
              <a:gd name="connsiteY0" fmla="*/ 76778 h 1022302"/>
              <a:gd name="connsiteX1" fmla="*/ 5266 w 1040467"/>
              <a:gd name="connsiteY1" fmla="*/ 879521 h 1022302"/>
              <a:gd name="connsiteX2" fmla="*/ 941978 w 1040467"/>
              <a:gd name="connsiteY2" fmla="*/ 520967 h 1022302"/>
              <a:gd name="connsiteX0" fmla="*/ 1021770 w 1040467"/>
              <a:gd name="connsiteY0" fmla="*/ 76778 h 1013749"/>
              <a:gd name="connsiteX1" fmla="*/ 5266 w 1040467"/>
              <a:gd name="connsiteY1" fmla="*/ 879521 h 1013749"/>
              <a:gd name="connsiteX2" fmla="*/ 941710 w 1040467"/>
              <a:gd name="connsiteY2" fmla="*/ 451481 h 1013749"/>
              <a:gd name="connsiteX0" fmla="*/ 1021770 w 1040467"/>
              <a:gd name="connsiteY0" fmla="*/ 76778 h 1006877"/>
              <a:gd name="connsiteX1" fmla="*/ 5266 w 1040467"/>
              <a:gd name="connsiteY1" fmla="*/ 879521 h 1006877"/>
              <a:gd name="connsiteX2" fmla="*/ 994182 w 1040467"/>
              <a:gd name="connsiteY2" fmla="*/ 388981 h 1006877"/>
              <a:gd name="connsiteX0" fmla="*/ 1022182 w 1026808"/>
              <a:gd name="connsiteY0" fmla="*/ 61429 h 991528"/>
              <a:gd name="connsiteX1" fmla="*/ 5678 w 1026808"/>
              <a:gd name="connsiteY1" fmla="*/ 864172 h 991528"/>
              <a:gd name="connsiteX2" fmla="*/ 994594 w 1026808"/>
              <a:gd name="connsiteY2" fmla="*/ 373632 h 991528"/>
              <a:gd name="connsiteX0" fmla="*/ 1022324 w 1024343"/>
              <a:gd name="connsiteY0" fmla="*/ 58508 h 988607"/>
              <a:gd name="connsiteX1" fmla="*/ 5820 w 1024343"/>
              <a:gd name="connsiteY1" fmla="*/ 861251 h 988607"/>
              <a:gd name="connsiteX2" fmla="*/ 994736 w 1024343"/>
              <a:gd name="connsiteY2" fmla="*/ 370711 h 988607"/>
              <a:gd name="connsiteX0" fmla="*/ 1022324 w 1024343"/>
              <a:gd name="connsiteY0" fmla="*/ 58508 h 988607"/>
              <a:gd name="connsiteX1" fmla="*/ 5820 w 1024343"/>
              <a:gd name="connsiteY1" fmla="*/ 861251 h 988607"/>
              <a:gd name="connsiteX2" fmla="*/ 994736 w 1024343"/>
              <a:gd name="connsiteY2" fmla="*/ 370711 h 988607"/>
              <a:gd name="connsiteX3" fmla="*/ 1022324 w 1024343"/>
              <a:gd name="connsiteY3" fmla="*/ 58508 h 988607"/>
              <a:gd name="connsiteX0" fmla="*/ 1022324 w 1042663"/>
              <a:gd name="connsiteY0" fmla="*/ 58508 h 986869"/>
              <a:gd name="connsiteX1" fmla="*/ 5820 w 1042663"/>
              <a:gd name="connsiteY1" fmla="*/ 861251 h 986869"/>
              <a:gd name="connsiteX2" fmla="*/ 1022226 w 1042663"/>
              <a:gd name="connsiteY2" fmla="*/ 353832 h 986869"/>
              <a:gd name="connsiteX3" fmla="*/ 1022324 w 1042663"/>
              <a:gd name="connsiteY3" fmla="*/ 58508 h 986869"/>
              <a:gd name="connsiteX0" fmla="*/ 1022324 w 1028731"/>
              <a:gd name="connsiteY0" fmla="*/ 58508 h 994485"/>
              <a:gd name="connsiteX1" fmla="*/ 5820 w 1028731"/>
              <a:gd name="connsiteY1" fmla="*/ 861251 h 994485"/>
              <a:gd name="connsiteX2" fmla="*/ 1022226 w 1028731"/>
              <a:gd name="connsiteY2" fmla="*/ 353832 h 994485"/>
              <a:gd name="connsiteX3" fmla="*/ 1022324 w 1028731"/>
              <a:gd name="connsiteY3" fmla="*/ 58508 h 994485"/>
              <a:gd name="connsiteX0" fmla="*/ 1022324 w 1044337"/>
              <a:gd name="connsiteY0" fmla="*/ 58508 h 993719"/>
              <a:gd name="connsiteX1" fmla="*/ 5820 w 1044337"/>
              <a:gd name="connsiteY1" fmla="*/ 861251 h 993719"/>
              <a:gd name="connsiteX2" fmla="*/ 1037925 w 1044337"/>
              <a:gd name="connsiteY2" fmla="*/ 347033 h 993719"/>
              <a:gd name="connsiteX3" fmla="*/ 1022324 w 1044337"/>
              <a:gd name="connsiteY3" fmla="*/ 58508 h 993719"/>
              <a:gd name="connsiteX0" fmla="*/ 1022324 w 1039691"/>
              <a:gd name="connsiteY0" fmla="*/ 58508 h 997487"/>
              <a:gd name="connsiteX1" fmla="*/ 5820 w 1039691"/>
              <a:gd name="connsiteY1" fmla="*/ 861251 h 997487"/>
              <a:gd name="connsiteX2" fmla="*/ 1037925 w 1039691"/>
              <a:gd name="connsiteY2" fmla="*/ 347033 h 997487"/>
              <a:gd name="connsiteX3" fmla="*/ 1022324 w 1039691"/>
              <a:gd name="connsiteY3" fmla="*/ 58508 h 997487"/>
              <a:gd name="connsiteX0" fmla="*/ 1022324 w 1044259"/>
              <a:gd name="connsiteY0" fmla="*/ 58508 h 997487"/>
              <a:gd name="connsiteX1" fmla="*/ 5820 w 1044259"/>
              <a:gd name="connsiteY1" fmla="*/ 861251 h 997487"/>
              <a:gd name="connsiteX2" fmla="*/ 1037925 w 1044259"/>
              <a:gd name="connsiteY2" fmla="*/ 347033 h 997487"/>
              <a:gd name="connsiteX3" fmla="*/ 1022324 w 1044259"/>
              <a:gd name="connsiteY3" fmla="*/ 58508 h 997487"/>
              <a:gd name="connsiteX0" fmla="*/ 1008003 w 1042922"/>
              <a:gd name="connsiteY0" fmla="*/ 58290 h 1000357"/>
              <a:gd name="connsiteX1" fmla="*/ 5888 w 1042922"/>
              <a:gd name="connsiteY1" fmla="*/ 864121 h 1000357"/>
              <a:gd name="connsiteX2" fmla="*/ 1037993 w 1042922"/>
              <a:gd name="connsiteY2" fmla="*/ 349903 h 1000357"/>
              <a:gd name="connsiteX3" fmla="*/ 1008003 w 1042922"/>
              <a:gd name="connsiteY3" fmla="*/ 58290 h 1000357"/>
              <a:gd name="connsiteX0" fmla="*/ 1008918 w 1043837"/>
              <a:gd name="connsiteY0" fmla="*/ 37940 h 980007"/>
              <a:gd name="connsiteX1" fmla="*/ 6803 w 1043837"/>
              <a:gd name="connsiteY1" fmla="*/ 843771 h 980007"/>
              <a:gd name="connsiteX2" fmla="*/ 1038908 w 1043837"/>
              <a:gd name="connsiteY2" fmla="*/ 329553 h 980007"/>
              <a:gd name="connsiteX3" fmla="*/ 1008918 w 1043837"/>
              <a:gd name="connsiteY3" fmla="*/ 37940 h 980007"/>
              <a:gd name="connsiteX0" fmla="*/ 1008918 w 1048159"/>
              <a:gd name="connsiteY0" fmla="*/ 37940 h 980007"/>
              <a:gd name="connsiteX1" fmla="*/ 6803 w 1048159"/>
              <a:gd name="connsiteY1" fmla="*/ 843771 h 980007"/>
              <a:gd name="connsiteX2" fmla="*/ 1038908 w 1048159"/>
              <a:gd name="connsiteY2" fmla="*/ 329553 h 980007"/>
              <a:gd name="connsiteX3" fmla="*/ 1008918 w 1048159"/>
              <a:gd name="connsiteY3" fmla="*/ 37940 h 980007"/>
              <a:gd name="connsiteX0" fmla="*/ 1008918 w 1048159"/>
              <a:gd name="connsiteY0" fmla="*/ 37940 h 988178"/>
              <a:gd name="connsiteX1" fmla="*/ 6803 w 1048159"/>
              <a:gd name="connsiteY1" fmla="*/ 843771 h 988178"/>
              <a:gd name="connsiteX2" fmla="*/ 1038908 w 1048159"/>
              <a:gd name="connsiteY2" fmla="*/ 329553 h 988178"/>
              <a:gd name="connsiteX3" fmla="*/ 1008918 w 1048159"/>
              <a:gd name="connsiteY3" fmla="*/ 37940 h 988178"/>
              <a:gd name="connsiteX0" fmla="*/ 1008918 w 1101821"/>
              <a:gd name="connsiteY0" fmla="*/ 37940 h 988178"/>
              <a:gd name="connsiteX1" fmla="*/ 6803 w 1101821"/>
              <a:gd name="connsiteY1" fmla="*/ 843771 h 988178"/>
              <a:gd name="connsiteX2" fmla="*/ 1038908 w 1101821"/>
              <a:gd name="connsiteY2" fmla="*/ 329553 h 988178"/>
              <a:gd name="connsiteX3" fmla="*/ 1101821 w 1101821"/>
              <a:gd name="connsiteY3" fmla="*/ 130843 h 988178"/>
              <a:gd name="connsiteX0" fmla="*/ 1008918 w 1038908"/>
              <a:gd name="connsiteY0" fmla="*/ 37940 h 988178"/>
              <a:gd name="connsiteX1" fmla="*/ 6803 w 1038908"/>
              <a:gd name="connsiteY1" fmla="*/ 843771 h 988178"/>
              <a:gd name="connsiteX2" fmla="*/ 1038908 w 1038908"/>
              <a:gd name="connsiteY2" fmla="*/ 329553 h 988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8908" h="988178">
                <a:moveTo>
                  <a:pt x="1008918" y="37940"/>
                </a:moveTo>
                <a:cubicBezTo>
                  <a:pt x="899079" y="-148717"/>
                  <a:pt x="-91145" y="390567"/>
                  <a:pt x="6803" y="843771"/>
                </a:cubicBezTo>
                <a:cubicBezTo>
                  <a:pt x="104751" y="1296975"/>
                  <a:pt x="986123" y="559287"/>
                  <a:pt x="1038908" y="329553"/>
                </a:cubicBezTo>
              </a:path>
            </a:pathLst>
          </a:custGeom>
          <a:solidFill>
            <a:srgbClr val="E97132"/>
          </a:solidFill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" name="ttsMP3.com_VoiceText_2025-4-12_8-17-37">
            <a:hlinkClick r:id="" action="ppaction://media"/>
            <a:extLst>
              <a:ext uri="{FF2B5EF4-FFF2-40B4-BE49-F238E27FC236}">
                <a16:creationId xmlns:a16="http://schemas.microsoft.com/office/drawing/2014/main" id="{7546957F-99E3-4BD6-B907-DEFD3F56B9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748539" y="303290"/>
            <a:ext cx="609600" cy="609600"/>
          </a:xfrm>
          <a:prstGeom prst="rect">
            <a:avLst/>
          </a:prstGeom>
        </p:spPr>
      </p:pic>
      <p:pic>
        <p:nvPicPr>
          <p:cNvPr id="81" name="1sec">
            <a:hlinkClick r:id="" action="ppaction://media"/>
            <a:extLst>
              <a:ext uri="{FF2B5EF4-FFF2-40B4-BE49-F238E27FC236}">
                <a16:creationId xmlns:a16="http://schemas.microsoft.com/office/drawing/2014/main" id="{15848E87-F87A-44B5-A437-2A0937053F3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521224" y="303290"/>
            <a:ext cx="609600" cy="609600"/>
          </a:xfrm>
          <a:prstGeom prst="rect">
            <a:avLst/>
          </a:prstGeom>
        </p:spPr>
      </p:pic>
      <p:pic>
        <p:nvPicPr>
          <p:cNvPr id="9" name="ttsMP3.com_VoiceText_2025-4-12_8-29-13">
            <a:hlinkClick r:id="" action="ppaction://media"/>
            <a:extLst>
              <a:ext uri="{FF2B5EF4-FFF2-40B4-BE49-F238E27FC236}">
                <a16:creationId xmlns:a16="http://schemas.microsoft.com/office/drawing/2014/main" id="{13B0BEB2-8D95-4771-9077-28D5A719C40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341985" y="291012"/>
            <a:ext cx="609600" cy="609600"/>
          </a:xfrm>
          <a:prstGeom prst="rect">
            <a:avLst/>
          </a:prstGeom>
        </p:spPr>
      </p:pic>
      <p:pic>
        <p:nvPicPr>
          <p:cNvPr id="82" name="1sec">
            <a:hlinkClick r:id="" action="ppaction://media"/>
            <a:extLst>
              <a:ext uri="{FF2B5EF4-FFF2-40B4-BE49-F238E27FC236}">
                <a16:creationId xmlns:a16="http://schemas.microsoft.com/office/drawing/2014/main" id="{E675A436-74EA-4D3C-8CB2-9E77094E7FC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045539" y="301780"/>
            <a:ext cx="609600" cy="609600"/>
          </a:xfrm>
          <a:prstGeom prst="rect">
            <a:avLst/>
          </a:prstGeom>
        </p:spPr>
      </p:pic>
      <p:pic>
        <p:nvPicPr>
          <p:cNvPr id="10" name="ttsMP3.com_VoiceText_2025-4-12_8-30-40">
            <a:hlinkClick r:id="" action="ppaction://media"/>
            <a:extLst>
              <a:ext uri="{FF2B5EF4-FFF2-40B4-BE49-F238E27FC236}">
                <a16:creationId xmlns:a16="http://schemas.microsoft.com/office/drawing/2014/main" id="{EC792DB0-3D26-4150-86CB-41AF1DF3878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780139" y="301780"/>
            <a:ext cx="609600" cy="609600"/>
          </a:xfrm>
          <a:prstGeom prst="rect">
            <a:avLst/>
          </a:prstGeom>
        </p:spPr>
      </p:pic>
      <p:pic>
        <p:nvPicPr>
          <p:cNvPr id="83" name="1sec">
            <a:hlinkClick r:id="" action="ppaction://media"/>
            <a:extLst>
              <a:ext uri="{FF2B5EF4-FFF2-40B4-BE49-F238E27FC236}">
                <a16:creationId xmlns:a16="http://schemas.microsoft.com/office/drawing/2014/main" id="{52F6B730-CF4F-40C5-9968-EDA0BDA376E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523936" y="301780"/>
            <a:ext cx="609600" cy="609600"/>
          </a:xfrm>
          <a:prstGeom prst="rect">
            <a:avLst/>
          </a:prstGeom>
        </p:spPr>
      </p:pic>
      <p:pic>
        <p:nvPicPr>
          <p:cNvPr id="11" name="ttsMP3.com_VoiceText_2025-4-12_8-30-55">
            <a:hlinkClick r:id="" action="ppaction://media"/>
            <a:extLst>
              <a:ext uri="{FF2B5EF4-FFF2-40B4-BE49-F238E27FC236}">
                <a16:creationId xmlns:a16="http://schemas.microsoft.com/office/drawing/2014/main" id="{850700B4-D24D-4667-9D1B-376F308A96E6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310919" y="301780"/>
            <a:ext cx="609600" cy="609600"/>
          </a:xfrm>
          <a:prstGeom prst="rect">
            <a:avLst/>
          </a:prstGeom>
        </p:spPr>
      </p:pic>
      <p:pic>
        <p:nvPicPr>
          <p:cNvPr id="84" name="1sec">
            <a:hlinkClick r:id="" action="ppaction://media"/>
            <a:extLst>
              <a:ext uri="{FF2B5EF4-FFF2-40B4-BE49-F238E27FC236}">
                <a16:creationId xmlns:a16="http://schemas.microsoft.com/office/drawing/2014/main" id="{4CDF0821-B43B-4D94-8007-DBE1F7BF6BC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920519" y="301780"/>
            <a:ext cx="609600" cy="609600"/>
          </a:xfrm>
          <a:prstGeom prst="rect">
            <a:avLst/>
          </a:prstGeom>
        </p:spPr>
      </p:pic>
      <p:pic>
        <p:nvPicPr>
          <p:cNvPr id="12" name="ttsMP3.com_VoiceText_2025-4-12_8-31-24">
            <a:hlinkClick r:id="" action="ppaction://media"/>
            <a:extLst>
              <a:ext uri="{FF2B5EF4-FFF2-40B4-BE49-F238E27FC236}">
                <a16:creationId xmlns:a16="http://schemas.microsoft.com/office/drawing/2014/main" id="{706488BC-D7E6-4272-B6EC-CB508E470017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0683786" y="301780"/>
            <a:ext cx="609600" cy="609600"/>
          </a:xfrm>
          <a:prstGeom prst="rect">
            <a:avLst/>
          </a:prstGeom>
        </p:spPr>
      </p:pic>
      <p:pic>
        <p:nvPicPr>
          <p:cNvPr id="85" name="1sec">
            <a:hlinkClick r:id="" action="ppaction://media"/>
            <a:extLst>
              <a:ext uri="{FF2B5EF4-FFF2-40B4-BE49-F238E27FC236}">
                <a16:creationId xmlns:a16="http://schemas.microsoft.com/office/drawing/2014/main" id="{50351B1B-99A5-410C-BB16-235143CE8E4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871659" y="1706637"/>
            <a:ext cx="609600" cy="609600"/>
          </a:xfrm>
          <a:prstGeom prst="rect">
            <a:avLst/>
          </a:prstGeom>
        </p:spPr>
      </p:pic>
      <p:pic>
        <p:nvPicPr>
          <p:cNvPr id="86" name="1sec">
            <a:hlinkClick r:id="" action="ppaction://media"/>
            <a:extLst>
              <a:ext uri="{FF2B5EF4-FFF2-40B4-BE49-F238E27FC236}">
                <a16:creationId xmlns:a16="http://schemas.microsoft.com/office/drawing/2014/main" id="{2392E65D-28F1-4F5F-8BE9-3001A289537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603295" y="1731864"/>
            <a:ext cx="609600" cy="609600"/>
          </a:xfrm>
          <a:prstGeom prst="rect">
            <a:avLst/>
          </a:prstGeom>
        </p:spPr>
      </p:pic>
      <p:pic>
        <p:nvPicPr>
          <p:cNvPr id="13" name="ttsMP3.com_VoiceText_2025-4-12_8-31-50">
            <a:hlinkClick r:id="" action="ppaction://media"/>
            <a:extLst>
              <a:ext uri="{FF2B5EF4-FFF2-40B4-BE49-F238E27FC236}">
                <a16:creationId xmlns:a16="http://schemas.microsoft.com/office/drawing/2014/main" id="{F956AA67-5D02-416C-88D5-6D3E027C508F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496319" y="1698490"/>
            <a:ext cx="609600" cy="609600"/>
          </a:xfrm>
          <a:prstGeom prst="rect">
            <a:avLst/>
          </a:prstGeom>
        </p:spPr>
      </p:pic>
      <p:pic>
        <p:nvPicPr>
          <p:cNvPr id="87" name="1sec">
            <a:hlinkClick r:id="" action="ppaction://media"/>
            <a:extLst>
              <a:ext uri="{FF2B5EF4-FFF2-40B4-BE49-F238E27FC236}">
                <a16:creationId xmlns:a16="http://schemas.microsoft.com/office/drawing/2014/main" id="{B633A1D5-73CE-44D9-8FF7-AEE5E18450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298966" y="1692781"/>
            <a:ext cx="609600" cy="609600"/>
          </a:xfrm>
          <a:prstGeom prst="rect">
            <a:avLst/>
          </a:prstGeom>
        </p:spPr>
      </p:pic>
      <p:pic>
        <p:nvPicPr>
          <p:cNvPr id="88" name="1sec">
            <a:hlinkClick r:id="" action="ppaction://media"/>
            <a:extLst>
              <a:ext uri="{FF2B5EF4-FFF2-40B4-BE49-F238E27FC236}">
                <a16:creationId xmlns:a16="http://schemas.microsoft.com/office/drawing/2014/main" id="{D7638231-B5C5-4FE2-BF92-A54D6E78DB6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030602" y="1718008"/>
            <a:ext cx="609600" cy="609600"/>
          </a:xfrm>
          <a:prstGeom prst="rect">
            <a:avLst/>
          </a:prstGeom>
        </p:spPr>
      </p:pic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48D70084-ADDA-429C-9696-D58F310A2569}"/>
              </a:ext>
            </a:extLst>
          </p:cNvPr>
          <p:cNvSpPr/>
          <p:nvPr/>
        </p:nvSpPr>
        <p:spPr>
          <a:xfrm>
            <a:off x="9502842" y="2125204"/>
            <a:ext cx="2266122" cy="978316"/>
          </a:xfrm>
          <a:prstGeom prst="round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</a:rPr>
              <a:t>Cl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oth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57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75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56" fill="hold"/>
                                        <p:tgtEl>
                                          <p:spTgt spid="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80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49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304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056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36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8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840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056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896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056" fill="hold"/>
                                        <p:tgtEl>
                                          <p:spTgt spid="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8952"/>
                            </p:stCondLst>
                            <p:childTnLst>
                              <p:par>
                                <p:cTn id="2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52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480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44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1920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1056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976"/>
                            </p:stCondLst>
                            <p:childTnLst>
                              <p:par>
                                <p:cTn id="3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056" fill="hold"/>
                                        <p:tgtEl>
                                          <p:spTgt spid="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4032"/>
                            </p:stCondLst>
                            <p:childTnLst>
                              <p:par>
                                <p:cTn id="3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62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4656"/>
                            </p:stCondLst>
                            <p:childTnLst>
                              <p:par>
                                <p:cTn id="4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056" fill="hold"/>
                                        <p:tgtEl>
                                          <p:spTgt spid="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712"/>
                            </p:stCondLst>
                            <p:childTnLst>
                              <p:par>
                                <p:cTn id="4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1056" fill="hold"/>
                                        <p:tgtEl>
                                          <p:spTgt spid="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1"/>
                </p:tgtEl>
              </p:cMediaNode>
            </p:audio>
            <p:audio>
              <p:cMediaNode vol="80000" showWhenStopped="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2"/>
                </p:tgtEl>
              </p:cMediaNode>
            </p:audio>
            <p:audio>
              <p:cMediaNode vol="80000" showWhenStopped="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3"/>
                </p:tgtEl>
              </p:cMediaNode>
            </p:audio>
            <p:audio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4"/>
                </p:tgtEl>
              </p:cMediaNode>
            </p:audio>
            <p:audio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5"/>
                </p:tgtEl>
              </p:cMediaNode>
            </p:audio>
            <p:audio>
              <p:cMediaNode vol="80000" showWhenStopped="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6"/>
                </p:tgtEl>
              </p:cMediaNode>
            </p:audio>
            <p:audio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7"/>
                </p:tgtEl>
              </p:cMediaNode>
            </p:audio>
            <p:audio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B0D1D16-C86C-43BC-A680-C1348734C84F}"/>
              </a:ext>
            </a:extLst>
          </p:cNvPr>
          <p:cNvSpPr/>
          <p:nvPr/>
        </p:nvSpPr>
        <p:spPr>
          <a:xfrm>
            <a:off x="9255026" y="573110"/>
            <a:ext cx="2724171" cy="978316"/>
          </a:xfrm>
          <a:prstGeom prst="roundRect">
            <a:avLst/>
          </a:prstGeom>
          <a:noFill/>
          <a:ln>
            <a:solidFill>
              <a:srgbClr val="FFFF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FFFF4B"/>
                </a:solidFill>
              </a:rPr>
              <a:t>Gl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ove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C21962F-F3CF-49DE-AF15-F8CBBD697C51}"/>
              </a:ext>
            </a:extLst>
          </p:cNvPr>
          <p:cNvSpPr/>
          <p:nvPr/>
        </p:nvSpPr>
        <p:spPr>
          <a:xfrm>
            <a:off x="7412975" y="573110"/>
            <a:ext cx="1444619" cy="978316"/>
          </a:xfrm>
          <a:prstGeom prst="roundRect">
            <a:avLst/>
          </a:prstGeom>
          <a:noFill/>
          <a:ln>
            <a:solidFill>
              <a:srgbClr val="FFFF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 err="1">
                <a:ln>
                  <a:solidFill>
                    <a:sysClr val="windowText" lastClr="000000"/>
                  </a:solidFill>
                </a:ln>
                <a:solidFill>
                  <a:srgbClr val="FFFF4B"/>
                </a:solidFill>
              </a:rPr>
              <a:t>Gl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rgbClr val="FFFF4B"/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1A1F1865-649F-46CC-8321-4EB2E96254A7}"/>
              </a:ext>
            </a:extLst>
          </p:cNvPr>
          <p:cNvSpPr/>
          <p:nvPr/>
        </p:nvSpPr>
        <p:spPr>
          <a:xfrm>
            <a:off x="5570923" y="573110"/>
            <a:ext cx="1444619" cy="978316"/>
          </a:xfrm>
          <a:prstGeom prst="roundRect">
            <a:avLst/>
          </a:prstGeom>
          <a:noFill/>
          <a:ln>
            <a:solidFill>
              <a:srgbClr val="FFFF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 err="1">
                <a:ln>
                  <a:solidFill>
                    <a:sysClr val="windowText" lastClr="000000"/>
                  </a:solidFill>
                </a:ln>
                <a:solidFill>
                  <a:srgbClr val="FFFF4B"/>
                </a:solidFill>
              </a:rPr>
              <a:t>Gl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rgbClr val="FFFF4B"/>
              </a:solidFill>
            </a:endParaRPr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3297214B-9112-465F-87EE-6CC29E6E3354}"/>
              </a:ext>
            </a:extLst>
          </p:cNvPr>
          <p:cNvSpPr/>
          <p:nvPr/>
        </p:nvSpPr>
        <p:spPr>
          <a:xfrm>
            <a:off x="9264042" y="2080409"/>
            <a:ext cx="2373308" cy="978316"/>
          </a:xfrm>
          <a:prstGeom prst="roundRect">
            <a:avLst/>
          </a:prstGeom>
          <a:noFill/>
          <a:ln>
            <a:solidFill>
              <a:srgbClr val="FFFF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FFFF4B"/>
                </a:solidFill>
              </a:rPr>
              <a:t>Gl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ove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2579F09-B77C-4159-B5D2-17AE3DEF661C}"/>
              </a:ext>
            </a:extLst>
          </p:cNvPr>
          <p:cNvGrpSpPr/>
          <p:nvPr/>
        </p:nvGrpSpPr>
        <p:grpSpPr>
          <a:xfrm>
            <a:off x="1333452" y="573110"/>
            <a:ext cx="3864611" cy="5662590"/>
            <a:chOff x="5861595" y="1748334"/>
            <a:chExt cx="3926433" cy="5753175"/>
          </a:xfrm>
        </p:grpSpPr>
        <p:sp>
          <p:nvSpPr>
            <p:cNvPr id="51" name="Oval 61">
              <a:extLst>
                <a:ext uri="{FF2B5EF4-FFF2-40B4-BE49-F238E27FC236}">
                  <a16:creationId xmlns:a16="http://schemas.microsoft.com/office/drawing/2014/main" id="{E7F570B1-3CE7-4C1B-90C5-EAA40E980EE0}"/>
                </a:ext>
              </a:extLst>
            </p:cNvPr>
            <p:cNvSpPr/>
            <p:nvPr/>
          </p:nvSpPr>
          <p:spPr>
            <a:xfrm rot="21138707">
              <a:off x="6443097" y="4028780"/>
              <a:ext cx="2657172" cy="2602568"/>
            </a:xfrm>
            <a:custGeom>
              <a:avLst/>
              <a:gdLst>
                <a:gd name="connsiteX0" fmla="*/ 0 w 2634773"/>
                <a:gd name="connsiteY0" fmla="*/ 1460500 h 2921000"/>
                <a:gd name="connsiteX1" fmla="*/ 1317387 w 2634773"/>
                <a:gd name="connsiteY1" fmla="*/ 0 h 2921000"/>
                <a:gd name="connsiteX2" fmla="*/ 2634774 w 2634773"/>
                <a:gd name="connsiteY2" fmla="*/ 1460500 h 2921000"/>
                <a:gd name="connsiteX3" fmla="*/ 1317387 w 2634773"/>
                <a:gd name="connsiteY3" fmla="*/ 2921000 h 2921000"/>
                <a:gd name="connsiteX4" fmla="*/ 0 w 2634773"/>
                <a:gd name="connsiteY4" fmla="*/ 1460500 h 2921000"/>
                <a:gd name="connsiteX0" fmla="*/ 29 w 2634803"/>
                <a:gd name="connsiteY0" fmla="*/ 1460500 h 2511425"/>
                <a:gd name="connsiteX1" fmla="*/ 1317416 w 2634803"/>
                <a:gd name="connsiteY1" fmla="*/ 0 h 2511425"/>
                <a:gd name="connsiteX2" fmla="*/ 2634803 w 2634803"/>
                <a:gd name="connsiteY2" fmla="*/ 1460500 h 2511425"/>
                <a:gd name="connsiteX3" fmla="*/ 1288841 w 2634803"/>
                <a:gd name="connsiteY3" fmla="*/ 2511425 h 2511425"/>
                <a:gd name="connsiteX4" fmla="*/ 29 w 2634803"/>
                <a:gd name="connsiteY4" fmla="*/ 1460500 h 2511425"/>
                <a:gd name="connsiteX0" fmla="*/ 14 w 2634788"/>
                <a:gd name="connsiteY0" fmla="*/ 1460500 h 2511425"/>
                <a:gd name="connsiteX1" fmla="*/ 1317401 w 2634788"/>
                <a:gd name="connsiteY1" fmla="*/ 0 h 2511425"/>
                <a:gd name="connsiteX2" fmla="*/ 2634788 w 2634788"/>
                <a:gd name="connsiteY2" fmla="*/ 1460500 h 2511425"/>
                <a:gd name="connsiteX3" fmla="*/ 1298351 w 2634788"/>
                <a:gd name="connsiteY3" fmla="*/ 2511425 h 2511425"/>
                <a:gd name="connsiteX4" fmla="*/ 14 w 2634788"/>
                <a:gd name="connsiteY4" fmla="*/ 1460500 h 2511425"/>
                <a:gd name="connsiteX0" fmla="*/ 32 w 2634806"/>
                <a:gd name="connsiteY0" fmla="*/ 1460500 h 2538881"/>
                <a:gd name="connsiteX1" fmla="*/ 1317419 w 2634806"/>
                <a:gd name="connsiteY1" fmla="*/ 0 h 2538881"/>
                <a:gd name="connsiteX2" fmla="*/ 2634806 w 2634806"/>
                <a:gd name="connsiteY2" fmla="*/ 1460500 h 2538881"/>
                <a:gd name="connsiteX3" fmla="*/ 1298369 w 2634806"/>
                <a:gd name="connsiteY3" fmla="*/ 2511425 h 2538881"/>
                <a:gd name="connsiteX4" fmla="*/ 32 w 2634806"/>
                <a:gd name="connsiteY4" fmla="*/ 1460500 h 2538881"/>
                <a:gd name="connsiteX0" fmla="*/ 42 w 2634816"/>
                <a:gd name="connsiteY0" fmla="*/ 1460500 h 2545969"/>
                <a:gd name="connsiteX1" fmla="*/ 1317429 w 2634816"/>
                <a:gd name="connsiteY1" fmla="*/ 0 h 2545969"/>
                <a:gd name="connsiteX2" fmla="*/ 2634816 w 2634816"/>
                <a:gd name="connsiteY2" fmla="*/ 1460500 h 2545969"/>
                <a:gd name="connsiteX3" fmla="*/ 1298379 w 2634816"/>
                <a:gd name="connsiteY3" fmla="*/ 2511425 h 2545969"/>
                <a:gd name="connsiteX4" fmla="*/ 42 w 2634816"/>
                <a:gd name="connsiteY4" fmla="*/ 1460500 h 254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816" h="2545969">
                  <a:moveTo>
                    <a:pt x="42" y="1460500"/>
                  </a:moveTo>
                  <a:cubicBezTo>
                    <a:pt x="3217" y="1041929"/>
                    <a:pt x="589856" y="0"/>
                    <a:pt x="1317429" y="0"/>
                  </a:cubicBezTo>
                  <a:cubicBezTo>
                    <a:pt x="2045002" y="0"/>
                    <a:pt x="2634816" y="653888"/>
                    <a:pt x="2634816" y="1460500"/>
                  </a:cubicBezTo>
                  <a:cubicBezTo>
                    <a:pt x="2634816" y="2267112"/>
                    <a:pt x="2427866" y="2671564"/>
                    <a:pt x="1298379" y="2511425"/>
                  </a:cubicBezTo>
                  <a:cubicBezTo>
                    <a:pt x="168892" y="2351286"/>
                    <a:pt x="-3133" y="1879071"/>
                    <a:pt x="42" y="1460500"/>
                  </a:cubicBezTo>
                  <a:close/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5" name="Oval 68">
              <a:extLst>
                <a:ext uri="{FF2B5EF4-FFF2-40B4-BE49-F238E27FC236}">
                  <a16:creationId xmlns:a16="http://schemas.microsoft.com/office/drawing/2014/main" id="{08642319-C52C-4F1E-82CA-12C77B919098}"/>
                </a:ext>
              </a:extLst>
            </p:cNvPr>
            <p:cNvSpPr/>
            <p:nvPr/>
          </p:nvSpPr>
          <p:spPr>
            <a:xfrm rot="20305173">
              <a:off x="8683090" y="4269555"/>
              <a:ext cx="1104938" cy="1000878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36082 w 530775"/>
                <a:gd name="connsiteY0" fmla="*/ 857734 h 1720850"/>
                <a:gd name="connsiteX1" fmla="*/ 36843 w 530775"/>
                <a:gd name="connsiteY1" fmla="*/ 0 h 1720850"/>
                <a:gd name="connsiteX2" fmla="*/ 530775 w 530775"/>
                <a:gd name="connsiteY2" fmla="*/ 860425 h 1720850"/>
                <a:gd name="connsiteX3" fmla="*/ 36843 w 530775"/>
                <a:gd name="connsiteY3" fmla="*/ 1720850 h 1720850"/>
                <a:gd name="connsiteX4" fmla="*/ 36082 w 530775"/>
                <a:gd name="connsiteY4" fmla="*/ 857734 h 1720850"/>
                <a:gd name="connsiteX0" fmla="*/ 107606 w 1282671"/>
                <a:gd name="connsiteY0" fmla="*/ 857734 h 1515632"/>
                <a:gd name="connsiteX1" fmla="*/ 108367 w 1282671"/>
                <a:gd name="connsiteY1" fmla="*/ 0 h 1515632"/>
                <a:gd name="connsiteX2" fmla="*/ 602299 w 1282671"/>
                <a:gd name="connsiteY2" fmla="*/ 860425 h 1515632"/>
                <a:gd name="connsiteX3" fmla="*/ 1276391 w 1282671"/>
                <a:gd name="connsiteY3" fmla="*/ 1515632 h 1515632"/>
                <a:gd name="connsiteX4" fmla="*/ 107606 w 1282671"/>
                <a:gd name="connsiteY4" fmla="*/ 857734 h 1515632"/>
                <a:gd name="connsiteX0" fmla="*/ 76989 w 1252054"/>
                <a:gd name="connsiteY0" fmla="*/ 857734 h 1515632"/>
                <a:gd name="connsiteX1" fmla="*/ 77750 w 1252054"/>
                <a:gd name="connsiteY1" fmla="*/ 0 h 1515632"/>
                <a:gd name="connsiteX2" fmla="*/ 571682 w 1252054"/>
                <a:gd name="connsiteY2" fmla="*/ 860425 h 1515632"/>
                <a:gd name="connsiteX3" fmla="*/ 1245774 w 1252054"/>
                <a:gd name="connsiteY3" fmla="*/ 1515632 h 1515632"/>
                <a:gd name="connsiteX4" fmla="*/ 76989 w 1252054"/>
                <a:gd name="connsiteY4" fmla="*/ 857734 h 1515632"/>
                <a:gd name="connsiteX0" fmla="*/ 112614 w 1357083"/>
                <a:gd name="connsiteY0" fmla="*/ 857734 h 1200923"/>
                <a:gd name="connsiteX1" fmla="*/ 113375 w 1357083"/>
                <a:gd name="connsiteY1" fmla="*/ 0 h 1200923"/>
                <a:gd name="connsiteX2" fmla="*/ 607307 w 1357083"/>
                <a:gd name="connsiteY2" fmla="*/ 860425 h 1200923"/>
                <a:gd name="connsiteX3" fmla="*/ 1351301 w 1357083"/>
                <a:gd name="connsiteY3" fmla="*/ 1174375 h 1200923"/>
                <a:gd name="connsiteX4" fmla="*/ 112614 w 1357083"/>
                <a:gd name="connsiteY4" fmla="*/ 857734 h 1200923"/>
                <a:gd name="connsiteX0" fmla="*/ 108266 w 1352735"/>
                <a:gd name="connsiteY0" fmla="*/ 857734 h 1218103"/>
                <a:gd name="connsiteX1" fmla="*/ 109027 w 1352735"/>
                <a:gd name="connsiteY1" fmla="*/ 0 h 1218103"/>
                <a:gd name="connsiteX2" fmla="*/ 602959 w 1352735"/>
                <a:gd name="connsiteY2" fmla="*/ 860425 h 1218103"/>
                <a:gd name="connsiteX3" fmla="*/ 1346953 w 1352735"/>
                <a:gd name="connsiteY3" fmla="*/ 1174375 h 1218103"/>
                <a:gd name="connsiteX4" fmla="*/ 108266 w 1352735"/>
                <a:gd name="connsiteY4" fmla="*/ 857734 h 1218103"/>
                <a:gd name="connsiteX0" fmla="*/ 108266 w 1347378"/>
                <a:gd name="connsiteY0" fmla="*/ 857734 h 1302984"/>
                <a:gd name="connsiteX1" fmla="*/ 109027 w 1347378"/>
                <a:gd name="connsiteY1" fmla="*/ 0 h 1302984"/>
                <a:gd name="connsiteX2" fmla="*/ 602959 w 1347378"/>
                <a:gd name="connsiteY2" fmla="*/ 860425 h 1302984"/>
                <a:gd name="connsiteX3" fmla="*/ 1346953 w 1347378"/>
                <a:gd name="connsiteY3" fmla="*/ 1174375 h 1302984"/>
                <a:gd name="connsiteX4" fmla="*/ 108266 w 1347378"/>
                <a:gd name="connsiteY4" fmla="*/ 857734 h 1302984"/>
                <a:gd name="connsiteX0" fmla="*/ 108266 w 1361167"/>
                <a:gd name="connsiteY0" fmla="*/ 857734 h 1399324"/>
                <a:gd name="connsiteX1" fmla="*/ 109027 w 1361167"/>
                <a:gd name="connsiteY1" fmla="*/ 0 h 1399324"/>
                <a:gd name="connsiteX2" fmla="*/ 602959 w 1361167"/>
                <a:gd name="connsiteY2" fmla="*/ 860425 h 1399324"/>
                <a:gd name="connsiteX3" fmla="*/ 1346953 w 1361167"/>
                <a:gd name="connsiteY3" fmla="*/ 1174375 h 1399324"/>
                <a:gd name="connsiteX4" fmla="*/ 108266 w 1361167"/>
                <a:gd name="connsiteY4" fmla="*/ 857734 h 1399324"/>
                <a:gd name="connsiteX0" fmla="*/ 100756 w 1189474"/>
                <a:gd name="connsiteY0" fmla="*/ 857734 h 1012106"/>
                <a:gd name="connsiteX1" fmla="*/ 101517 w 1189474"/>
                <a:gd name="connsiteY1" fmla="*/ 0 h 1012106"/>
                <a:gd name="connsiteX2" fmla="*/ 595449 w 1189474"/>
                <a:gd name="connsiteY2" fmla="*/ 860425 h 1012106"/>
                <a:gd name="connsiteX3" fmla="*/ 1173446 w 1189474"/>
                <a:gd name="connsiteY3" fmla="*/ 755167 h 1012106"/>
                <a:gd name="connsiteX4" fmla="*/ 100756 w 1189474"/>
                <a:gd name="connsiteY4" fmla="*/ 857734 h 1012106"/>
                <a:gd name="connsiteX0" fmla="*/ 148163 w 1238490"/>
                <a:gd name="connsiteY0" fmla="*/ 857734 h 1142215"/>
                <a:gd name="connsiteX1" fmla="*/ 148924 w 1238490"/>
                <a:gd name="connsiteY1" fmla="*/ 0 h 1142215"/>
                <a:gd name="connsiteX2" fmla="*/ 642856 w 1238490"/>
                <a:gd name="connsiteY2" fmla="*/ 860425 h 1142215"/>
                <a:gd name="connsiteX3" fmla="*/ 1220853 w 1238490"/>
                <a:gd name="connsiteY3" fmla="*/ 755167 h 1142215"/>
                <a:gd name="connsiteX4" fmla="*/ 148163 w 1238490"/>
                <a:gd name="connsiteY4" fmla="*/ 857734 h 1142215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04745 w 1248868"/>
                <a:gd name="connsiteY0" fmla="*/ 857734 h 868686"/>
                <a:gd name="connsiteX1" fmla="*/ 105506 w 1248868"/>
                <a:gd name="connsiteY1" fmla="*/ 0 h 868686"/>
                <a:gd name="connsiteX2" fmla="*/ 599438 w 1248868"/>
                <a:gd name="connsiteY2" fmla="*/ 860425 h 868686"/>
                <a:gd name="connsiteX3" fmla="*/ 1233460 w 1248868"/>
                <a:gd name="connsiteY3" fmla="*/ 336989 h 868686"/>
                <a:gd name="connsiteX4" fmla="*/ 104745 w 1248868"/>
                <a:gd name="connsiteY4" fmla="*/ 857734 h 868686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478517"/>
                <a:gd name="connsiteY0" fmla="*/ 857734 h 1107056"/>
                <a:gd name="connsiteX1" fmla="*/ 237822 w 1478517"/>
                <a:gd name="connsiteY1" fmla="*/ 0 h 1107056"/>
                <a:gd name="connsiteX2" fmla="*/ 731754 w 1478517"/>
                <a:gd name="connsiteY2" fmla="*/ 860425 h 1107056"/>
                <a:gd name="connsiteX3" fmla="*/ 1365776 w 1478517"/>
                <a:gd name="connsiteY3" fmla="*/ 336989 h 1107056"/>
                <a:gd name="connsiteX4" fmla="*/ 237061 w 1478517"/>
                <a:gd name="connsiteY4" fmla="*/ 857734 h 1107056"/>
                <a:gd name="connsiteX0" fmla="*/ 231599 w 1364316"/>
                <a:gd name="connsiteY0" fmla="*/ 861848 h 1045173"/>
                <a:gd name="connsiteX1" fmla="*/ 232360 w 1364316"/>
                <a:gd name="connsiteY1" fmla="*/ 4114 h 1045173"/>
                <a:gd name="connsiteX2" fmla="*/ 593526 w 1364316"/>
                <a:gd name="connsiteY2" fmla="*/ 644740 h 1045173"/>
                <a:gd name="connsiteX3" fmla="*/ 1360314 w 1364316"/>
                <a:gd name="connsiteY3" fmla="*/ 341103 h 1045173"/>
                <a:gd name="connsiteX4" fmla="*/ 231599 w 1364316"/>
                <a:gd name="connsiteY4" fmla="*/ 861848 h 1045173"/>
                <a:gd name="connsiteX0" fmla="*/ 96127 w 1198027"/>
                <a:gd name="connsiteY0" fmla="*/ 861848 h 864298"/>
                <a:gd name="connsiteX1" fmla="*/ 96888 w 1198027"/>
                <a:gd name="connsiteY1" fmla="*/ 4114 h 864298"/>
                <a:gd name="connsiteX2" fmla="*/ 458054 w 1198027"/>
                <a:gd name="connsiteY2" fmla="*/ 644740 h 864298"/>
                <a:gd name="connsiteX3" fmla="*/ 1193835 w 1198027"/>
                <a:gd name="connsiteY3" fmla="*/ 275489 h 864298"/>
                <a:gd name="connsiteX4" fmla="*/ 96127 w 1198027"/>
                <a:gd name="connsiteY4" fmla="*/ 861848 h 864298"/>
                <a:gd name="connsiteX0" fmla="*/ 96127 w 1206161"/>
                <a:gd name="connsiteY0" fmla="*/ 861848 h 866978"/>
                <a:gd name="connsiteX1" fmla="*/ 96888 w 1206161"/>
                <a:gd name="connsiteY1" fmla="*/ 4114 h 866978"/>
                <a:gd name="connsiteX2" fmla="*/ 458054 w 1206161"/>
                <a:gd name="connsiteY2" fmla="*/ 644740 h 866978"/>
                <a:gd name="connsiteX3" fmla="*/ 1193835 w 1206161"/>
                <a:gd name="connsiteY3" fmla="*/ 275489 h 866978"/>
                <a:gd name="connsiteX4" fmla="*/ 96127 w 1206161"/>
                <a:gd name="connsiteY4" fmla="*/ 861848 h 866978"/>
                <a:gd name="connsiteX0" fmla="*/ 191200 w 1108448"/>
                <a:gd name="connsiteY0" fmla="*/ 992623 h 994720"/>
                <a:gd name="connsiteX1" fmla="*/ 10370 w 1108448"/>
                <a:gd name="connsiteY1" fmla="*/ 8798 h 994720"/>
                <a:gd name="connsiteX2" fmla="*/ 371536 w 1108448"/>
                <a:gd name="connsiteY2" fmla="*/ 649424 h 994720"/>
                <a:gd name="connsiteX3" fmla="*/ 1107317 w 1108448"/>
                <a:gd name="connsiteY3" fmla="*/ 280173 h 994720"/>
                <a:gd name="connsiteX4" fmla="*/ 191200 w 1108448"/>
                <a:gd name="connsiteY4" fmla="*/ 992623 h 994720"/>
                <a:gd name="connsiteX0" fmla="*/ 191200 w 1136553"/>
                <a:gd name="connsiteY0" fmla="*/ 992623 h 995261"/>
                <a:gd name="connsiteX1" fmla="*/ 10370 w 1136553"/>
                <a:gd name="connsiteY1" fmla="*/ 8798 h 995261"/>
                <a:gd name="connsiteX2" fmla="*/ 371536 w 1136553"/>
                <a:gd name="connsiteY2" fmla="*/ 649424 h 995261"/>
                <a:gd name="connsiteX3" fmla="*/ 1107317 w 1136553"/>
                <a:gd name="connsiteY3" fmla="*/ 280173 h 995261"/>
                <a:gd name="connsiteX4" fmla="*/ 191200 w 1136553"/>
                <a:gd name="connsiteY4" fmla="*/ 992623 h 995261"/>
                <a:gd name="connsiteX0" fmla="*/ 254883 w 1200236"/>
                <a:gd name="connsiteY0" fmla="*/ 992454 h 995092"/>
                <a:gd name="connsiteX1" fmla="*/ 74053 w 1200236"/>
                <a:gd name="connsiteY1" fmla="*/ 8629 h 995092"/>
                <a:gd name="connsiteX2" fmla="*/ 435219 w 1200236"/>
                <a:gd name="connsiteY2" fmla="*/ 649255 h 995092"/>
                <a:gd name="connsiteX3" fmla="*/ 1171000 w 1200236"/>
                <a:gd name="connsiteY3" fmla="*/ 280004 h 995092"/>
                <a:gd name="connsiteX4" fmla="*/ 254883 w 1200236"/>
                <a:gd name="connsiteY4" fmla="*/ 992454 h 995092"/>
                <a:gd name="connsiteX0" fmla="*/ 46944 w 1173127"/>
                <a:gd name="connsiteY0" fmla="*/ 8629 h 995092"/>
                <a:gd name="connsiteX1" fmla="*/ 408110 w 1173127"/>
                <a:gd name="connsiteY1" fmla="*/ 649255 h 995092"/>
                <a:gd name="connsiteX2" fmla="*/ 1143891 w 1173127"/>
                <a:gd name="connsiteY2" fmla="*/ 280004 h 995092"/>
                <a:gd name="connsiteX3" fmla="*/ 227774 w 1173127"/>
                <a:gd name="connsiteY3" fmla="*/ 992454 h 995092"/>
                <a:gd name="connsiteX4" fmla="*/ 138384 w 1173127"/>
                <a:gd name="connsiteY4" fmla="*/ 100069 h 995092"/>
                <a:gd name="connsiteX0" fmla="*/ 0 w 1126183"/>
                <a:gd name="connsiteY0" fmla="*/ 8629 h 995092"/>
                <a:gd name="connsiteX1" fmla="*/ 361166 w 1126183"/>
                <a:gd name="connsiteY1" fmla="*/ 649255 h 995092"/>
                <a:gd name="connsiteX2" fmla="*/ 1096947 w 1126183"/>
                <a:gd name="connsiteY2" fmla="*/ 280004 h 995092"/>
                <a:gd name="connsiteX3" fmla="*/ 180830 w 1126183"/>
                <a:gd name="connsiteY3" fmla="*/ 992454 h 995092"/>
                <a:gd name="connsiteX0" fmla="*/ 0 w 1098917"/>
                <a:gd name="connsiteY0" fmla="*/ 12610 h 998579"/>
                <a:gd name="connsiteX1" fmla="*/ 411593 w 1098917"/>
                <a:gd name="connsiteY1" fmla="*/ 556455 h 998579"/>
                <a:gd name="connsiteX2" fmla="*/ 1096947 w 1098917"/>
                <a:gd name="connsiteY2" fmla="*/ 283985 h 998579"/>
                <a:gd name="connsiteX3" fmla="*/ 180830 w 1098917"/>
                <a:gd name="connsiteY3" fmla="*/ 996435 h 998579"/>
                <a:gd name="connsiteX0" fmla="*/ 0 w 1104938"/>
                <a:gd name="connsiteY0" fmla="*/ 12610 h 1000878"/>
                <a:gd name="connsiteX1" fmla="*/ 411593 w 1104938"/>
                <a:gd name="connsiteY1" fmla="*/ 556455 h 1000878"/>
                <a:gd name="connsiteX2" fmla="*/ 1096947 w 1104938"/>
                <a:gd name="connsiteY2" fmla="*/ 283985 h 1000878"/>
                <a:gd name="connsiteX3" fmla="*/ 180830 w 1104938"/>
                <a:gd name="connsiteY3" fmla="*/ 996435 h 100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938" h="1000878">
                  <a:moveTo>
                    <a:pt x="0" y="12610"/>
                  </a:moveTo>
                  <a:cubicBezTo>
                    <a:pt x="178072" y="-43901"/>
                    <a:pt x="411593" y="81255"/>
                    <a:pt x="411593" y="556455"/>
                  </a:cubicBezTo>
                  <a:cubicBezTo>
                    <a:pt x="600222" y="255432"/>
                    <a:pt x="998999" y="-169219"/>
                    <a:pt x="1096947" y="283985"/>
                  </a:cubicBezTo>
                  <a:cubicBezTo>
                    <a:pt x="1194895" y="737189"/>
                    <a:pt x="363655" y="1041664"/>
                    <a:pt x="180830" y="996435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4" name="Oval 68">
              <a:extLst>
                <a:ext uri="{FF2B5EF4-FFF2-40B4-BE49-F238E27FC236}">
                  <a16:creationId xmlns:a16="http://schemas.microsoft.com/office/drawing/2014/main" id="{9E51F515-925C-4C41-B367-DEE2588ACE8C}"/>
                </a:ext>
              </a:extLst>
            </p:cNvPr>
            <p:cNvSpPr/>
            <p:nvPr/>
          </p:nvSpPr>
          <p:spPr>
            <a:xfrm rot="1294827" flipH="1">
              <a:off x="5861595" y="4269555"/>
              <a:ext cx="1104938" cy="1000878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36082 w 530775"/>
                <a:gd name="connsiteY0" fmla="*/ 857734 h 1720850"/>
                <a:gd name="connsiteX1" fmla="*/ 36843 w 530775"/>
                <a:gd name="connsiteY1" fmla="*/ 0 h 1720850"/>
                <a:gd name="connsiteX2" fmla="*/ 530775 w 530775"/>
                <a:gd name="connsiteY2" fmla="*/ 860425 h 1720850"/>
                <a:gd name="connsiteX3" fmla="*/ 36843 w 530775"/>
                <a:gd name="connsiteY3" fmla="*/ 1720850 h 1720850"/>
                <a:gd name="connsiteX4" fmla="*/ 36082 w 530775"/>
                <a:gd name="connsiteY4" fmla="*/ 857734 h 1720850"/>
                <a:gd name="connsiteX0" fmla="*/ 107606 w 1282671"/>
                <a:gd name="connsiteY0" fmla="*/ 857734 h 1515632"/>
                <a:gd name="connsiteX1" fmla="*/ 108367 w 1282671"/>
                <a:gd name="connsiteY1" fmla="*/ 0 h 1515632"/>
                <a:gd name="connsiteX2" fmla="*/ 602299 w 1282671"/>
                <a:gd name="connsiteY2" fmla="*/ 860425 h 1515632"/>
                <a:gd name="connsiteX3" fmla="*/ 1276391 w 1282671"/>
                <a:gd name="connsiteY3" fmla="*/ 1515632 h 1515632"/>
                <a:gd name="connsiteX4" fmla="*/ 107606 w 1282671"/>
                <a:gd name="connsiteY4" fmla="*/ 857734 h 1515632"/>
                <a:gd name="connsiteX0" fmla="*/ 76989 w 1252054"/>
                <a:gd name="connsiteY0" fmla="*/ 857734 h 1515632"/>
                <a:gd name="connsiteX1" fmla="*/ 77750 w 1252054"/>
                <a:gd name="connsiteY1" fmla="*/ 0 h 1515632"/>
                <a:gd name="connsiteX2" fmla="*/ 571682 w 1252054"/>
                <a:gd name="connsiteY2" fmla="*/ 860425 h 1515632"/>
                <a:gd name="connsiteX3" fmla="*/ 1245774 w 1252054"/>
                <a:gd name="connsiteY3" fmla="*/ 1515632 h 1515632"/>
                <a:gd name="connsiteX4" fmla="*/ 76989 w 1252054"/>
                <a:gd name="connsiteY4" fmla="*/ 857734 h 1515632"/>
                <a:gd name="connsiteX0" fmla="*/ 112614 w 1357083"/>
                <a:gd name="connsiteY0" fmla="*/ 857734 h 1200923"/>
                <a:gd name="connsiteX1" fmla="*/ 113375 w 1357083"/>
                <a:gd name="connsiteY1" fmla="*/ 0 h 1200923"/>
                <a:gd name="connsiteX2" fmla="*/ 607307 w 1357083"/>
                <a:gd name="connsiteY2" fmla="*/ 860425 h 1200923"/>
                <a:gd name="connsiteX3" fmla="*/ 1351301 w 1357083"/>
                <a:gd name="connsiteY3" fmla="*/ 1174375 h 1200923"/>
                <a:gd name="connsiteX4" fmla="*/ 112614 w 1357083"/>
                <a:gd name="connsiteY4" fmla="*/ 857734 h 1200923"/>
                <a:gd name="connsiteX0" fmla="*/ 108266 w 1352735"/>
                <a:gd name="connsiteY0" fmla="*/ 857734 h 1218103"/>
                <a:gd name="connsiteX1" fmla="*/ 109027 w 1352735"/>
                <a:gd name="connsiteY1" fmla="*/ 0 h 1218103"/>
                <a:gd name="connsiteX2" fmla="*/ 602959 w 1352735"/>
                <a:gd name="connsiteY2" fmla="*/ 860425 h 1218103"/>
                <a:gd name="connsiteX3" fmla="*/ 1346953 w 1352735"/>
                <a:gd name="connsiteY3" fmla="*/ 1174375 h 1218103"/>
                <a:gd name="connsiteX4" fmla="*/ 108266 w 1352735"/>
                <a:gd name="connsiteY4" fmla="*/ 857734 h 1218103"/>
                <a:gd name="connsiteX0" fmla="*/ 108266 w 1347378"/>
                <a:gd name="connsiteY0" fmla="*/ 857734 h 1302984"/>
                <a:gd name="connsiteX1" fmla="*/ 109027 w 1347378"/>
                <a:gd name="connsiteY1" fmla="*/ 0 h 1302984"/>
                <a:gd name="connsiteX2" fmla="*/ 602959 w 1347378"/>
                <a:gd name="connsiteY2" fmla="*/ 860425 h 1302984"/>
                <a:gd name="connsiteX3" fmla="*/ 1346953 w 1347378"/>
                <a:gd name="connsiteY3" fmla="*/ 1174375 h 1302984"/>
                <a:gd name="connsiteX4" fmla="*/ 108266 w 1347378"/>
                <a:gd name="connsiteY4" fmla="*/ 857734 h 1302984"/>
                <a:gd name="connsiteX0" fmla="*/ 108266 w 1361167"/>
                <a:gd name="connsiteY0" fmla="*/ 857734 h 1399324"/>
                <a:gd name="connsiteX1" fmla="*/ 109027 w 1361167"/>
                <a:gd name="connsiteY1" fmla="*/ 0 h 1399324"/>
                <a:gd name="connsiteX2" fmla="*/ 602959 w 1361167"/>
                <a:gd name="connsiteY2" fmla="*/ 860425 h 1399324"/>
                <a:gd name="connsiteX3" fmla="*/ 1346953 w 1361167"/>
                <a:gd name="connsiteY3" fmla="*/ 1174375 h 1399324"/>
                <a:gd name="connsiteX4" fmla="*/ 108266 w 1361167"/>
                <a:gd name="connsiteY4" fmla="*/ 857734 h 1399324"/>
                <a:gd name="connsiteX0" fmla="*/ 100756 w 1189474"/>
                <a:gd name="connsiteY0" fmla="*/ 857734 h 1012106"/>
                <a:gd name="connsiteX1" fmla="*/ 101517 w 1189474"/>
                <a:gd name="connsiteY1" fmla="*/ 0 h 1012106"/>
                <a:gd name="connsiteX2" fmla="*/ 595449 w 1189474"/>
                <a:gd name="connsiteY2" fmla="*/ 860425 h 1012106"/>
                <a:gd name="connsiteX3" fmla="*/ 1173446 w 1189474"/>
                <a:gd name="connsiteY3" fmla="*/ 755167 h 1012106"/>
                <a:gd name="connsiteX4" fmla="*/ 100756 w 1189474"/>
                <a:gd name="connsiteY4" fmla="*/ 857734 h 1012106"/>
                <a:gd name="connsiteX0" fmla="*/ 148163 w 1238490"/>
                <a:gd name="connsiteY0" fmla="*/ 857734 h 1142215"/>
                <a:gd name="connsiteX1" fmla="*/ 148924 w 1238490"/>
                <a:gd name="connsiteY1" fmla="*/ 0 h 1142215"/>
                <a:gd name="connsiteX2" fmla="*/ 642856 w 1238490"/>
                <a:gd name="connsiteY2" fmla="*/ 860425 h 1142215"/>
                <a:gd name="connsiteX3" fmla="*/ 1220853 w 1238490"/>
                <a:gd name="connsiteY3" fmla="*/ 755167 h 1142215"/>
                <a:gd name="connsiteX4" fmla="*/ 148163 w 1238490"/>
                <a:gd name="connsiteY4" fmla="*/ 857734 h 1142215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04745 w 1248868"/>
                <a:gd name="connsiteY0" fmla="*/ 857734 h 868686"/>
                <a:gd name="connsiteX1" fmla="*/ 105506 w 1248868"/>
                <a:gd name="connsiteY1" fmla="*/ 0 h 868686"/>
                <a:gd name="connsiteX2" fmla="*/ 599438 w 1248868"/>
                <a:gd name="connsiteY2" fmla="*/ 860425 h 868686"/>
                <a:gd name="connsiteX3" fmla="*/ 1233460 w 1248868"/>
                <a:gd name="connsiteY3" fmla="*/ 336989 h 868686"/>
                <a:gd name="connsiteX4" fmla="*/ 104745 w 1248868"/>
                <a:gd name="connsiteY4" fmla="*/ 857734 h 868686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478517"/>
                <a:gd name="connsiteY0" fmla="*/ 857734 h 1107056"/>
                <a:gd name="connsiteX1" fmla="*/ 237822 w 1478517"/>
                <a:gd name="connsiteY1" fmla="*/ 0 h 1107056"/>
                <a:gd name="connsiteX2" fmla="*/ 731754 w 1478517"/>
                <a:gd name="connsiteY2" fmla="*/ 860425 h 1107056"/>
                <a:gd name="connsiteX3" fmla="*/ 1365776 w 1478517"/>
                <a:gd name="connsiteY3" fmla="*/ 336989 h 1107056"/>
                <a:gd name="connsiteX4" fmla="*/ 237061 w 1478517"/>
                <a:gd name="connsiteY4" fmla="*/ 857734 h 1107056"/>
                <a:gd name="connsiteX0" fmla="*/ 231599 w 1364316"/>
                <a:gd name="connsiteY0" fmla="*/ 861848 h 1045173"/>
                <a:gd name="connsiteX1" fmla="*/ 232360 w 1364316"/>
                <a:gd name="connsiteY1" fmla="*/ 4114 h 1045173"/>
                <a:gd name="connsiteX2" fmla="*/ 593526 w 1364316"/>
                <a:gd name="connsiteY2" fmla="*/ 644740 h 1045173"/>
                <a:gd name="connsiteX3" fmla="*/ 1360314 w 1364316"/>
                <a:gd name="connsiteY3" fmla="*/ 341103 h 1045173"/>
                <a:gd name="connsiteX4" fmla="*/ 231599 w 1364316"/>
                <a:gd name="connsiteY4" fmla="*/ 861848 h 1045173"/>
                <a:gd name="connsiteX0" fmla="*/ 96127 w 1198027"/>
                <a:gd name="connsiteY0" fmla="*/ 861848 h 864298"/>
                <a:gd name="connsiteX1" fmla="*/ 96888 w 1198027"/>
                <a:gd name="connsiteY1" fmla="*/ 4114 h 864298"/>
                <a:gd name="connsiteX2" fmla="*/ 458054 w 1198027"/>
                <a:gd name="connsiteY2" fmla="*/ 644740 h 864298"/>
                <a:gd name="connsiteX3" fmla="*/ 1193835 w 1198027"/>
                <a:gd name="connsiteY3" fmla="*/ 275489 h 864298"/>
                <a:gd name="connsiteX4" fmla="*/ 96127 w 1198027"/>
                <a:gd name="connsiteY4" fmla="*/ 861848 h 864298"/>
                <a:gd name="connsiteX0" fmla="*/ 96127 w 1206161"/>
                <a:gd name="connsiteY0" fmla="*/ 861848 h 866978"/>
                <a:gd name="connsiteX1" fmla="*/ 96888 w 1206161"/>
                <a:gd name="connsiteY1" fmla="*/ 4114 h 866978"/>
                <a:gd name="connsiteX2" fmla="*/ 458054 w 1206161"/>
                <a:gd name="connsiteY2" fmla="*/ 644740 h 866978"/>
                <a:gd name="connsiteX3" fmla="*/ 1193835 w 1206161"/>
                <a:gd name="connsiteY3" fmla="*/ 275489 h 866978"/>
                <a:gd name="connsiteX4" fmla="*/ 96127 w 1206161"/>
                <a:gd name="connsiteY4" fmla="*/ 861848 h 866978"/>
                <a:gd name="connsiteX0" fmla="*/ 191200 w 1108448"/>
                <a:gd name="connsiteY0" fmla="*/ 992623 h 994720"/>
                <a:gd name="connsiteX1" fmla="*/ 10370 w 1108448"/>
                <a:gd name="connsiteY1" fmla="*/ 8798 h 994720"/>
                <a:gd name="connsiteX2" fmla="*/ 371536 w 1108448"/>
                <a:gd name="connsiteY2" fmla="*/ 649424 h 994720"/>
                <a:gd name="connsiteX3" fmla="*/ 1107317 w 1108448"/>
                <a:gd name="connsiteY3" fmla="*/ 280173 h 994720"/>
                <a:gd name="connsiteX4" fmla="*/ 191200 w 1108448"/>
                <a:gd name="connsiteY4" fmla="*/ 992623 h 994720"/>
                <a:gd name="connsiteX0" fmla="*/ 191200 w 1136553"/>
                <a:gd name="connsiteY0" fmla="*/ 992623 h 995261"/>
                <a:gd name="connsiteX1" fmla="*/ 10370 w 1136553"/>
                <a:gd name="connsiteY1" fmla="*/ 8798 h 995261"/>
                <a:gd name="connsiteX2" fmla="*/ 371536 w 1136553"/>
                <a:gd name="connsiteY2" fmla="*/ 649424 h 995261"/>
                <a:gd name="connsiteX3" fmla="*/ 1107317 w 1136553"/>
                <a:gd name="connsiteY3" fmla="*/ 280173 h 995261"/>
                <a:gd name="connsiteX4" fmla="*/ 191200 w 1136553"/>
                <a:gd name="connsiteY4" fmla="*/ 992623 h 995261"/>
                <a:gd name="connsiteX0" fmla="*/ 254883 w 1200236"/>
                <a:gd name="connsiteY0" fmla="*/ 992454 h 995092"/>
                <a:gd name="connsiteX1" fmla="*/ 74053 w 1200236"/>
                <a:gd name="connsiteY1" fmla="*/ 8629 h 995092"/>
                <a:gd name="connsiteX2" fmla="*/ 435219 w 1200236"/>
                <a:gd name="connsiteY2" fmla="*/ 649255 h 995092"/>
                <a:gd name="connsiteX3" fmla="*/ 1171000 w 1200236"/>
                <a:gd name="connsiteY3" fmla="*/ 280004 h 995092"/>
                <a:gd name="connsiteX4" fmla="*/ 254883 w 1200236"/>
                <a:gd name="connsiteY4" fmla="*/ 992454 h 995092"/>
                <a:gd name="connsiteX0" fmla="*/ 46944 w 1173127"/>
                <a:gd name="connsiteY0" fmla="*/ 8629 h 995092"/>
                <a:gd name="connsiteX1" fmla="*/ 408110 w 1173127"/>
                <a:gd name="connsiteY1" fmla="*/ 649255 h 995092"/>
                <a:gd name="connsiteX2" fmla="*/ 1143891 w 1173127"/>
                <a:gd name="connsiteY2" fmla="*/ 280004 h 995092"/>
                <a:gd name="connsiteX3" fmla="*/ 227774 w 1173127"/>
                <a:gd name="connsiteY3" fmla="*/ 992454 h 995092"/>
                <a:gd name="connsiteX4" fmla="*/ 138384 w 1173127"/>
                <a:gd name="connsiteY4" fmla="*/ 100069 h 995092"/>
                <a:gd name="connsiteX0" fmla="*/ 0 w 1126183"/>
                <a:gd name="connsiteY0" fmla="*/ 8629 h 995092"/>
                <a:gd name="connsiteX1" fmla="*/ 361166 w 1126183"/>
                <a:gd name="connsiteY1" fmla="*/ 649255 h 995092"/>
                <a:gd name="connsiteX2" fmla="*/ 1096947 w 1126183"/>
                <a:gd name="connsiteY2" fmla="*/ 280004 h 995092"/>
                <a:gd name="connsiteX3" fmla="*/ 180830 w 1126183"/>
                <a:gd name="connsiteY3" fmla="*/ 992454 h 995092"/>
                <a:gd name="connsiteX0" fmla="*/ 0 w 1098917"/>
                <a:gd name="connsiteY0" fmla="*/ 12610 h 998579"/>
                <a:gd name="connsiteX1" fmla="*/ 411593 w 1098917"/>
                <a:gd name="connsiteY1" fmla="*/ 556455 h 998579"/>
                <a:gd name="connsiteX2" fmla="*/ 1096947 w 1098917"/>
                <a:gd name="connsiteY2" fmla="*/ 283985 h 998579"/>
                <a:gd name="connsiteX3" fmla="*/ 180830 w 1098917"/>
                <a:gd name="connsiteY3" fmla="*/ 996435 h 998579"/>
                <a:gd name="connsiteX0" fmla="*/ 0 w 1104938"/>
                <a:gd name="connsiteY0" fmla="*/ 12610 h 1000878"/>
                <a:gd name="connsiteX1" fmla="*/ 411593 w 1104938"/>
                <a:gd name="connsiteY1" fmla="*/ 556455 h 1000878"/>
                <a:gd name="connsiteX2" fmla="*/ 1096947 w 1104938"/>
                <a:gd name="connsiteY2" fmla="*/ 283985 h 1000878"/>
                <a:gd name="connsiteX3" fmla="*/ 180830 w 1104938"/>
                <a:gd name="connsiteY3" fmla="*/ 996435 h 100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938" h="1000878">
                  <a:moveTo>
                    <a:pt x="0" y="12610"/>
                  </a:moveTo>
                  <a:cubicBezTo>
                    <a:pt x="178072" y="-43901"/>
                    <a:pt x="411593" y="81255"/>
                    <a:pt x="411593" y="556455"/>
                  </a:cubicBezTo>
                  <a:cubicBezTo>
                    <a:pt x="600222" y="255432"/>
                    <a:pt x="998999" y="-169219"/>
                    <a:pt x="1096947" y="283985"/>
                  </a:cubicBezTo>
                  <a:cubicBezTo>
                    <a:pt x="1194895" y="737189"/>
                    <a:pt x="363655" y="1041664"/>
                    <a:pt x="180830" y="996435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002AEFAB-5D3D-4806-86BE-FE3C56D99A43}"/>
                </a:ext>
              </a:extLst>
            </p:cNvPr>
            <p:cNvGrpSpPr/>
            <p:nvPr/>
          </p:nvGrpSpPr>
          <p:grpSpPr>
            <a:xfrm>
              <a:off x="6765311" y="4159920"/>
              <a:ext cx="2060110" cy="1287679"/>
              <a:chOff x="4040041" y="3227112"/>
              <a:chExt cx="2060110" cy="1287679"/>
            </a:xfrm>
          </p:grpSpPr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7598DD07-4822-481C-B73E-664C3289A931}"/>
                  </a:ext>
                </a:extLst>
              </p:cNvPr>
              <p:cNvGrpSpPr/>
              <p:nvPr/>
            </p:nvGrpSpPr>
            <p:grpSpPr>
              <a:xfrm>
                <a:off x="4040041" y="3227112"/>
                <a:ext cx="2060110" cy="1287679"/>
                <a:chOff x="4040041" y="3227112"/>
                <a:chExt cx="2060110" cy="1287679"/>
              </a:xfrm>
            </p:grpSpPr>
            <p:sp>
              <p:nvSpPr>
                <p:cNvPr id="112" name="Rectangle 53">
                  <a:extLst>
                    <a:ext uri="{FF2B5EF4-FFF2-40B4-BE49-F238E27FC236}">
                      <a16:creationId xmlns:a16="http://schemas.microsoft.com/office/drawing/2014/main" id="{4411A0B4-7229-436E-9794-8C1838D33943}"/>
                    </a:ext>
                  </a:extLst>
                </p:cNvPr>
                <p:cNvSpPr/>
                <p:nvPr/>
              </p:nvSpPr>
              <p:spPr>
                <a:xfrm>
                  <a:off x="4040041" y="3227112"/>
                  <a:ext cx="2060110" cy="1014613"/>
                </a:xfrm>
                <a:custGeom>
                  <a:avLst/>
                  <a:gdLst>
                    <a:gd name="connsiteX0" fmla="*/ 0 w 1355725"/>
                    <a:gd name="connsiteY0" fmla="*/ 0 h 711474"/>
                    <a:gd name="connsiteX1" fmla="*/ 1355725 w 1355725"/>
                    <a:gd name="connsiteY1" fmla="*/ 0 h 711474"/>
                    <a:gd name="connsiteX2" fmla="*/ 1355725 w 1355725"/>
                    <a:gd name="connsiteY2" fmla="*/ 711474 h 711474"/>
                    <a:gd name="connsiteX3" fmla="*/ 0 w 1355725"/>
                    <a:gd name="connsiteY3" fmla="*/ 711474 h 711474"/>
                    <a:gd name="connsiteX4" fmla="*/ 0 w 1355725"/>
                    <a:gd name="connsiteY4" fmla="*/ 0 h 711474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0 w 1355725"/>
                    <a:gd name="connsiteY4" fmla="*/ 711509 h 711509"/>
                    <a:gd name="connsiteX5" fmla="*/ 0 w 1355725"/>
                    <a:gd name="connsiteY5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711509 h 711509"/>
                    <a:gd name="connsiteX6" fmla="*/ 0 w 1355725"/>
                    <a:gd name="connsiteY6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35 h 711509"/>
                    <a:gd name="connsiteX0" fmla="*/ 0 w 688975"/>
                    <a:gd name="connsiteY0" fmla="*/ 616223 h 711474"/>
                    <a:gd name="connsiteX1" fmla="*/ 19050 w 688975"/>
                    <a:gd name="connsiteY1" fmla="*/ 368256 h 711474"/>
                    <a:gd name="connsiteX2" fmla="*/ 688975 w 688975"/>
                    <a:gd name="connsiteY2" fmla="*/ 0 h 711474"/>
                    <a:gd name="connsiteX3" fmla="*/ 688975 w 688975"/>
                    <a:gd name="connsiteY3" fmla="*/ 711474 h 711474"/>
                    <a:gd name="connsiteX4" fmla="*/ 0 w 688975"/>
                    <a:gd name="connsiteY4" fmla="*/ 616223 h 711474"/>
                    <a:gd name="connsiteX0" fmla="*/ 0 w 736600"/>
                    <a:gd name="connsiteY0" fmla="*/ 549548 h 711474"/>
                    <a:gd name="connsiteX1" fmla="*/ 66675 w 736600"/>
                    <a:gd name="connsiteY1" fmla="*/ 368256 h 711474"/>
                    <a:gd name="connsiteX2" fmla="*/ 736600 w 736600"/>
                    <a:gd name="connsiteY2" fmla="*/ 0 h 711474"/>
                    <a:gd name="connsiteX3" fmla="*/ 736600 w 736600"/>
                    <a:gd name="connsiteY3" fmla="*/ 711474 h 711474"/>
                    <a:gd name="connsiteX4" fmla="*/ 0 w 736600"/>
                    <a:gd name="connsiteY4" fmla="*/ 549548 h 711474"/>
                    <a:gd name="connsiteX0" fmla="*/ 923925 w 1660525"/>
                    <a:gd name="connsiteY0" fmla="*/ 549548 h 711474"/>
                    <a:gd name="connsiteX1" fmla="*/ 0 w 1660525"/>
                    <a:gd name="connsiteY1" fmla="*/ 425406 h 711474"/>
                    <a:gd name="connsiteX2" fmla="*/ 1660525 w 1660525"/>
                    <a:gd name="connsiteY2" fmla="*/ 0 h 711474"/>
                    <a:gd name="connsiteX3" fmla="*/ 1660525 w 1660525"/>
                    <a:gd name="connsiteY3" fmla="*/ 711474 h 711474"/>
                    <a:gd name="connsiteX4" fmla="*/ 923925 w 1660525"/>
                    <a:gd name="connsiteY4" fmla="*/ 549548 h 711474"/>
                    <a:gd name="connsiteX0" fmla="*/ 923925 w 1660525"/>
                    <a:gd name="connsiteY0" fmla="*/ 124142 h 286068"/>
                    <a:gd name="connsiteX1" fmla="*/ 0 w 1660525"/>
                    <a:gd name="connsiteY1" fmla="*/ 0 h 286068"/>
                    <a:gd name="connsiteX2" fmla="*/ 1660525 w 1660525"/>
                    <a:gd name="connsiteY2" fmla="*/ 286068 h 286068"/>
                    <a:gd name="connsiteX3" fmla="*/ 923925 w 1660525"/>
                    <a:gd name="connsiteY3" fmla="*/ 124142 h 286068"/>
                    <a:gd name="connsiteX0" fmla="*/ 923925 w 1974850"/>
                    <a:gd name="connsiteY0" fmla="*/ 124142 h 124142"/>
                    <a:gd name="connsiteX1" fmla="*/ 0 w 1974850"/>
                    <a:gd name="connsiteY1" fmla="*/ 0 h 124142"/>
                    <a:gd name="connsiteX2" fmla="*/ 1974850 w 1974850"/>
                    <a:gd name="connsiteY2" fmla="*/ 318 h 124142"/>
                    <a:gd name="connsiteX3" fmla="*/ 923925 w 1974850"/>
                    <a:gd name="connsiteY3" fmla="*/ 124142 h 124142"/>
                    <a:gd name="connsiteX0" fmla="*/ 923925 w 1974850"/>
                    <a:gd name="connsiteY0" fmla="*/ 140863 h 140863"/>
                    <a:gd name="connsiteX1" fmla="*/ 0 w 1974850"/>
                    <a:gd name="connsiteY1" fmla="*/ 16721 h 140863"/>
                    <a:gd name="connsiteX2" fmla="*/ 1974850 w 1974850"/>
                    <a:gd name="connsiteY2" fmla="*/ 17039 h 140863"/>
                    <a:gd name="connsiteX3" fmla="*/ 923925 w 1974850"/>
                    <a:gd name="connsiteY3" fmla="*/ 140863 h 140863"/>
                    <a:gd name="connsiteX0" fmla="*/ 923925 w 1974873"/>
                    <a:gd name="connsiteY0" fmla="*/ 171450 h 171450"/>
                    <a:gd name="connsiteX1" fmla="*/ 0 w 1974873"/>
                    <a:gd name="connsiteY1" fmla="*/ 47308 h 171450"/>
                    <a:gd name="connsiteX2" fmla="*/ 942975 w 1974873"/>
                    <a:gd name="connsiteY2" fmla="*/ 0 h 171450"/>
                    <a:gd name="connsiteX3" fmla="*/ 1974850 w 1974873"/>
                    <a:gd name="connsiteY3" fmla="*/ 47626 h 171450"/>
                    <a:gd name="connsiteX4" fmla="*/ 923925 w 1974873"/>
                    <a:gd name="connsiteY4" fmla="*/ 171450 h 171450"/>
                    <a:gd name="connsiteX0" fmla="*/ 923925 w 1977460"/>
                    <a:gd name="connsiteY0" fmla="*/ 592413 h 592413"/>
                    <a:gd name="connsiteX1" fmla="*/ 0 w 1977460"/>
                    <a:gd name="connsiteY1" fmla="*/ 468271 h 592413"/>
                    <a:gd name="connsiteX2" fmla="*/ 942975 w 1977460"/>
                    <a:gd name="connsiteY2" fmla="*/ 420963 h 592413"/>
                    <a:gd name="connsiteX3" fmla="*/ 1974850 w 1977460"/>
                    <a:gd name="connsiteY3" fmla="*/ 468589 h 592413"/>
                    <a:gd name="connsiteX4" fmla="*/ 923925 w 1977460"/>
                    <a:gd name="connsiteY4" fmla="*/ 592413 h 592413"/>
                    <a:gd name="connsiteX0" fmla="*/ 923925 w 1977460"/>
                    <a:gd name="connsiteY0" fmla="*/ 592413 h 910115"/>
                    <a:gd name="connsiteX1" fmla="*/ 0 w 1977460"/>
                    <a:gd name="connsiteY1" fmla="*/ 468271 h 910115"/>
                    <a:gd name="connsiteX2" fmla="*/ 942975 w 1977460"/>
                    <a:gd name="connsiteY2" fmla="*/ 420963 h 910115"/>
                    <a:gd name="connsiteX3" fmla="*/ 1974850 w 1977460"/>
                    <a:gd name="connsiteY3" fmla="*/ 468589 h 910115"/>
                    <a:gd name="connsiteX4" fmla="*/ 923925 w 1977460"/>
                    <a:gd name="connsiteY4" fmla="*/ 592413 h 910115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51682 w 2053634"/>
                    <a:gd name="connsiteY0" fmla="*/ 592413 h 984127"/>
                    <a:gd name="connsiteX1" fmla="*/ 27757 w 2053634"/>
                    <a:gd name="connsiteY1" fmla="*/ 468271 h 984127"/>
                    <a:gd name="connsiteX2" fmla="*/ 970732 w 2053634"/>
                    <a:gd name="connsiteY2" fmla="*/ 420963 h 984127"/>
                    <a:gd name="connsiteX3" fmla="*/ 2002607 w 2053634"/>
                    <a:gd name="connsiteY3" fmla="*/ 468589 h 984127"/>
                    <a:gd name="connsiteX4" fmla="*/ 951682 w 2053634"/>
                    <a:gd name="connsiteY4" fmla="*/ 592413 h 984127"/>
                    <a:gd name="connsiteX0" fmla="*/ 1065072 w 2167024"/>
                    <a:gd name="connsiteY0" fmla="*/ 592413 h 1006147"/>
                    <a:gd name="connsiteX1" fmla="*/ 141147 w 2167024"/>
                    <a:gd name="connsiteY1" fmla="*/ 468271 h 1006147"/>
                    <a:gd name="connsiteX2" fmla="*/ 1084122 w 2167024"/>
                    <a:gd name="connsiteY2" fmla="*/ 420963 h 1006147"/>
                    <a:gd name="connsiteX3" fmla="*/ 2115997 w 2167024"/>
                    <a:gd name="connsiteY3" fmla="*/ 468589 h 1006147"/>
                    <a:gd name="connsiteX4" fmla="*/ 1065072 w 2167024"/>
                    <a:gd name="connsiteY4" fmla="*/ 592413 h 1006147"/>
                    <a:gd name="connsiteX0" fmla="*/ 989160 w 2091112"/>
                    <a:gd name="connsiteY0" fmla="*/ 592413 h 1014613"/>
                    <a:gd name="connsiteX1" fmla="*/ 65235 w 2091112"/>
                    <a:gd name="connsiteY1" fmla="*/ 468271 h 1014613"/>
                    <a:gd name="connsiteX2" fmla="*/ 1008210 w 2091112"/>
                    <a:gd name="connsiteY2" fmla="*/ 420963 h 1014613"/>
                    <a:gd name="connsiteX3" fmla="*/ 2040085 w 2091112"/>
                    <a:gd name="connsiteY3" fmla="*/ 468589 h 1014613"/>
                    <a:gd name="connsiteX4" fmla="*/ 989160 w 2091112"/>
                    <a:gd name="connsiteY4" fmla="*/ 592413 h 1014613"/>
                    <a:gd name="connsiteX0" fmla="*/ 989160 w 2060110"/>
                    <a:gd name="connsiteY0" fmla="*/ 592413 h 1014613"/>
                    <a:gd name="connsiteX1" fmla="*/ 65235 w 2060110"/>
                    <a:gd name="connsiteY1" fmla="*/ 468271 h 1014613"/>
                    <a:gd name="connsiteX2" fmla="*/ 1008210 w 2060110"/>
                    <a:gd name="connsiteY2" fmla="*/ 420963 h 1014613"/>
                    <a:gd name="connsiteX3" fmla="*/ 2040085 w 2060110"/>
                    <a:gd name="connsiteY3" fmla="*/ 468589 h 1014613"/>
                    <a:gd name="connsiteX4" fmla="*/ 989160 w 2060110"/>
                    <a:gd name="connsiteY4" fmla="*/ 592413 h 1014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60110" h="1014613">
                      <a:moveTo>
                        <a:pt x="989160" y="592413"/>
                      </a:moveTo>
                      <a:cubicBezTo>
                        <a:pt x="-385615" y="1541632"/>
                        <a:pt x="77935" y="614427"/>
                        <a:pt x="65235" y="468271"/>
                      </a:cubicBezTo>
                      <a:cubicBezTo>
                        <a:pt x="69997" y="442871"/>
                        <a:pt x="12318" y="-407765"/>
                        <a:pt x="1008210" y="420963"/>
                      </a:cubicBezTo>
                      <a:cubicBezTo>
                        <a:pt x="2118402" y="-541009"/>
                        <a:pt x="2044847" y="443189"/>
                        <a:pt x="2040085" y="468589"/>
                      </a:cubicBezTo>
                      <a:cubicBezTo>
                        <a:pt x="1972352" y="563839"/>
                        <a:pt x="2438018" y="1411563"/>
                        <a:pt x="989160" y="592413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13" name="Rectangle 55">
                  <a:extLst>
                    <a:ext uri="{FF2B5EF4-FFF2-40B4-BE49-F238E27FC236}">
                      <a16:creationId xmlns:a16="http://schemas.microsoft.com/office/drawing/2014/main" id="{D6075E1B-BB84-4139-A6CE-737EFEA3ADB3}"/>
                    </a:ext>
                  </a:extLst>
                </p:cNvPr>
                <p:cNvSpPr/>
                <p:nvPr/>
              </p:nvSpPr>
              <p:spPr>
                <a:xfrm rot="19879938">
                  <a:off x="5015425" y="369307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14" name="Rectangle 55">
                  <a:extLst>
                    <a:ext uri="{FF2B5EF4-FFF2-40B4-BE49-F238E27FC236}">
                      <a16:creationId xmlns:a16="http://schemas.microsoft.com/office/drawing/2014/main" id="{DBBC585D-76BF-4005-A73A-63CD68B637F0}"/>
                    </a:ext>
                  </a:extLst>
                </p:cNvPr>
                <p:cNvSpPr/>
                <p:nvPr/>
              </p:nvSpPr>
              <p:spPr>
                <a:xfrm rot="1720062" flipH="1">
                  <a:off x="4647084" y="370210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F3BE6359-FDDD-4A51-8171-15FC363CF323}"/>
                  </a:ext>
                </a:extLst>
              </p:cNvPr>
              <p:cNvSpPr/>
              <p:nvPr/>
            </p:nvSpPr>
            <p:spPr>
              <a:xfrm>
                <a:off x="4877048" y="3552825"/>
                <a:ext cx="333375" cy="333375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EB956DA0-80C1-4B0F-AA0B-BA4D3E7D55C5}"/>
                </a:ext>
              </a:extLst>
            </p:cNvPr>
            <p:cNvGrpSpPr/>
            <p:nvPr/>
          </p:nvGrpSpPr>
          <p:grpSpPr>
            <a:xfrm>
              <a:off x="6148763" y="1748334"/>
              <a:ext cx="1041400" cy="1041400"/>
              <a:chOff x="3657600" y="825500"/>
              <a:chExt cx="1041400" cy="1041400"/>
            </a:xfrm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CAD3C1F7-D001-4E9D-8598-0A54062CCCE2}"/>
                  </a:ext>
                </a:extLst>
              </p:cNvPr>
              <p:cNvSpPr/>
              <p:nvPr/>
            </p:nvSpPr>
            <p:spPr>
              <a:xfrm>
                <a:off x="36576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408AF87C-B495-46E7-8522-3B17CFD9117B}"/>
                  </a:ext>
                </a:extLst>
              </p:cNvPr>
              <p:cNvSpPr/>
              <p:nvPr/>
            </p:nvSpPr>
            <p:spPr>
              <a:xfrm>
                <a:off x="39243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64A9FC61-13DB-4C76-A67E-2D24E146E1A9}"/>
                </a:ext>
              </a:extLst>
            </p:cNvPr>
            <p:cNvGrpSpPr/>
            <p:nvPr/>
          </p:nvGrpSpPr>
          <p:grpSpPr>
            <a:xfrm flipH="1">
              <a:off x="8438071" y="1770823"/>
              <a:ext cx="1041400" cy="1041400"/>
              <a:chOff x="5029200" y="825500"/>
              <a:chExt cx="1041400" cy="1041400"/>
            </a:xfrm>
          </p:grpSpPr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DE7D24E8-1523-47F0-9D7B-D340FD0FBE5B}"/>
                  </a:ext>
                </a:extLst>
              </p:cNvPr>
              <p:cNvSpPr/>
              <p:nvPr/>
            </p:nvSpPr>
            <p:spPr>
              <a:xfrm>
                <a:off x="50292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E2E8404A-C46E-4F65-92EF-E20E469EBDD0}"/>
                  </a:ext>
                </a:extLst>
              </p:cNvPr>
              <p:cNvSpPr/>
              <p:nvPr/>
            </p:nvSpPr>
            <p:spPr>
              <a:xfrm>
                <a:off x="52959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333A5AC-D063-4E54-A1F1-05B12886D38E}"/>
                </a:ext>
              </a:extLst>
            </p:cNvPr>
            <p:cNvSpPr/>
            <p:nvPr/>
          </p:nvSpPr>
          <p:spPr>
            <a:xfrm>
              <a:off x="6202871" y="1770823"/>
              <a:ext cx="3149600" cy="2921000"/>
            </a:xfrm>
            <a:prstGeom prst="ellipse">
              <a:avLst/>
            </a:pr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59FB760-CE57-47E3-9305-D3B8E23CB5DC}"/>
                </a:ext>
              </a:extLst>
            </p:cNvPr>
            <p:cNvSpPr/>
            <p:nvPr/>
          </p:nvSpPr>
          <p:spPr>
            <a:xfrm>
              <a:off x="6637846" y="3231323"/>
              <a:ext cx="2279650" cy="1454150"/>
            </a:xfrm>
            <a:custGeom>
              <a:avLst/>
              <a:gdLst>
                <a:gd name="connsiteX0" fmla="*/ 1139825 w 2279650"/>
                <a:gd name="connsiteY0" fmla="*/ 0 h 1454150"/>
                <a:gd name="connsiteX1" fmla="*/ 2279650 w 2279650"/>
                <a:gd name="connsiteY1" fmla="*/ 819150 h 1454150"/>
                <a:gd name="connsiteX2" fmla="*/ 2256493 w 2279650"/>
                <a:gd name="connsiteY2" fmla="*/ 984237 h 1454150"/>
                <a:gd name="connsiteX3" fmla="*/ 2236250 w 2279650"/>
                <a:gd name="connsiteY3" fmla="*/ 1040816 h 1454150"/>
                <a:gd name="connsiteX4" fmla="*/ 2141544 w 2279650"/>
                <a:gd name="connsiteY4" fmla="*/ 1120643 h 1454150"/>
                <a:gd name="connsiteX5" fmla="*/ 1139825 w 2279650"/>
                <a:gd name="connsiteY5" fmla="*/ 1454150 h 1454150"/>
                <a:gd name="connsiteX6" fmla="*/ 138106 w 2279650"/>
                <a:gd name="connsiteY6" fmla="*/ 1120643 h 1454150"/>
                <a:gd name="connsiteX7" fmla="*/ 43400 w 2279650"/>
                <a:gd name="connsiteY7" fmla="*/ 1040816 h 1454150"/>
                <a:gd name="connsiteX8" fmla="*/ 23157 w 2279650"/>
                <a:gd name="connsiteY8" fmla="*/ 984237 h 1454150"/>
                <a:gd name="connsiteX9" fmla="*/ 0 w 2279650"/>
                <a:gd name="connsiteY9" fmla="*/ 819150 h 1454150"/>
                <a:gd name="connsiteX10" fmla="*/ 1139825 w 2279650"/>
                <a:gd name="connsiteY10" fmla="*/ 0 h 145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9650" h="1454150">
                  <a:moveTo>
                    <a:pt x="1139825" y="0"/>
                  </a:moveTo>
                  <a:cubicBezTo>
                    <a:pt x="1769333" y="0"/>
                    <a:pt x="2279650" y="366746"/>
                    <a:pt x="2279650" y="819150"/>
                  </a:cubicBezTo>
                  <a:cubicBezTo>
                    <a:pt x="2279650" y="875701"/>
                    <a:pt x="2271676" y="930913"/>
                    <a:pt x="2256493" y="984237"/>
                  </a:cubicBezTo>
                  <a:lnTo>
                    <a:pt x="2236250" y="1040816"/>
                  </a:lnTo>
                  <a:lnTo>
                    <a:pt x="2141544" y="1120643"/>
                  </a:lnTo>
                  <a:cubicBezTo>
                    <a:pt x="1869326" y="1328992"/>
                    <a:pt x="1520336" y="1454150"/>
                    <a:pt x="1139825" y="1454150"/>
                  </a:cubicBezTo>
                  <a:cubicBezTo>
                    <a:pt x="759315" y="1454150"/>
                    <a:pt x="410324" y="1328992"/>
                    <a:pt x="138106" y="1120643"/>
                  </a:cubicBezTo>
                  <a:lnTo>
                    <a:pt x="43400" y="1040816"/>
                  </a:lnTo>
                  <a:lnTo>
                    <a:pt x="23157" y="984237"/>
                  </a:lnTo>
                  <a:cubicBezTo>
                    <a:pt x="7974" y="930913"/>
                    <a:pt x="0" y="875701"/>
                    <a:pt x="0" y="819150"/>
                  </a:cubicBezTo>
                  <a:cubicBezTo>
                    <a:pt x="0" y="366746"/>
                    <a:pt x="510317" y="0"/>
                    <a:pt x="1139825" y="0"/>
                  </a:cubicBezTo>
                  <a:close/>
                </a:path>
              </a:pathLst>
            </a:custGeom>
            <a:solidFill>
              <a:srgbClr val="E97132">
                <a:lumMod val="75000"/>
              </a:srgb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0" name="Arc 89">
              <a:extLst>
                <a:ext uri="{FF2B5EF4-FFF2-40B4-BE49-F238E27FC236}">
                  <a16:creationId xmlns:a16="http://schemas.microsoft.com/office/drawing/2014/main" id="{3EB37CAE-4E6F-4E15-9982-0C6B8AE9D6A9}"/>
                </a:ext>
              </a:extLst>
            </p:cNvPr>
            <p:cNvSpPr/>
            <p:nvPr/>
          </p:nvSpPr>
          <p:spPr>
            <a:xfrm rot="15869305" flipH="1">
              <a:off x="8112137" y="3745051"/>
              <a:ext cx="165417" cy="165417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881C356-F6D6-463A-934C-06739A2DC26D}"/>
                </a:ext>
              </a:extLst>
            </p:cNvPr>
            <p:cNvSpPr/>
            <p:nvPr/>
          </p:nvSpPr>
          <p:spPr>
            <a:xfrm>
              <a:off x="7520130" y="3155123"/>
              <a:ext cx="589974" cy="438150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2" name="Arc 91">
              <a:extLst>
                <a:ext uri="{FF2B5EF4-FFF2-40B4-BE49-F238E27FC236}">
                  <a16:creationId xmlns:a16="http://schemas.microsoft.com/office/drawing/2014/main" id="{EBA57475-D16C-4ABA-ACB0-AC3E28B7725E}"/>
                </a:ext>
              </a:extLst>
            </p:cNvPr>
            <p:cNvSpPr/>
            <p:nvPr/>
          </p:nvSpPr>
          <p:spPr>
            <a:xfrm rot="8078688">
              <a:off x="7350475" y="3117750"/>
              <a:ext cx="914400" cy="914400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7F6B2D0E-CB25-409B-BF35-B2EF1689C4D8}"/>
                </a:ext>
              </a:extLst>
            </p:cNvPr>
            <p:cNvGrpSpPr/>
            <p:nvPr/>
          </p:nvGrpSpPr>
          <p:grpSpPr>
            <a:xfrm flipH="1">
              <a:off x="8006569" y="6076609"/>
              <a:ext cx="1379737" cy="1381598"/>
              <a:chOff x="6375238" y="6148147"/>
              <a:chExt cx="1379737" cy="1381598"/>
            </a:xfrm>
          </p:grpSpPr>
          <p:sp>
            <p:nvSpPr>
              <p:cNvPr id="104" name="Rectangle 62">
                <a:extLst>
                  <a:ext uri="{FF2B5EF4-FFF2-40B4-BE49-F238E27FC236}">
                    <a16:creationId xmlns:a16="http://schemas.microsoft.com/office/drawing/2014/main" id="{F265CDB6-75E2-4666-A2FB-2194C5063F3A}"/>
                  </a:ext>
                </a:extLst>
              </p:cNvPr>
              <p:cNvSpPr/>
              <p:nvPr/>
            </p:nvSpPr>
            <p:spPr>
              <a:xfrm rot="18729688">
                <a:off x="6606966" y="5916419"/>
                <a:ext cx="916281" cy="1379737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6281" h="1379737">
                    <a:moveTo>
                      <a:pt x="916281" y="1178006"/>
                    </a:moveTo>
                    <a:cubicBezTo>
                      <a:pt x="753721" y="1420576"/>
                      <a:pt x="360680" y="1373387"/>
                      <a:pt x="137160" y="1379737"/>
                    </a:cubicBezTo>
                    <a:lnTo>
                      <a:pt x="0" y="1050172"/>
                    </a:lnTo>
                    <a:cubicBezTo>
                      <a:pt x="92836" y="443655"/>
                      <a:pt x="593531" y="0"/>
                      <a:pt x="593531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05" name="Oval 64">
                <a:extLst>
                  <a:ext uri="{FF2B5EF4-FFF2-40B4-BE49-F238E27FC236}">
                    <a16:creationId xmlns:a16="http://schemas.microsoft.com/office/drawing/2014/main" id="{B8A0E379-9169-401E-B61D-F4DB9A924113}"/>
                  </a:ext>
                </a:extLst>
              </p:cNvPr>
              <p:cNvSpPr/>
              <p:nvPr/>
            </p:nvSpPr>
            <p:spPr>
              <a:xfrm flipV="1">
                <a:off x="6946976" y="7156045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27B0E22-DFE4-4637-9477-9A19F0CF536A}"/>
                </a:ext>
              </a:extLst>
            </p:cNvPr>
            <p:cNvGrpSpPr/>
            <p:nvPr/>
          </p:nvGrpSpPr>
          <p:grpSpPr>
            <a:xfrm>
              <a:off x="6191224" y="6045169"/>
              <a:ext cx="1530121" cy="1456340"/>
              <a:chOff x="6260876" y="6020762"/>
              <a:chExt cx="1530121" cy="1456340"/>
            </a:xfrm>
          </p:grpSpPr>
          <p:sp>
            <p:nvSpPr>
              <p:cNvPr id="102" name="Rectangle 62">
                <a:extLst>
                  <a:ext uri="{FF2B5EF4-FFF2-40B4-BE49-F238E27FC236}">
                    <a16:creationId xmlns:a16="http://schemas.microsoft.com/office/drawing/2014/main" id="{D2161676-DB26-45FA-9FEA-37FDDBDF16FC}"/>
                  </a:ext>
                </a:extLst>
              </p:cNvPr>
              <p:cNvSpPr/>
              <p:nvPr/>
            </p:nvSpPr>
            <p:spPr>
              <a:xfrm rot="18729688">
                <a:off x="6536357" y="5745281"/>
                <a:ext cx="979159" cy="1530121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79159 w 979159"/>
                  <a:gd name="connsiteY0" fmla="*/ 1133919 h 1379737"/>
                  <a:gd name="connsiteX1" fmla="*/ 137160 w 979159"/>
                  <a:gd name="connsiteY1" fmla="*/ 1379737 h 1379737"/>
                  <a:gd name="connsiteX2" fmla="*/ 0 w 979159"/>
                  <a:gd name="connsiteY2" fmla="*/ 1050172 h 1379737"/>
                  <a:gd name="connsiteX3" fmla="*/ 593531 w 979159"/>
                  <a:gd name="connsiteY3" fmla="*/ 0 h 1379737"/>
                  <a:gd name="connsiteX0" fmla="*/ 979159 w 979159"/>
                  <a:gd name="connsiteY0" fmla="*/ 1284302 h 1530120"/>
                  <a:gd name="connsiteX1" fmla="*/ 137160 w 979159"/>
                  <a:gd name="connsiteY1" fmla="*/ 1530120 h 1530120"/>
                  <a:gd name="connsiteX2" fmla="*/ 0 w 979159"/>
                  <a:gd name="connsiteY2" fmla="*/ 1200555 h 1530120"/>
                  <a:gd name="connsiteX3" fmla="*/ 688652 w 979159"/>
                  <a:gd name="connsiteY3" fmla="*/ 0 h 1530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9159" h="1530120">
                    <a:moveTo>
                      <a:pt x="979159" y="1284302"/>
                    </a:moveTo>
                    <a:cubicBezTo>
                      <a:pt x="816599" y="1526872"/>
                      <a:pt x="360680" y="1523770"/>
                      <a:pt x="137160" y="1530120"/>
                    </a:cubicBezTo>
                    <a:lnTo>
                      <a:pt x="0" y="1200555"/>
                    </a:lnTo>
                    <a:cubicBezTo>
                      <a:pt x="92836" y="594038"/>
                      <a:pt x="688652" y="0"/>
                      <a:pt x="688652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03" name="Oval 64">
                <a:extLst>
                  <a:ext uri="{FF2B5EF4-FFF2-40B4-BE49-F238E27FC236}">
                    <a16:creationId xmlns:a16="http://schemas.microsoft.com/office/drawing/2014/main" id="{785EF306-31F8-4BE4-9918-D272EFF5BFC2}"/>
                  </a:ext>
                </a:extLst>
              </p:cNvPr>
              <p:cNvSpPr/>
              <p:nvPr/>
            </p:nvSpPr>
            <p:spPr>
              <a:xfrm flipV="1">
                <a:off x="6928655" y="7103402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8349073A-FFBA-4E96-ACA1-6E01A5B9514D}"/>
                </a:ext>
              </a:extLst>
            </p:cNvPr>
            <p:cNvSpPr/>
            <p:nvPr/>
          </p:nvSpPr>
          <p:spPr>
            <a:xfrm rot="16200000">
              <a:off x="6839397" y="2513472"/>
              <a:ext cx="589974" cy="438150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B02658C1-2858-41FE-9651-5B641D94D7E9}"/>
                </a:ext>
              </a:extLst>
            </p:cNvPr>
            <p:cNvSpPr/>
            <p:nvPr/>
          </p:nvSpPr>
          <p:spPr>
            <a:xfrm rot="16200000">
              <a:off x="8159254" y="2529861"/>
              <a:ext cx="589974" cy="438150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3A9764E6-DED1-435E-B129-19821C97AE34}"/>
                </a:ext>
              </a:extLst>
            </p:cNvPr>
            <p:cNvSpPr/>
            <p:nvPr/>
          </p:nvSpPr>
          <p:spPr>
            <a:xfrm rot="16200000">
              <a:off x="6951315" y="2557812"/>
              <a:ext cx="196327" cy="145804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F4B43E85-85C8-4D8D-8394-107CD1B7BB87}"/>
                </a:ext>
              </a:extLst>
            </p:cNvPr>
            <p:cNvSpPr/>
            <p:nvPr/>
          </p:nvSpPr>
          <p:spPr>
            <a:xfrm rot="16457656">
              <a:off x="8299929" y="2551251"/>
              <a:ext cx="196327" cy="145804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2140E14-6992-4300-A2CF-412066BBA71A}"/>
                </a:ext>
              </a:extLst>
            </p:cNvPr>
            <p:cNvSpPr/>
            <p:nvPr/>
          </p:nvSpPr>
          <p:spPr>
            <a:xfrm rot="16457656">
              <a:off x="8444142" y="2667973"/>
              <a:ext cx="109461" cy="8129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0E6C2F7A-06E3-4176-8958-1D603132E7F1}"/>
                </a:ext>
              </a:extLst>
            </p:cNvPr>
            <p:cNvSpPr/>
            <p:nvPr/>
          </p:nvSpPr>
          <p:spPr>
            <a:xfrm rot="16457656">
              <a:off x="7111078" y="2661506"/>
              <a:ext cx="109461" cy="8129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1" name="Arc 100">
              <a:extLst>
                <a:ext uri="{FF2B5EF4-FFF2-40B4-BE49-F238E27FC236}">
                  <a16:creationId xmlns:a16="http://schemas.microsoft.com/office/drawing/2014/main" id="{3198C74B-7380-4897-8267-44D286A72DD7}"/>
                </a:ext>
              </a:extLst>
            </p:cNvPr>
            <p:cNvSpPr/>
            <p:nvPr/>
          </p:nvSpPr>
          <p:spPr>
            <a:xfrm rot="5730695">
              <a:off x="7347151" y="3757512"/>
              <a:ext cx="165417" cy="165417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8981844-DB5D-4C19-A1A2-F9AB0AD84F6A}"/>
              </a:ext>
            </a:extLst>
          </p:cNvPr>
          <p:cNvGrpSpPr/>
          <p:nvPr/>
        </p:nvGrpSpPr>
        <p:grpSpPr>
          <a:xfrm rot="1556465">
            <a:off x="4624237" y="2710907"/>
            <a:ext cx="652793" cy="787885"/>
            <a:chOff x="6028660" y="3911863"/>
            <a:chExt cx="1209972" cy="1221240"/>
          </a:xfrm>
          <a:effectLst>
            <a:glow rad="1714500">
              <a:schemeClr val="accent4">
                <a:satMod val="175000"/>
                <a:alpha val="40000"/>
              </a:schemeClr>
            </a:glow>
          </a:effectLst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D8CF9F5-E25F-4E59-BC91-F3FA24F5DB85}"/>
                </a:ext>
              </a:extLst>
            </p:cNvPr>
            <p:cNvSpPr/>
            <p:nvPr/>
          </p:nvSpPr>
          <p:spPr>
            <a:xfrm>
              <a:off x="6028660" y="3911863"/>
              <a:ext cx="1209972" cy="963773"/>
            </a:xfrm>
            <a:custGeom>
              <a:avLst/>
              <a:gdLst>
                <a:gd name="connsiteX0" fmla="*/ 0 w 1166353"/>
                <a:gd name="connsiteY0" fmla="*/ 0 h 420914"/>
                <a:gd name="connsiteX1" fmla="*/ 1166353 w 1166353"/>
                <a:gd name="connsiteY1" fmla="*/ 0 h 420914"/>
                <a:gd name="connsiteX2" fmla="*/ 1166353 w 1166353"/>
                <a:gd name="connsiteY2" fmla="*/ 420914 h 420914"/>
                <a:gd name="connsiteX3" fmla="*/ 0 w 1166353"/>
                <a:gd name="connsiteY3" fmla="*/ 420914 h 420914"/>
                <a:gd name="connsiteX4" fmla="*/ 0 w 1166353"/>
                <a:gd name="connsiteY4" fmla="*/ 0 h 420914"/>
                <a:gd name="connsiteX0" fmla="*/ 0 w 1166353"/>
                <a:gd name="connsiteY0" fmla="*/ 464458 h 885372"/>
                <a:gd name="connsiteX1" fmla="*/ 319315 w 1166353"/>
                <a:gd name="connsiteY1" fmla="*/ 0 h 885372"/>
                <a:gd name="connsiteX2" fmla="*/ 1166353 w 1166353"/>
                <a:gd name="connsiteY2" fmla="*/ 464458 h 885372"/>
                <a:gd name="connsiteX3" fmla="*/ 1166353 w 1166353"/>
                <a:gd name="connsiteY3" fmla="*/ 885372 h 885372"/>
                <a:gd name="connsiteX4" fmla="*/ 0 w 1166353"/>
                <a:gd name="connsiteY4" fmla="*/ 885372 h 885372"/>
                <a:gd name="connsiteX5" fmla="*/ 0 w 1166353"/>
                <a:gd name="connsiteY5" fmla="*/ 464458 h 885372"/>
                <a:gd name="connsiteX0" fmla="*/ 0 w 1166353"/>
                <a:gd name="connsiteY0" fmla="*/ 464458 h 885372"/>
                <a:gd name="connsiteX1" fmla="*/ 319315 w 1166353"/>
                <a:gd name="connsiteY1" fmla="*/ 0 h 885372"/>
                <a:gd name="connsiteX2" fmla="*/ 1166353 w 1166353"/>
                <a:gd name="connsiteY2" fmla="*/ 464458 h 885372"/>
                <a:gd name="connsiteX3" fmla="*/ 1166353 w 1166353"/>
                <a:gd name="connsiteY3" fmla="*/ 885372 h 885372"/>
                <a:gd name="connsiteX4" fmla="*/ 0 w 1166353"/>
                <a:gd name="connsiteY4" fmla="*/ 885372 h 885372"/>
                <a:gd name="connsiteX5" fmla="*/ 0 w 1166353"/>
                <a:gd name="connsiteY5" fmla="*/ 464458 h 885372"/>
                <a:gd name="connsiteX0" fmla="*/ 0 w 1166353"/>
                <a:gd name="connsiteY0" fmla="*/ 563136 h 984050"/>
                <a:gd name="connsiteX1" fmla="*/ 319315 w 1166353"/>
                <a:gd name="connsiteY1" fmla="*/ 98678 h 984050"/>
                <a:gd name="connsiteX2" fmla="*/ 740230 w 1166353"/>
                <a:gd name="connsiteY2" fmla="*/ 26107 h 984050"/>
                <a:gd name="connsiteX3" fmla="*/ 1166353 w 1166353"/>
                <a:gd name="connsiteY3" fmla="*/ 563136 h 984050"/>
                <a:gd name="connsiteX4" fmla="*/ 1166353 w 1166353"/>
                <a:gd name="connsiteY4" fmla="*/ 984050 h 984050"/>
                <a:gd name="connsiteX5" fmla="*/ 0 w 1166353"/>
                <a:gd name="connsiteY5" fmla="*/ 984050 h 984050"/>
                <a:gd name="connsiteX6" fmla="*/ 0 w 1166353"/>
                <a:gd name="connsiteY6" fmla="*/ 563136 h 984050"/>
                <a:gd name="connsiteX0" fmla="*/ 0 w 1166353"/>
                <a:gd name="connsiteY0" fmla="*/ 537029 h 957943"/>
                <a:gd name="connsiteX1" fmla="*/ 319315 w 1166353"/>
                <a:gd name="connsiteY1" fmla="*/ 72571 h 957943"/>
                <a:gd name="connsiteX2" fmla="*/ 740230 w 1166353"/>
                <a:gd name="connsiteY2" fmla="*/ 0 h 957943"/>
                <a:gd name="connsiteX3" fmla="*/ 1166353 w 1166353"/>
                <a:gd name="connsiteY3" fmla="*/ 537029 h 957943"/>
                <a:gd name="connsiteX4" fmla="*/ 1166353 w 1166353"/>
                <a:gd name="connsiteY4" fmla="*/ 957943 h 957943"/>
                <a:gd name="connsiteX5" fmla="*/ 0 w 1166353"/>
                <a:gd name="connsiteY5" fmla="*/ 957943 h 957943"/>
                <a:gd name="connsiteX6" fmla="*/ 0 w 1166353"/>
                <a:gd name="connsiteY6" fmla="*/ 537029 h 957943"/>
                <a:gd name="connsiteX0" fmla="*/ 0 w 1166353"/>
                <a:gd name="connsiteY0" fmla="*/ 542676 h 963590"/>
                <a:gd name="connsiteX1" fmla="*/ 319315 w 1166353"/>
                <a:gd name="connsiteY1" fmla="*/ 78218 h 963590"/>
                <a:gd name="connsiteX2" fmla="*/ 566058 w 1166353"/>
                <a:gd name="connsiteY2" fmla="*/ 513647 h 963590"/>
                <a:gd name="connsiteX3" fmla="*/ 740230 w 1166353"/>
                <a:gd name="connsiteY3" fmla="*/ 5647 h 963590"/>
                <a:gd name="connsiteX4" fmla="*/ 1166353 w 1166353"/>
                <a:gd name="connsiteY4" fmla="*/ 542676 h 963590"/>
                <a:gd name="connsiteX5" fmla="*/ 1166353 w 1166353"/>
                <a:gd name="connsiteY5" fmla="*/ 963590 h 963590"/>
                <a:gd name="connsiteX6" fmla="*/ 0 w 1166353"/>
                <a:gd name="connsiteY6" fmla="*/ 963590 h 963590"/>
                <a:gd name="connsiteX7" fmla="*/ 0 w 1166353"/>
                <a:gd name="connsiteY7" fmla="*/ 542676 h 963590"/>
                <a:gd name="connsiteX0" fmla="*/ 0 w 1166353"/>
                <a:gd name="connsiteY0" fmla="*/ 542676 h 963590"/>
                <a:gd name="connsiteX1" fmla="*/ 319315 w 1166353"/>
                <a:gd name="connsiteY1" fmla="*/ 78218 h 963590"/>
                <a:gd name="connsiteX2" fmla="*/ 566058 w 1166353"/>
                <a:gd name="connsiteY2" fmla="*/ 513647 h 963590"/>
                <a:gd name="connsiteX3" fmla="*/ 609601 w 1166353"/>
                <a:gd name="connsiteY3" fmla="*/ 5647 h 963590"/>
                <a:gd name="connsiteX4" fmla="*/ 1166353 w 1166353"/>
                <a:gd name="connsiteY4" fmla="*/ 542676 h 963590"/>
                <a:gd name="connsiteX5" fmla="*/ 1166353 w 1166353"/>
                <a:gd name="connsiteY5" fmla="*/ 963590 h 963590"/>
                <a:gd name="connsiteX6" fmla="*/ 0 w 1166353"/>
                <a:gd name="connsiteY6" fmla="*/ 963590 h 963590"/>
                <a:gd name="connsiteX7" fmla="*/ 0 w 1166353"/>
                <a:gd name="connsiteY7" fmla="*/ 542676 h 963590"/>
                <a:gd name="connsiteX0" fmla="*/ 0 w 1166353"/>
                <a:gd name="connsiteY0" fmla="*/ 540756 h 961670"/>
                <a:gd name="connsiteX1" fmla="*/ 319315 w 1166353"/>
                <a:gd name="connsiteY1" fmla="*/ 76298 h 961670"/>
                <a:gd name="connsiteX2" fmla="*/ 566058 w 1166353"/>
                <a:gd name="connsiteY2" fmla="*/ 511727 h 961670"/>
                <a:gd name="connsiteX3" fmla="*/ 609601 w 1166353"/>
                <a:gd name="connsiteY3" fmla="*/ 3727 h 961670"/>
                <a:gd name="connsiteX4" fmla="*/ 870858 w 1166353"/>
                <a:gd name="connsiteY4" fmla="*/ 526241 h 961670"/>
                <a:gd name="connsiteX5" fmla="*/ 1166353 w 1166353"/>
                <a:gd name="connsiteY5" fmla="*/ 540756 h 961670"/>
                <a:gd name="connsiteX6" fmla="*/ 1166353 w 1166353"/>
                <a:gd name="connsiteY6" fmla="*/ 961670 h 961670"/>
                <a:gd name="connsiteX7" fmla="*/ 0 w 1166353"/>
                <a:gd name="connsiteY7" fmla="*/ 961670 h 961670"/>
                <a:gd name="connsiteX8" fmla="*/ 0 w 1166353"/>
                <a:gd name="connsiteY8" fmla="*/ 540756 h 961670"/>
                <a:gd name="connsiteX0" fmla="*/ 0 w 1166353"/>
                <a:gd name="connsiteY0" fmla="*/ 543265 h 964179"/>
                <a:gd name="connsiteX1" fmla="*/ 319315 w 1166353"/>
                <a:gd name="connsiteY1" fmla="*/ 78807 h 964179"/>
                <a:gd name="connsiteX2" fmla="*/ 566058 w 1166353"/>
                <a:gd name="connsiteY2" fmla="*/ 514236 h 964179"/>
                <a:gd name="connsiteX3" fmla="*/ 609601 w 1166353"/>
                <a:gd name="connsiteY3" fmla="*/ 6236 h 964179"/>
                <a:gd name="connsiteX4" fmla="*/ 870858 w 1166353"/>
                <a:gd name="connsiteY4" fmla="*/ 528750 h 964179"/>
                <a:gd name="connsiteX5" fmla="*/ 1166353 w 1166353"/>
                <a:gd name="connsiteY5" fmla="*/ 543265 h 964179"/>
                <a:gd name="connsiteX6" fmla="*/ 1166353 w 1166353"/>
                <a:gd name="connsiteY6" fmla="*/ 964179 h 964179"/>
                <a:gd name="connsiteX7" fmla="*/ 0 w 1166353"/>
                <a:gd name="connsiteY7" fmla="*/ 964179 h 964179"/>
                <a:gd name="connsiteX8" fmla="*/ 0 w 1166353"/>
                <a:gd name="connsiteY8" fmla="*/ 543265 h 964179"/>
                <a:gd name="connsiteX0" fmla="*/ 0 w 1166353"/>
                <a:gd name="connsiteY0" fmla="*/ 543265 h 964179"/>
                <a:gd name="connsiteX1" fmla="*/ 319315 w 1166353"/>
                <a:gd name="connsiteY1" fmla="*/ 78807 h 964179"/>
                <a:gd name="connsiteX2" fmla="*/ 566058 w 1166353"/>
                <a:gd name="connsiteY2" fmla="*/ 514236 h 964179"/>
                <a:gd name="connsiteX3" fmla="*/ 667658 w 1166353"/>
                <a:gd name="connsiteY3" fmla="*/ 20750 h 964179"/>
                <a:gd name="connsiteX4" fmla="*/ 870858 w 1166353"/>
                <a:gd name="connsiteY4" fmla="*/ 528750 h 964179"/>
                <a:gd name="connsiteX5" fmla="*/ 1166353 w 1166353"/>
                <a:gd name="connsiteY5" fmla="*/ 543265 h 964179"/>
                <a:gd name="connsiteX6" fmla="*/ 1166353 w 1166353"/>
                <a:gd name="connsiteY6" fmla="*/ 964179 h 964179"/>
                <a:gd name="connsiteX7" fmla="*/ 0 w 1166353"/>
                <a:gd name="connsiteY7" fmla="*/ 964179 h 964179"/>
                <a:gd name="connsiteX8" fmla="*/ 0 w 1166353"/>
                <a:gd name="connsiteY8" fmla="*/ 543265 h 964179"/>
                <a:gd name="connsiteX0" fmla="*/ 0 w 1166353"/>
                <a:gd name="connsiteY0" fmla="*/ 566064 h 986978"/>
                <a:gd name="connsiteX1" fmla="*/ 319315 w 1166353"/>
                <a:gd name="connsiteY1" fmla="*/ 101606 h 986978"/>
                <a:gd name="connsiteX2" fmla="*/ 566058 w 1166353"/>
                <a:gd name="connsiteY2" fmla="*/ 537035 h 986978"/>
                <a:gd name="connsiteX3" fmla="*/ 667658 w 1166353"/>
                <a:gd name="connsiteY3" fmla="*/ 43549 h 986978"/>
                <a:gd name="connsiteX4" fmla="*/ 870858 w 1166353"/>
                <a:gd name="connsiteY4" fmla="*/ 551549 h 986978"/>
                <a:gd name="connsiteX5" fmla="*/ 1030515 w 1166353"/>
                <a:gd name="connsiteY5" fmla="*/ 7 h 986978"/>
                <a:gd name="connsiteX6" fmla="*/ 1166353 w 1166353"/>
                <a:gd name="connsiteY6" fmla="*/ 566064 h 986978"/>
                <a:gd name="connsiteX7" fmla="*/ 1166353 w 1166353"/>
                <a:gd name="connsiteY7" fmla="*/ 986978 h 986978"/>
                <a:gd name="connsiteX8" fmla="*/ 0 w 1166353"/>
                <a:gd name="connsiteY8" fmla="*/ 986978 h 986978"/>
                <a:gd name="connsiteX9" fmla="*/ 0 w 1166353"/>
                <a:gd name="connsiteY9" fmla="*/ 566064 h 986978"/>
                <a:gd name="connsiteX0" fmla="*/ 0 w 1166353"/>
                <a:gd name="connsiteY0" fmla="*/ 580578 h 1001492"/>
                <a:gd name="connsiteX1" fmla="*/ 319315 w 1166353"/>
                <a:gd name="connsiteY1" fmla="*/ 116120 h 1001492"/>
                <a:gd name="connsiteX2" fmla="*/ 566058 w 1166353"/>
                <a:gd name="connsiteY2" fmla="*/ 551549 h 1001492"/>
                <a:gd name="connsiteX3" fmla="*/ 667658 w 1166353"/>
                <a:gd name="connsiteY3" fmla="*/ 58063 h 1001492"/>
                <a:gd name="connsiteX4" fmla="*/ 870858 w 1166353"/>
                <a:gd name="connsiteY4" fmla="*/ 566063 h 1001492"/>
                <a:gd name="connsiteX5" fmla="*/ 1059544 w 1166353"/>
                <a:gd name="connsiteY5" fmla="*/ 7 h 1001492"/>
                <a:gd name="connsiteX6" fmla="*/ 1166353 w 1166353"/>
                <a:gd name="connsiteY6" fmla="*/ 580578 h 1001492"/>
                <a:gd name="connsiteX7" fmla="*/ 1166353 w 1166353"/>
                <a:gd name="connsiteY7" fmla="*/ 1001492 h 1001492"/>
                <a:gd name="connsiteX8" fmla="*/ 0 w 1166353"/>
                <a:gd name="connsiteY8" fmla="*/ 1001492 h 1001492"/>
                <a:gd name="connsiteX9" fmla="*/ 0 w 1166353"/>
                <a:gd name="connsiteY9" fmla="*/ 580578 h 1001492"/>
                <a:gd name="connsiteX0" fmla="*/ 0 w 1194567"/>
                <a:gd name="connsiteY0" fmla="*/ 580578 h 1001492"/>
                <a:gd name="connsiteX1" fmla="*/ 319315 w 1194567"/>
                <a:gd name="connsiteY1" fmla="*/ 116120 h 1001492"/>
                <a:gd name="connsiteX2" fmla="*/ 566058 w 1194567"/>
                <a:gd name="connsiteY2" fmla="*/ 551549 h 1001492"/>
                <a:gd name="connsiteX3" fmla="*/ 667658 w 1194567"/>
                <a:gd name="connsiteY3" fmla="*/ 58063 h 1001492"/>
                <a:gd name="connsiteX4" fmla="*/ 870858 w 1194567"/>
                <a:gd name="connsiteY4" fmla="*/ 566063 h 1001492"/>
                <a:gd name="connsiteX5" fmla="*/ 1059544 w 1194567"/>
                <a:gd name="connsiteY5" fmla="*/ 7 h 1001492"/>
                <a:gd name="connsiteX6" fmla="*/ 1166353 w 1194567"/>
                <a:gd name="connsiteY6" fmla="*/ 580578 h 1001492"/>
                <a:gd name="connsiteX7" fmla="*/ 1166353 w 1194567"/>
                <a:gd name="connsiteY7" fmla="*/ 1001492 h 1001492"/>
                <a:gd name="connsiteX8" fmla="*/ 0 w 1194567"/>
                <a:gd name="connsiteY8" fmla="*/ 1001492 h 1001492"/>
                <a:gd name="connsiteX9" fmla="*/ 0 w 1194567"/>
                <a:gd name="connsiteY9" fmla="*/ 580578 h 1001492"/>
                <a:gd name="connsiteX0" fmla="*/ 0 w 1172672"/>
                <a:gd name="connsiteY0" fmla="*/ 580578 h 1001492"/>
                <a:gd name="connsiteX1" fmla="*/ 319315 w 1172672"/>
                <a:gd name="connsiteY1" fmla="*/ 116120 h 1001492"/>
                <a:gd name="connsiteX2" fmla="*/ 566058 w 1172672"/>
                <a:gd name="connsiteY2" fmla="*/ 551549 h 1001492"/>
                <a:gd name="connsiteX3" fmla="*/ 667658 w 1172672"/>
                <a:gd name="connsiteY3" fmla="*/ 58063 h 1001492"/>
                <a:gd name="connsiteX4" fmla="*/ 870858 w 1172672"/>
                <a:gd name="connsiteY4" fmla="*/ 566063 h 1001492"/>
                <a:gd name="connsiteX5" fmla="*/ 1016002 w 1172672"/>
                <a:gd name="connsiteY5" fmla="*/ 7 h 1001492"/>
                <a:gd name="connsiteX6" fmla="*/ 1166353 w 1172672"/>
                <a:gd name="connsiteY6" fmla="*/ 580578 h 1001492"/>
                <a:gd name="connsiteX7" fmla="*/ 1166353 w 1172672"/>
                <a:gd name="connsiteY7" fmla="*/ 1001492 h 1001492"/>
                <a:gd name="connsiteX8" fmla="*/ 0 w 1172672"/>
                <a:gd name="connsiteY8" fmla="*/ 1001492 h 1001492"/>
                <a:gd name="connsiteX9" fmla="*/ 0 w 1172672"/>
                <a:gd name="connsiteY9" fmla="*/ 580578 h 1001492"/>
                <a:gd name="connsiteX0" fmla="*/ 0 w 1172672"/>
                <a:gd name="connsiteY0" fmla="*/ 580578 h 1001492"/>
                <a:gd name="connsiteX1" fmla="*/ 319315 w 1172672"/>
                <a:gd name="connsiteY1" fmla="*/ 116120 h 1001492"/>
                <a:gd name="connsiteX2" fmla="*/ 566058 w 1172672"/>
                <a:gd name="connsiteY2" fmla="*/ 551549 h 1001492"/>
                <a:gd name="connsiteX3" fmla="*/ 667658 w 1172672"/>
                <a:gd name="connsiteY3" fmla="*/ 58063 h 1001492"/>
                <a:gd name="connsiteX4" fmla="*/ 870858 w 1172672"/>
                <a:gd name="connsiteY4" fmla="*/ 566063 h 1001492"/>
                <a:gd name="connsiteX5" fmla="*/ 1016002 w 1172672"/>
                <a:gd name="connsiteY5" fmla="*/ 7 h 1001492"/>
                <a:gd name="connsiteX6" fmla="*/ 1166353 w 1172672"/>
                <a:gd name="connsiteY6" fmla="*/ 580578 h 1001492"/>
                <a:gd name="connsiteX7" fmla="*/ 1166353 w 1172672"/>
                <a:gd name="connsiteY7" fmla="*/ 1001492 h 1001492"/>
                <a:gd name="connsiteX8" fmla="*/ 0 w 1172672"/>
                <a:gd name="connsiteY8" fmla="*/ 1001492 h 1001492"/>
                <a:gd name="connsiteX9" fmla="*/ 0 w 1172672"/>
                <a:gd name="connsiteY9" fmla="*/ 580578 h 1001492"/>
                <a:gd name="connsiteX0" fmla="*/ 0 w 1166353"/>
                <a:gd name="connsiteY0" fmla="*/ 537037 h 957951"/>
                <a:gd name="connsiteX1" fmla="*/ 319315 w 1166353"/>
                <a:gd name="connsiteY1" fmla="*/ 72579 h 957951"/>
                <a:gd name="connsiteX2" fmla="*/ 566058 w 1166353"/>
                <a:gd name="connsiteY2" fmla="*/ 508008 h 957951"/>
                <a:gd name="connsiteX3" fmla="*/ 667658 w 1166353"/>
                <a:gd name="connsiteY3" fmla="*/ 14522 h 957951"/>
                <a:gd name="connsiteX4" fmla="*/ 870858 w 1166353"/>
                <a:gd name="connsiteY4" fmla="*/ 522522 h 957951"/>
                <a:gd name="connsiteX5" fmla="*/ 972459 w 1166353"/>
                <a:gd name="connsiteY5" fmla="*/ 9 h 957951"/>
                <a:gd name="connsiteX6" fmla="*/ 1166353 w 1166353"/>
                <a:gd name="connsiteY6" fmla="*/ 537037 h 957951"/>
                <a:gd name="connsiteX7" fmla="*/ 1166353 w 1166353"/>
                <a:gd name="connsiteY7" fmla="*/ 957951 h 957951"/>
                <a:gd name="connsiteX8" fmla="*/ 0 w 1166353"/>
                <a:gd name="connsiteY8" fmla="*/ 957951 h 957951"/>
                <a:gd name="connsiteX9" fmla="*/ 0 w 1166353"/>
                <a:gd name="connsiteY9" fmla="*/ 537037 h 957951"/>
                <a:gd name="connsiteX0" fmla="*/ 0 w 1166353"/>
                <a:gd name="connsiteY0" fmla="*/ 537028 h 957942"/>
                <a:gd name="connsiteX1" fmla="*/ 319315 w 1166353"/>
                <a:gd name="connsiteY1" fmla="*/ 725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319315 w 1166353"/>
                <a:gd name="connsiteY1" fmla="*/ 725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439965 w 1166353"/>
                <a:gd name="connsiteY1" fmla="*/ 471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90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082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23169 h 944083"/>
                <a:gd name="connsiteX1" fmla="*/ 285752 w 1166353"/>
                <a:gd name="connsiteY1" fmla="*/ 514097 h 944083"/>
                <a:gd name="connsiteX2" fmla="*/ 439965 w 1166353"/>
                <a:gd name="connsiteY2" fmla="*/ 26961 h 944083"/>
                <a:gd name="connsiteX3" fmla="*/ 566058 w 1166353"/>
                <a:gd name="connsiteY3" fmla="*/ 494140 h 944083"/>
                <a:gd name="connsiteX4" fmla="*/ 667658 w 1166353"/>
                <a:gd name="connsiteY4" fmla="*/ 654 h 944083"/>
                <a:gd name="connsiteX5" fmla="*/ 870858 w 1166353"/>
                <a:gd name="connsiteY5" fmla="*/ 508654 h 944083"/>
                <a:gd name="connsiteX6" fmla="*/ 978809 w 1166353"/>
                <a:gd name="connsiteY6" fmla="*/ 36941 h 944083"/>
                <a:gd name="connsiteX7" fmla="*/ 1166353 w 1166353"/>
                <a:gd name="connsiteY7" fmla="*/ 523169 h 944083"/>
                <a:gd name="connsiteX8" fmla="*/ 1166353 w 1166353"/>
                <a:gd name="connsiteY8" fmla="*/ 944083 h 944083"/>
                <a:gd name="connsiteX9" fmla="*/ 0 w 1166353"/>
                <a:gd name="connsiteY9" fmla="*/ 944083 h 944083"/>
                <a:gd name="connsiteX10" fmla="*/ 0 w 1166353"/>
                <a:gd name="connsiteY10" fmla="*/ 523169 h 944083"/>
                <a:gd name="connsiteX0" fmla="*/ 0 w 1166353"/>
                <a:gd name="connsiteY0" fmla="*/ 523169 h 944083"/>
                <a:gd name="connsiteX1" fmla="*/ 285752 w 1166353"/>
                <a:gd name="connsiteY1" fmla="*/ 514097 h 944083"/>
                <a:gd name="connsiteX2" fmla="*/ 439965 w 1166353"/>
                <a:gd name="connsiteY2" fmla="*/ 26961 h 944083"/>
                <a:gd name="connsiteX3" fmla="*/ 566058 w 1166353"/>
                <a:gd name="connsiteY3" fmla="*/ 494140 h 944083"/>
                <a:gd name="connsiteX4" fmla="*/ 724808 w 1166353"/>
                <a:gd name="connsiteY4" fmla="*/ 654 h 944083"/>
                <a:gd name="connsiteX5" fmla="*/ 870858 w 1166353"/>
                <a:gd name="connsiteY5" fmla="*/ 508654 h 944083"/>
                <a:gd name="connsiteX6" fmla="*/ 978809 w 1166353"/>
                <a:gd name="connsiteY6" fmla="*/ 36941 h 944083"/>
                <a:gd name="connsiteX7" fmla="*/ 1166353 w 1166353"/>
                <a:gd name="connsiteY7" fmla="*/ 523169 h 944083"/>
                <a:gd name="connsiteX8" fmla="*/ 1166353 w 1166353"/>
                <a:gd name="connsiteY8" fmla="*/ 944083 h 944083"/>
                <a:gd name="connsiteX9" fmla="*/ 0 w 1166353"/>
                <a:gd name="connsiteY9" fmla="*/ 944083 h 944083"/>
                <a:gd name="connsiteX10" fmla="*/ 0 w 1166353"/>
                <a:gd name="connsiteY10" fmla="*/ 523169 h 944083"/>
                <a:gd name="connsiteX0" fmla="*/ 0 w 1166353"/>
                <a:gd name="connsiteY0" fmla="*/ 529510 h 950424"/>
                <a:gd name="connsiteX1" fmla="*/ 285752 w 1166353"/>
                <a:gd name="connsiteY1" fmla="*/ 520438 h 950424"/>
                <a:gd name="connsiteX2" fmla="*/ 439965 w 1166353"/>
                <a:gd name="connsiteY2" fmla="*/ 33302 h 950424"/>
                <a:gd name="connsiteX3" fmla="*/ 566058 w 1166353"/>
                <a:gd name="connsiteY3" fmla="*/ 500481 h 950424"/>
                <a:gd name="connsiteX4" fmla="*/ 686708 w 1166353"/>
                <a:gd name="connsiteY4" fmla="*/ 645 h 950424"/>
                <a:gd name="connsiteX5" fmla="*/ 870858 w 1166353"/>
                <a:gd name="connsiteY5" fmla="*/ 514995 h 950424"/>
                <a:gd name="connsiteX6" fmla="*/ 978809 w 1166353"/>
                <a:gd name="connsiteY6" fmla="*/ 43282 h 950424"/>
                <a:gd name="connsiteX7" fmla="*/ 1166353 w 1166353"/>
                <a:gd name="connsiteY7" fmla="*/ 529510 h 950424"/>
                <a:gd name="connsiteX8" fmla="*/ 1166353 w 1166353"/>
                <a:gd name="connsiteY8" fmla="*/ 950424 h 950424"/>
                <a:gd name="connsiteX9" fmla="*/ 0 w 1166353"/>
                <a:gd name="connsiteY9" fmla="*/ 950424 h 950424"/>
                <a:gd name="connsiteX10" fmla="*/ 0 w 1166353"/>
                <a:gd name="connsiteY10" fmla="*/ 529510 h 950424"/>
                <a:gd name="connsiteX0" fmla="*/ 25729 w 1192082"/>
                <a:gd name="connsiteY0" fmla="*/ 529510 h 950424"/>
                <a:gd name="connsiteX1" fmla="*/ 311481 w 1192082"/>
                <a:gd name="connsiteY1" fmla="*/ 520438 h 950424"/>
                <a:gd name="connsiteX2" fmla="*/ 465694 w 1192082"/>
                <a:gd name="connsiteY2" fmla="*/ 33302 h 950424"/>
                <a:gd name="connsiteX3" fmla="*/ 591787 w 1192082"/>
                <a:gd name="connsiteY3" fmla="*/ 500481 h 950424"/>
                <a:gd name="connsiteX4" fmla="*/ 712437 w 1192082"/>
                <a:gd name="connsiteY4" fmla="*/ 645 h 950424"/>
                <a:gd name="connsiteX5" fmla="*/ 896587 w 1192082"/>
                <a:gd name="connsiteY5" fmla="*/ 514995 h 950424"/>
                <a:gd name="connsiteX6" fmla="*/ 1004538 w 1192082"/>
                <a:gd name="connsiteY6" fmla="*/ 43282 h 950424"/>
                <a:gd name="connsiteX7" fmla="*/ 1192082 w 1192082"/>
                <a:gd name="connsiteY7" fmla="*/ 529510 h 950424"/>
                <a:gd name="connsiteX8" fmla="*/ 1192082 w 1192082"/>
                <a:gd name="connsiteY8" fmla="*/ 950424 h 950424"/>
                <a:gd name="connsiteX9" fmla="*/ 25729 w 1192082"/>
                <a:gd name="connsiteY9" fmla="*/ 950424 h 950424"/>
                <a:gd name="connsiteX10" fmla="*/ 25729 w 1192082"/>
                <a:gd name="connsiteY10" fmla="*/ 529510 h 950424"/>
                <a:gd name="connsiteX0" fmla="*/ 31009 w 1197362"/>
                <a:gd name="connsiteY0" fmla="*/ 529510 h 950424"/>
                <a:gd name="connsiteX1" fmla="*/ 18311 w 1197362"/>
                <a:gd name="connsiteY1" fmla="*/ 285488 h 950424"/>
                <a:gd name="connsiteX2" fmla="*/ 316761 w 1197362"/>
                <a:gd name="connsiteY2" fmla="*/ 520438 h 950424"/>
                <a:gd name="connsiteX3" fmla="*/ 470974 w 1197362"/>
                <a:gd name="connsiteY3" fmla="*/ 33302 h 950424"/>
                <a:gd name="connsiteX4" fmla="*/ 597067 w 1197362"/>
                <a:gd name="connsiteY4" fmla="*/ 500481 h 950424"/>
                <a:gd name="connsiteX5" fmla="*/ 717717 w 1197362"/>
                <a:gd name="connsiteY5" fmla="*/ 645 h 950424"/>
                <a:gd name="connsiteX6" fmla="*/ 901867 w 1197362"/>
                <a:gd name="connsiteY6" fmla="*/ 514995 h 950424"/>
                <a:gd name="connsiteX7" fmla="*/ 1009818 w 1197362"/>
                <a:gd name="connsiteY7" fmla="*/ 43282 h 950424"/>
                <a:gd name="connsiteX8" fmla="*/ 1197362 w 1197362"/>
                <a:gd name="connsiteY8" fmla="*/ 529510 h 950424"/>
                <a:gd name="connsiteX9" fmla="*/ 1197362 w 1197362"/>
                <a:gd name="connsiteY9" fmla="*/ 950424 h 950424"/>
                <a:gd name="connsiteX10" fmla="*/ 31009 w 1197362"/>
                <a:gd name="connsiteY10" fmla="*/ 950424 h 950424"/>
                <a:gd name="connsiteX11" fmla="*/ 31009 w 1197362"/>
                <a:gd name="connsiteY11" fmla="*/ 529510 h 950424"/>
                <a:gd name="connsiteX0" fmla="*/ 31009 w 1197362"/>
                <a:gd name="connsiteY0" fmla="*/ 529510 h 950424"/>
                <a:gd name="connsiteX1" fmla="*/ 18311 w 1197362"/>
                <a:gd name="connsiteY1" fmla="*/ 285488 h 950424"/>
                <a:gd name="connsiteX2" fmla="*/ 316761 w 1197362"/>
                <a:gd name="connsiteY2" fmla="*/ 520438 h 950424"/>
                <a:gd name="connsiteX3" fmla="*/ 470974 w 1197362"/>
                <a:gd name="connsiteY3" fmla="*/ 33302 h 950424"/>
                <a:gd name="connsiteX4" fmla="*/ 597067 w 1197362"/>
                <a:gd name="connsiteY4" fmla="*/ 500481 h 950424"/>
                <a:gd name="connsiteX5" fmla="*/ 717717 w 1197362"/>
                <a:gd name="connsiteY5" fmla="*/ 645 h 950424"/>
                <a:gd name="connsiteX6" fmla="*/ 901867 w 1197362"/>
                <a:gd name="connsiteY6" fmla="*/ 514995 h 950424"/>
                <a:gd name="connsiteX7" fmla="*/ 1009818 w 1197362"/>
                <a:gd name="connsiteY7" fmla="*/ 43282 h 950424"/>
                <a:gd name="connsiteX8" fmla="*/ 1197362 w 1197362"/>
                <a:gd name="connsiteY8" fmla="*/ 529510 h 950424"/>
                <a:gd name="connsiteX9" fmla="*/ 1197362 w 1197362"/>
                <a:gd name="connsiteY9" fmla="*/ 950424 h 950424"/>
                <a:gd name="connsiteX10" fmla="*/ 31009 w 1197362"/>
                <a:gd name="connsiteY10" fmla="*/ 950424 h 950424"/>
                <a:gd name="connsiteX11" fmla="*/ 31009 w 1197362"/>
                <a:gd name="connsiteY11" fmla="*/ 529510 h 950424"/>
                <a:gd name="connsiteX0" fmla="*/ 81212 w 1190415"/>
                <a:gd name="connsiteY0" fmla="*/ 770810 h 950424"/>
                <a:gd name="connsiteX1" fmla="*/ 11364 w 1190415"/>
                <a:gd name="connsiteY1" fmla="*/ 285488 h 950424"/>
                <a:gd name="connsiteX2" fmla="*/ 309814 w 1190415"/>
                <a:gd name="connsiteY2" fmla="*/ 520438 h 950424"/>
                <a:gd name="connsiteX3" fmla="*/ 464027 w 1190415"/>
                <a:gd name="connsiteY3" fmla="*/ 33302 h 950424"/>
                <a:gd name="connsiteX4" fmla="*/ 590120 w 1190415"/>
                <a:gd name="connsiteY4" fmla="*/ 500481 h 950424"/>
                <a:gd name="connsiteX5" fmla="*/ 710770 w 1190415"/>
                <a:gd name="connsiteY5" fmla="*/ 645 h 950424"/>
                <a:gd name="connsiteX6" fmla="*/ 894920 w 1190415"/>
                <a:gd name="connsiteY6" fmla="*/ 514995 h 950424"/>
                <a:gd name="connsiteX7" fmla="*/ 1002871 w 1190415"/>
                <a:gd name="connsiteY7" fmla="*/ 43282 h 950424"/>
                <a:gd name="connsiteX8" fmla="*/ 1190415 w 1190415"/>
                <a:gd name="connsiteY8" fmla="*/ 529510 h 950424"/>
                <a:gd name="connsiteX9" fmla="*/ 1190415 w 1190415"/>
                <a:gd name="connsiteY9" fmla="*/ 950424 h 950424"/>
                <a:gd name="connsiteX10" fmla="*/ 24062 w 1190415"/>
                <a:gd name="connsiteY10" fmla="*/ 950424 h 950424"/>
                <a:gd name="connsiteX11" fmla="*/ 81212 w 1190415"/>
                <a:gd name="connsiteY11" fmla="*/ 770810 h 950424"/>
                <a:gd name="connsiteX0" fmla="*/ 12698 w 1179051"/>
                <a:gd name="connsiteY0" fmla="*/ 950424 h 950424"/>
                <a:gd name="connsiteX1" fmla="*/ 0 w 1179051"/>
                <a:gd name="connsiteY1" fmla="*/ 285488 h 950424"/>
                <a:gd name="connsiteX2" fmla="*/ 298450 w 1179051"/>
                <a:gd name="connsiteY2" fmla="*/ 520438 h 950424"/>
                <a:gd name="connsiteX3" fmla="*/ 452663 w 1179051"/>
                <a:gd name="connsiteY3" fmla="*/ 33302 h 950424"/>
                <a:gd name="connsiteX4" fmla="*/ 578756 w 1179051"/>
                <a:gd name="connsiteY4" fmla="*/ 500481 h 950424"/>
                <a:gd name="connsiteX5" fmla="*/ 699406 w 1179051"/>
                <a:gd name="connsiteY5" fmla="*/ 645 h 950424"/>
                <a:gd name="connsiteX6" fmla="*/ 883556 w 1179051"/>
                <a:gd name="connsiteY6" fmla="*/ 514995 h 950424"/>
                <a:gd name="connsiteX7" fmla="*/ 991507 w 1179051"/>
                <a:gd name="connsiteY7" fmla="*/ 43282 h 950424"/>
                <a:gd name="connsiteX8" fmla="*/ 1179051 w 1179051"/>
                <a:gd name="connsiteY8" fmla="*/ 529510 h 950424"/>
                <a:gd name="connsiteX9" fmla="*/ 1179051 w 1179051"/>
                <a:gd name="connsiteY9" fmla="*/ 950424 h 950424"/>
                <a:gd name="connsiteX10" fmla="*/ 12698 w 1179051"/>
                <a:gd name="connsiteY10" fmla="*/ 950424 h 950424"/>
                <a:gd name="connsiteX0" fmla="*/ 126998 w 1179051"/>
                <a:gd name="connsiteY0" fmla="*/ 956774 h 956774"/>
                <a:gd name="connsiteX1" fmla="*/ 0 w 1179051"/>
                <a:gd name="connsiteY1" fmla="*/ 285488 h 956774"/>
                <a:gd name="connsiteX2" fmla="*/ 298450 w 1179051"/>
                <a:gd name="connsiteY2" fmla="*/ 520438 h 956774"/>
                <a:gd name="connsiteX3" fmla="*/ 452663 w 1179051"/>
                <a:gd name="connsiteY3" fmla="*/ 33302 h 956774"/>
                <a:gd name="connsiteX4" fmla="*/ 578756 w 1179051"/>
                <a:gd name="connsiteY4" fmla="*/ 500481 h 956774"/>
                <a:gd name="connsiteX5" fmla="*/ 699406 w 1179051"/>
                <a:gd name="connsiteY5" fmla="*/ 645 h 956774"/>
                <a:gd name="connsiteX6" fmla="*/ 883556 w 1179051"/>
                <a:gd name="connsiteY6" fmla="*/ 514995 h 956774"/>
                <a:gd name="connsiteX7" fmla="*/ 991507 w 1179051"/>
                <a:gd name="connsiteY7" fmla="*/ 43282 h 956774"/>
                <a:gd name="connsiteX8" fmla="*/ 1179051 w 1179051"/>
                <a:gd name="connsiteY8" fmla="*/ 529510 h 956774"/>
                <a:gd name="connsiteX9" fmla="*/ 1179051 w 1179051"/>
                <a:gd name="connsiteY9" fmla="*/ 950424 h 956774"/>
                <a:gd name="connsiteX10" fmla="*/ 126998 w 1179051"/>
                <a:gd name="connsiteY10" fmla="*/ 956774 h 956774"/>
                <a:gd name="connsiteX0" fmla="*/ 126998 w 1179051"/>
                <a:gd name="connsiteY0" fmla="*/ 956774 h 956774"/>
                <a:gd name="connsiteX1" fmla="*/ 0 w 1179051"/>
                <a:gd name="connsiteY1" fmla="*/ 285488 h 956774"/>
                <a:gd name="connsiteX2" fmla="*/ 298450 w 1179051"/>
                <a:gd name="connsiteY2" fmla="*/ 520438 h 956774"/>
                <a:gd name="connsiteX3" fmla="*/ 452663 w 1179051"/>
                <a:gd name="connsiteY3" fmla="*/ 33302 h 956774"/>
                <a:gd name="connsiteX4" fmla="*/ 578756 w 1179051"/>
                <a:gd name="connsiteY4" fmla="*/ 500481 h 956774"/>
                <a:gd name="connsiteX5" fmla="*/ 699406 w 1179051"/>
                <a:gd name="connsiteY5" fmla="*/ 645 h 956774"/>
                <a:gd name="connsiteX6" fmla="*/ 883556 w 1179051"/>
                <a:gd name="connsiteY6" fmla="*/ 514995 h 956774"/>
                <a:gd name="connsiteX7" fmla="*/ 991507 w 1179051"/>
                <a:gd name="connsiteY7" fmla="*/ 43282 h 956774"/>
                <a:gd name="connsiteX8" fmla="*/ 1179051 w 1179051"/>
                <a:gd name="connsiteY8" fmla="*/ 529510 h 956774"/>
                <a:gd name="connsiteX9" fmla="*/ 1179051 w 1179051"/>
                <a:gd name="connsiteY9" fmla="*/ 950424 h 956774"/>
                <a:gd name="connsiteX10" fmla="*/ 126998 w 1179051"/>
                <a:gd name="connsiteY10" fmla="*/ 956774 h 956774"/>
                <a:gd name="connsiteX0" fmla="*/ 131289 w 1183342"/>
                <a:gd name="connsiteY0" fmla="*/ 956774 h 956774"/>
                <a:gd name="connsiteX1" fmla="*/ 4291 w 1183342"/>
                <a:gd name="connsiteY1" fmla="*/ 285488 h 956774"/>
                <a:gd name="connsiteX2" fmla="*/ 302741 w 1183342"/>
                <a:gd name="connsiteY2" fmla="*/ 520438 h 956774"/>
                <a:gd name="connsiteX3" fmla="*/ 456954 w 1183342"/>
                <a:gd name="connsiteY3" fmla="*/ 33302 h 956774"/>
                <a:gd name="connsiteX4" fmla="*/ 583047 w 1183342"/>
                <a:gd name="connsiteY4" fmla="*/ 500481 h 956774"/>
                <a:gd name="connsiteX5" fmla="*/ 703697 w 1183342"/>
                <a:gd name="connsiteY5" fmla="*/ 645 h 956774"/>
                <a:gd name="connsiteX6" fmla="*/ 887847 w 1183342"/>
                <a:gd name="connsiteY6" fmla="*/ 514995 h 956774"/>
                <a:gd name="connsiteX7" fmla="*/ 995798 w 1183342"/>
                <a:gd name="connsiteY7" fmla="*/ 43282 h 956774"/>
                <a:gd name="connsiteX8" fmla="*/ 1183342 w 1183342"/>
                <a:gd name="connsiteY8" fmla="*/ 529510 h 956774"/>
                <a:gd name="connsiteX9" fmla="*/ 1183342 w 1183342"/>
                <a:gd name="connsiteY9" fmla="*/ 950424 h 956774"/>
                <a:gd name="connsiteX10" fmla="*/ 131289 w 1183342"/>
                <a:gd name="connsiteY10" fmla="*/ 956774 h 956774"/>
                <a:gd name="connsiteX0" fmla="*/ 128745 w 1180798"/>
                <a:gd name="connsiteY0" fmla="*/ 956774 h 956774"/>
                <a:gd name="connsiteX1" fmla="*/ 1747 w 1180798"/>
                <a:gd name="connsiteY1" fmla="*/ 285488 h 956774"/>
                <a:gd name="connsiteX2" fmla="*/ 300197 w 1180798"/>
                <a:gd name="connsiteY2" fmla="*/ 520438 h 956774"/>
                <a:gd name="connsiteX3" fmla="*/ 454410 w 1180798"/>
                <a:gd name="connsiteY3" fmla="*/ 33302 h 956774"/>
                <a:gd name="connsiteX4" fmla="*/ 580503 w 1180798"/>
                <a:gd name="connsiteY4" fmla="*/ 500481 h 956774"/>
                <a:gd name="connsiteX5" fmla="*/ 701153 w 1180798"/>
                <a:gd name="connsiteY5" fmla="*/ 645 h 956774"/>
                <a:gd name="connsiteX6" fmla="*/ 885303 w 1180798"/>
                <a:gd name="connsiteY6" fmla="*/ 514995 h 956774"/>
                <a:gd name="connsiteX7" fmla="*/ 993254 w 1180798"/>
                <a:gd name="connsiteY7" fmla="*/ 43282 h 956774"/>
                <a:gd name="connsiteX8" fmla="*/ 1180798 w 1180798"/>
                <a:gd name="connsiteY8" fmla="*/ 529510 h 956774"/>
                <a:gd name="connsiteX9" fmla="*/ 1180798 w 1180798"/>
                <a:gd name="connsiteY9" fmla="*/ 950424 h 956774"/>
                <a:gd name="connsiteX10" fmla="*/ 128745 w 1180798"/>
                <a:gd name="connsiteY10" fmla="*/ 956774 h 956774"/>
                <a:gd name="connsiteX0" fmla="*/ 185353 w 1237406"/>
                <a:gd name="connsiteY0" fmla="*/ 956774 h 956774"/>
                <a:gd name="connsiteX1" fmla="*/ 58355 w 1237406"/>
                <a:gd name="connsiteY1" fmla="*/ 285488 h 956774"/>
                <a:gd name="connsiteX2" fmla="*/ 356805 w 1237406"/>
                <a:gd name="connsiteY2" fmla="*/ 520438 h 956774"/>
                <a:gd name="connsiteX3" fmla="*/ 511018 w 1237406"/>
                <a:gd name="connsiteY3" fmla="*/ 33302 h 956774"/>
                <a:gd name="connsiteX4" fmla="*/ 637111 w 1237406"/>
                <a:gd name="connsiteY4" fmla="*/ 500481 h 956774"/>
                <a:gd name="connsiteX5" fmla="*/ 757761 w 1237406"/>
                <a:gd name="connsiteY5" fmla="*/ 645 h 956774"/>
                <a:gd name="connsiteX6" fmla="*/ 941911 w 1237406"/>
                <a:gd name="connsiteY6" fmla="*/ 514995 h 956774"/>
                <a:gd name="connsiteX7" fmla="*/ 1049862 w 1237406"/>
                <a:gd name="connsiteY7" fmla="*/ 43282 h 956774"/>
                <a:gd name="connsiteX8" fmla="*/ 1237406 w 1237406"/>
                <a:gd name="connsiteY8" fmla="*/ 529510 h 956774"/>
                <a:gd name="connsiteX9" fmla="*/ 1237406 w 1237406"/>
                <a:gd name="connsiteY9" fmla="*/ 950424 h 956774"/>
                <a:gd name="connsiteX10" fmla="*/ 185353 w 1237406"/>
                <a:gd name="connsiteY10" fmla="*/ 956774 h 956774"/>
                <a:gd name="connsiteX0" fmla="*/ 185353 w 1237406"/>
                <a:gd name="connsiteY0" fmla="*/ 956774 h 956774"/>
                <a:gd name="connsiteX1" fmla="*/ 58355 w 1237406"/>
                <a:gd name="connsiteY1" fmla="*/ 285488 h 956774"/>
                <a:gd name="connsiteX2" fmla="*/ 356805 w 1237406"/>
                <a:gd name="connsiteY2" fmla="*/ 520438 h 956774"/>
                <a:gd name="connsiteX3" fmla="*/ 511018 w 1237406"/>
                <a:gd name="connsiteY3" fmla="*/ 33302 h 956774"/>
                <a:gd name="connsiteX4" fmla="*/ 637111 w 1237406"/>
                <a:gd name="connsiteY4" fmla="*/ 500481 h 956774"/>
                <a:gd name="connsiteX5" fmla="*/ 757761 w 1237406"/>
                <a:gd name="connsiteY5" fmla="*/ 645 h 956774"/>
                <a:gd name="connsiteX6" fmla="*/ 941911 w 1237406"/>
                <a:gd name="connsiteY6" fmla="*/ 514995 h 956774"/>
                <a:gd name="connsiteX7" fmla="*/ 1049862 w 1237406"/>
                <a:gd name="connsiteY7" fmla="*/ 43282 h 956774"/>
                <a:gd name="connsiteX8" fmla="*/ 1237406 w 1237406"/>
                <a:gd name="connsiteY8" fmla="*/ 529510 h 956774"/>
                <a:gd name="connsiteX9" fmla="*/ 1142156 w 1237406"/>
                <a:gd name="connsiteY9" fmla="*/ 956774 h 956774"/>
                <a:gd name="connsiteX10" fmla="*/ 185353 w 1237406"/>
                <a:gd name="connsiteY10" fmla="*/ 956774 h 956774"/>
                <a:gd name="connsiteX0" fmla="*/ 185353 w 1213688"/>
                <a:gd name="connsiteY0" fmla="*/ 956774 h 956774"/>
                <a:gd name="connsiteX1" fmla="*/ 58355 w 1213688"/>
                <a:gd name="connsiteY1" fmla="*/ 285488 h 956774"/>
                <a:gd name="connsiteX2" fmla="*/ 356805 w 1213688"/>
                <a:gd name="connsiteY2" fmla="*/ 520438 h 956774"/>
                <a:gd name="connsiteX3" fmla="*/ 511018 w 1213688"/>
                <a:gd name="connsiteY3" fmla="*/ 33302 h 956774"/>
                <a:gd name="connsiteX4" fmla="*/ 637111 w 1213688"/>
                <a:gd name="connsiteY4" fmla="*/ 500481 h 956774"/>
                <a:gd name="connsiteX5" fmla="*/ 757761 w 1213688"/>
                <a:gd name="connsiteY5" fmla="*/ 645 h 956774"/>
                <a:gd name="connsiteX6" fmla="*/ 941911 w 1213688"/>
                <a:gd name="connsiteY6" fmla="*/ 514995 h 956774"/>
                <a:gd name="connsiteX7" fmla="*/ 1049862 w 1213688"/>
                <a:gd name="connsiteY7" fmla="*/ 43282 h 956774"/>
                <a:gd name="connsiteX8" fmla="*/ 1212006 w 1213688"/>
                <a:gd name="connsiteY8" fmla="*/ 529510 h 956774"/>
                <a:gd name="connsiteX9" fmla="*/ 1142156 w 1213688"/>
                <a:gd name="connsiteY9" fmla="*/ 956774 h 956774"/>
                <a:gd name="connsiteX10" fmla="*/ 185353 w 1213688"/>
                <a:gd name="connsiteY10" fmla="*/ 956774 h 956774"/>
                <a:gd name="connsiteX0" fmla="*/ 185353 w 1213688"/>
                <a:gd name="connsiteY0" fmla="*/ 956774 h 956774"/>
                <a:gd name="connsiteX1" fmla="*/ 58355 w 1213688"/>
                <a:gd name="connsiteY1" fmla="*/ 285488 h 956774"/>
                <a:gd name="connsiteX2" fmla="*/ 356805 w 1213688"/>
                <a:gd name="connsiteY2" fmla="*/ 520438 h 956774"/>
                <a:gd name="connsiteX3" fmla="*/ 511018 w 1213688"/>
                <a:gd name="connsiteY3" fmla="*/ 33302 h 956774"/>
                <a:gd name="connsiteX4" fmla="*/ 637111 w 1213688"/>
                <a:gd name="connsiteY4" fmla="*/ 500481 h 956774"/>
                <a:gd name="connsiteX5" fmla="*/ 757761 w 1213688"/>
                <a:gd name="connsiteY5" fmla="*/ 645 h 956774"/>
                <a:gd name="connsiteX6" fmla="*/ 941911 w 1213688"/>
                <a:gd name="connsiteY6" fmla="*/ 514995 h 956774"/>
                <a:gd name="connsiteX7" fmla="*/ 1049862 w 1213688"/>
                <a:gd name="connsiteY7" fmla="*/ 43282 h 956774"/>
                <a:gd name="connsiteX8" fmla="*/ 1212006 w 1213688"/>
                <a:gd name="connsiteY8" fmla="*/ 529510 h 956774"/>
                <a:gd name="connsiteX9" fmla="*/ 1142156 w 1213688"/>
                <a:gd name="connsiteY9" fmla="*/ 956774 h 956774"/>
                <a:gd name="connsiteX10" fmla="*/ 185353 w 1213688"/>
                <a:gd name="connsiteY10" fmla="*/ 956774 h 956774"/>
                <a:gd name="connsiteX0" fmla="*/ 224977 w 1209972"/>
                <a:gd name="connsiteY0" fmla="*/ 963772 h 963772"/>
                <a:gd name="connsiteX1" fmla="*/ 54639 w 1209972"/>
                <a:gd name="connsiteY1" fmla="*/ 285488 h 963772"/>
                <a:gd name="connsiteX2" fmla="*/ 353089 w 1209972"/>
                <a:gd name="connsiteY2" fmla="*/ 520438 h 963772"/>
                <a:gd name="connsiteX3" fmla="*/ 507302 w 1209972"/>
                <a:gd name="connsiteY3" fmla="*/ 33302 h 963772"/>
                <a:gd name="connsiteX4" fmla="*/ 633395 w 1209972"/>
                <a:gd name="connsiteY4" fmla="*/ 500481 h 963772"/>
                <a:gd name="connsiteX5" fmla="*/ 754045 w 1209972"/>
                <a:gd name="connsiteY5" fmla="*/ 645 h 963772"/>
                <a:gd name="connsiteX6" fmla="*/ 938195 w 1209972"/>
                <a:gd name="connsiteY6" fmla="*/ 514995 h 963772"/>
                <a:gd name="connsiteX7" fmla="*/ 1046146 w 1209972"/>
                <a:gd name="connsiteY7" fmla="*/ 43282 h 963772"/>
                <a:gd name="connsiteX8" fmla="*/ 1208290 w 1209972"/>
                <a:gd name="connsiteY8" fmla="*/ 529510 h 963772"/>
                <a:gd name="connsiteX9" fmla="*/ 1138440 w 1209972"/>
                <a:gd name="connsiteY9" fmla="*/ 956774 h 963772"/>
                <a:gd name="connsiteX10" fmla="*/ 224977 w 1209972"/>
                <a:gd name="connsiteY10" fmla="*/ 963772 h 963772"/>
                <a:gd name="connsiteX0" fmla="*/ 224977 w 1209972"/>
                <a:gd name="connsiteY0" fmla="*/ 963772 h 963772"/>
                <a:gd name="connsiteX1" fmla="*/ 54639 w 1209972"/>
                <a:gd name="connsiteY1" fmla="*/ 285488 h 963772"/>
                <a:gd name="connsiteX2" fmla="*/ 353089 w 1209972"/>
                <a:gd name="connsiteY2" fmla="*/ 520438 h 963772"/>
                <a:gd name="connsiteX3" fmla="*/ 507302 w 1209972"/>
                <a:gd name="connsiteY3" fmla="*/ 33302 h 963772"/>
                <a:gd name="connsiteX4" fmla="*/ 633395 w 1209972"/>
                <a:gd name="connsiteY4" fmla="*/ 500481 h 963772"/>
                <a:gd name="connsiteX5" fmla="*/ 754045 w 1209972"/>
                <a:gd name="connsiteY5" fmla="*/ 645 h 963772"/>
                <a:gd name="connsiteX6" fmla="*/ 938195 w 1209972"/>
                <a:gd name="connsiteY6" fmla="*/ 514995 h 963772"/>
                <a:gd name="connsiteX7" fmla="*/ 1046146 w 1209972"/>
                <a:gd name="connsiteY7" fmla="*/ 43282 h 963772"/>
                <a:gd name="connsiteX8" fmla="*/ 1208290 w 1209972"/>
                <a:gd name="connsiteY8" fmla="*/ 529510 h 963772"/>
                <a:gd name="connsiteX9" fmla="*/ 1138440 w 1209972"/>
                <a:gd name="connsiteY9" fmla="*/ 956774 h 963772"/>
                <a:gd name="connsiteX10" fmla="*/ 224977 w 1209972"/>
                <a:gd name="connsiteY10" fmla="*/ 963772 h 96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9972" h="963772">
                  <a:moveTo>
                    <a:pt x="224977" y="963772"/>
                  </a:moveTo>
                  <a:cubicBezTo>
                    <a:pt x="379494" y="854310"/>
                    <a:pt x="-169728" y="433050"/>
                    <a:pt x="54639" y="285488"/>
                  </a:cubicBezTo>
                  <a:cubicBezTo>
                    <a:pt x="241964" y="214126"/>
                    <a:pt x="279762" y="563527"/>
                    <a:pt x="353089" y="520438"/>
                  </a:cubicBezTo>
                  <a:cubicBezTo>
                    <a:pt x="426416" y="477349"/>
                    <a:pt x="331468" y="8053"/>
                    <a:pt x="507302" y="33302"/>
                  </a:cubicBezTo>
                  <a:cubicBezTo>
                    <a:pt x="714433" y="16369"/>
                    <a:pt x="563243" y="512576"/>
                    <a:pt x="633395" y="500481"/>
                  </a:cubicBezTo>
                  <a:cubicBezTo>
                    <a:pt x="703548" y="488386"/>
                    <a:pt x="601645" y="26045"/>
                    <a:pt x="754045" y="645"/>
                  </a:cubicBezTo>
                  <a:cubicBezTo>
                    <a:pt x="1008045" y="-21127"/>
                    <a:pt x="877719" y="514995"/>
                    <a:pt x="938195" y="514995"/>
                  </a:cubicBezTo>
                  <a:cubicBezTo>
                    <a:pt x="998671" y="514995"/>
                    <a:pt x="901647" y="104363"/>
                    <a:pt x="1046146" y="43282"/>
                  </a:cubicBezTo>
                  <a:cubicBezTo>
                    <a:pt x="1284081" y="45701"/>
                    <a:pt x="1185650" y="372272"/>
                    <a:pt x="1208290" y="529510"/>
                  </a:cubicBezTo>
                  <a:cubicBezTo>
                    <a:pt x="1172307" y="830681"/>
                    <a:pt x="1219645" y="913924"/>
                    <a:pt x="1138440" y="956774"/>
                  </a:cubicBezTo>
                  <a:lnTo>
                    <a:pt x="224977" y="963772"/>
                  </a:lnTo>
                  <a:close/>
                </a:path>
              </a:pathLst>
            </a:cu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6074F1D-5F2C-4A98-97D0-0FE2E26DCC97}"/>
                </a:ext>
              </a:extLst>
            </p:cNvPr>
            <p:cNvSpPr/>
            <p:nvPr/>
          </p:nvSpPr>
          <p:spPr>
            <a:xfrm>
              <a:off x="6232688" y="4859509"/>
              <a:ext cx="998931" cy="273594"/>
            </a:xfrm>
            <a:custGeom>
              <a:avLst/>
              <a:gdLst>
                <a:gd name="connsiteX0" fmla="*/ 0 w 970757"/>
                <a:gd name="connsiteY0" fmla="*/ 0 h 420914"/>
                <a:gd name="connsiteX1" fmla="*/ 970757 w 970757"/>
                <a:gd name="connsiteY1" fmla="*/ 0 h 420914"/>
                <a:gd name="connsiteX2" fmla="*/ 970757 w 970757"/>
                <a:gd name="connsiteY2" fmla="*/ 420914 h 420914"/>
                <a:gd name="connsiteX3" fmla="*/ 0 w 970757"/>
                <a:gd name="connsiteY3" fmla="*/ 420914 h 420914"/>
                <a:gd name="connsiteX4" fmla="*/ 0 w 970757"/>
                <a:gd name="connsiteY4" fmla="*/ 0 h 420914"/>
                <a:gd name="connsiteX0" fmla="*/ 0 w 970757"/>
                <a:gd name="connsiteY0" fmla="*/ 9525 h 420914"/>
                <a:gd name="connsiteX1" fmla="*/ 970757 w 970757"/>
                <a:gd name="connsiteY1" fmla="*/ 0 h 420914"/>
                <a:gd name="connsiteX2" fmla="*/ 970757 w 970757"/>
                <a:gd name="connsiteY2" fmla="*/ 420914 h 420914"/>
                <a:gd name="connsiteX3" fmla="*/ 0 w 970757"/>
                <a:gd name="connsiteY3" fmla="*/ 420914 h 420914"/>
                <a:gd name="connsiteX4" fmla="*/ 0 w 970757"/>
                <a:gd name="connsiteY4" fmla="*/ 9525 h 420914"/>
                <a:gd name="connsiteX0" fmla="*/ 14816 w 985573"/>
                <a:gd name="connsiteY0" fmla="*/ 9525 h 420914"/>
                <a:gd name="connsiteX1" fmla="*/ 985573 w 985573"/>
                <a:gd name="connsiteY1" fmla="*/ 0 h 420914"/>
                <a:gd name="connsiteX2" fmla="*/ 985573 w 985573"/>
                <a:gd name="connsiteY2" fmla="*/ 420914 h 420914"/>
                <a:gd name="connsiteX3" fmla="*/ 14816 w 985573"/>
                <a:gd name="connsiteY3" fmla="*/ 420914 h 420914"/>
                <a:gd name="connsiteX4" fmla="*/ 14816 w 985573"/>
                <a:gd name="connsiteY4" fmla="*/ 9525 h 420914"/>
                <a:gd name="connsiteX0" fmla="*/ 22403 w 993160"/>
                <a:gd name="connsiteY0" fmla="*/ 9525 h 420914"/>
                <a:gd name="connsiteX1" fmla="*/ 993160 w 993160"/>
                <a:gd name="connsiteY1" fmla="*/ 0 h 420914"/>
                <a:gd name="connsiteX2" fmla="*/ 993160 w 993160"/>
                <a:gd name="connsiteY2" fmla="*/ 420914 h 420914"/>
                <a:gd name="connsiteX3" fmla="*/ 22403 w 993160"/>
                <a:gd name="connsiteY3" fmla="*/ 420914 h 420914"/>
                <a:gd name="connsiteX4" fmla="*/ 22403 w 993160"/>
                <a:gd name="connsiteY4" fmla="*/ 9525 h 420914"/>
                <a:gd name="connsiteX0" fmla="*/ 22403 w 1017501"/>
                <a:gd name="connsiteY0" fmla="*/ 9525 h 420914"/>
                <a:gd name="connsiteX1" fmla="*/ 993160 w 1017501"/>
                <a:gd name="connsiteY1" fmla="*/ 0 h 420914"/>
                <a:gd name="connsiteX2" fmla="*/ 993160 w 1017501"/>
                <a:gd name="connsiteY2" fmla="*/ 420914 h 420914"/>
                <a:gd name="connsiteX3" fmla="*/ 22403 w 1017501"/>
                <a:gd name="connsiteY3" fmla="*/ 420914 h 420914"/>
                <a:gd name="connsiteX4" fmla="*/ 22403 w 1017501"/>
                <a:gd name="connsiteY4" fmla="*/ 9525 h 420914"/>
                <a:gd name="connsiteX0" fmla="*/ 22403 w 1029906"/>
                <a:gd name="connsiteY0" fmla="*/ 9525 h 420914"/>
                <a:gd name="connsiteX1" fmla="*/ 993160 w 1029906"/>
                <a:gd name="connsiteY1" fmla="*/ 0 h 420914"/>
                <a:gd name="connsiteX2" fmla="*/ 993160 w 1029906"/>
                <a:gd name="connsiteY2" fmla="*/ 420914 h 420914"/>
                <a:gd name="connsiteX3" fmla="*/ 22403 w 1029906"/>
                <a:gd name="connsiteY3" fmla="*/ 420914 h 420914"/>
                <a:gd name="connsiteX4" fmla="*/ 22403 w 1029906"/>
                <a:gd name="connsiteY4" fmla="*/ 9525 h 420914"/>
                <a:gd name="connsiteX0" fmla="*/ 22403 w 1024413"/>
                <a:gd name="connsiteY0" fmla="*/ 9525 h 420914"/>
                <a:gd name="connsiteX1" fmla="*/ 993160 w 1024413"/>
                <a:gd name="connsiteY1" fmla="*/ 0 h 420914"/>
                <a:gd name="connsiteX2" fmla="*/ 993160 w 1024413"/>
                <a:gd name="connsiteY2" fmla="*/ 420914 h 420914"/>
                <a:gd name="connsiteX3" fmla="*/ 22403 w 1024413"/>
                <a:gd name="connsiteY3" fmla="*/ 420914 h 420914"/>
                <a:gd name="connsiteX4" fmla="*/ 22403 w 1024413"/>
                <a:gd name="connsiteY4" fmla="*/ 9525 h 420914"/>
                <a:gd name="connsiteX0" fmla="*/ 32266 w 1034276"/>
                <a:gd name="connsiteY0" fmla="*/ 9525 h 420914"/>
                <a:gd name="connsiteX1" fmla="*/ 1003023 w 1034276"/>
                <a:gd name="connsiteY1" fmla="*/ 0 h 420914"/>
                <a:gd name="connsiteX2" fmla="*/ 1003023 w 1034276"/>
                <a:gd name="connsiteY2" fmla="*/ 420914 h 420914"/>
                <a:gd name="connsiteX3" fmla="*/ 32266 w 1034276"/>
                <a:gd name="connsiteY3" fmla="*/ 420914 h 420914"/>
                <a:gd name="connsiteX4" fmla="*/ 32266 w 1034276"/>
                <a:gd name="connsiteY4" fmla="*/ 9525 h 420914"/>
                <a:gd name="connsiteX0" fmla="*/ 32266 w 1034276"/>
                <a:gd name="connsiteY0" fmla="*/ 9525 h 431497"/>
                <a:gd name="connsiteX1" fmla="*/ 1003023 w 1034276"/>
                <a:gd name="connsiteY1" fmla="*/ 0 h 431497"/>
                <a:gd name="connsiteX2" fmla="*/ 1003023 w 1034276"/>
                <a:gd name="connsiteY2" fmla="*/ 420914 h 431497"/>
                <a:gd name="connsiteX3" fmla="*/ 32266 w 1034276"/>
                <a:gd name="connsiteY3" fmla="*/ 420914 h 431497"/>
                <a:gd name="connsiteX4" fmla="*/ 32266 w 1034276"/>
                <a:gd name="connsiteY4" fmla="*/ 9525 h 431497"/>
                <a:gd name="connsiteX0" fmla="*/ 32266 w 1034276"/>
                <a:gd name="connsiteY0" fmla="*/ 9525 h 429380"/>
                <a:gd name="connsiteX1" fmla="*/ 1003023 w 1034276"/>
                <a:gd name="connsiteY1" fmla="*/ 0 h 429380"/>
                <a:gd name="connsiteX2" fmla="*/ 1003023 w 1034276"/>
                <a:gd name="connsiteY2" fmla="*/ 420914 h 429380"/>
                <a:gd name="connsiteX3" fmla="*/ 32266 w 1034276"/>
                <a:gd name="connsiteY3" fmla="*/ 420914 h 429380"/>
                <a:gd name="connsiteX4" fmla="*/ 32266 w 1034276"/>
                <a:gd name="connsiteY4" fmla="*/ 9525 h 429380"/>
                <a:gd name="connsiteX0" fmla="*/ 32266 w 1034276"/>
                <a:gd name="connsiteY0" fmla="*/ 9525 h 431200"/>
                <a:gd name="connsiteX1" fmla="*/ 1003023 w 1034276"/>
                <a:gd name="connsiteY1" fmla="*/ 0 h 431200"/>
                <a:gd name="connsiteX2" fmla="*/ 1003023 w 1034276"/>
                <a:gd name="connsiteY2" fmla="*/ 420914 h 431200"/>
                <a:gd name="connsiteX3" fmla="*/ 32266 w 1034276"/>
                <a:gd name="connsiteY3" fmla="*/ 420914 h 431200"/>
                <a:gd name="connsiteX4" fmla="*/ 32266 w 1034276"/>
                <a:gd name="connsiteY4" fmla="*/ 9525 h 431200"/>
                <a:gd name="connsiteX0" fmla="*/ 32266 w 1034276"/>
                <a:gd name="connsiteY0" fmla="*/ 9525 h 431200"/>
                <a:gd name="connsiteX1" fmla="*/ 1003023 w 1034276"/>
                <a:gd name="connsiteY1" fmla="*/ 0 h 431200"/>
                <a:gd name="connsiteX2" fmla="*/ 1003023 w 1034276"/>
                <a:gd name="connsiteY2" fmla="*/ 420914 h 431200"/>
                <a:gd name="connsiteX3" fmla="*/ 32266 w 1034276"/>
                <a:gd name="connsiteY3" fmla="*/ 420914 h 431200"/>
                <a:gd name="connsiteX4" fmla="*/ 32266 w 1034276"/>
                <a:gd name="connsiteY4" fmla="*/ 9525 h 43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4276" h="431200">
                  <a:moveTo>
                    <a:pt x="32266" y="9525"/>
                  </a:moveTo>
                  <a:lnTo>
                    <a:pt x="1003023" y="0"/>
                  </a:lnTo>
                  <a:cubicBezTo>
                    <a:pt x="1057791" y="133162"/>
                    <a:pt x="1029216" y="385384"/>
                    <a:pt x="1003023" y="420914"/>
                  </a:cubicBezTo>
                  <a:cubicBezTo>
                    <a:pt x="969949" y="428058"/>
                    <a:pt x="58196" y="439963"/>
                    <a:pt x="32266" y="420914"/>
                  </a:cubicBezTo>
                  <a:cubicBezTo>
                    <a:pt x="6072" y="379034"/>
                    <a:pt x="-24883" y="99031"/>
                    <a:pt x="32266" y="9525"/>
                  </a:cubicBezTo>
                  <a:close/>
                </a:path>
              </a:pathLst>
            </a:cu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BB0E1D99-6971-40BD-B20A-18EA89B06430}"/>
              </a:ext>
            </a:extLst>
          </p:cNvPr>
          <p:cNvGrpSpPr/>
          <p:nvPr/>
        </p:nvGrpSpPr>
        <p:grpSpPr>
          <a:xfrm rot="20043535" flipH="1">
            <a:off x="1227216" y="2672657"/>
            <a:ext cx="652793" cy="787885"/>
            <a:chOff x="6028660" y="3911863"/>
            <a:chExt cx="1209972" cy="1221240"/>
          </a:xfrm>
          <a:effectLst>
            <a:glow rad="1714500">
              <a:schemeClr val="accent4">
                <a:satMod val="175000"/>
                <a:alpha val="40000"/>
              </a:schemeClr>
            </a:glow>
          </a:effectLst>
        </p:grpSpPr>
        <p:sp>
          <p:nvSpPr>
            <p:cNvPr id="117" name="Rectangle 82">
              <a:extLst>
                <a:ext uri="{FF2B5EF4-FFF2-40B4-BE49-F238E27FC236}">
                  <a16:creationId xmlns:a16="http://schemas.microsoft.com/office/drawing/2014/main" id="{8141E41F-9BB6-4858-9BF1-CA999C69BCD2}"/>
                </a:ext>
              </a:extLst>
            </p:cNvPr>
            <p:cNvSpPr/>
            <p:nvPr/>
          </p:nvSpPr>
          <p:spPr>
            <a:xfrm>
              <a:off x="6028660" y="3911863"/>
              <a:ext cx="1209972" cy="963773"/>
            </a:xfrm>
            <a:custGeom>
              <a:avLst/>
              <a:gdLst>
                <a:gd name="connsiteX0" fmla="*/ 0 w 1166353"/>
                <a:gd name="connsiteY0" fmla="*/ 0 h 420914"/>
                <a:gd name="connsiteX1" fmla="*/ 1166353 w 1166353"/>
                <a:gd name="connsiteY1" fmla="*/ 0 h 420914"/>
                <a:gd name="connsiteX2" fmla="*/ 1166353 w 1166353"/>
                <a:gd name="connsiteY2" fmla="*/ 420914 h 420914"/>
                <a:gd name="connsiteX3" fmla="*/ 0 w 1166353"/>
                <a:gd name="connsiteY3" fmla="*/ 420914 h 420914"/>
                <a:gd name="connsiteX4" fmla="*/ 0 w 1166353"/>
                <a:gd name="connsiteY4" fmla="*/ 0 h 420914"/>
                <a:gd name="connsiteX0" fmla="*/ 0 w 1166353"/>
                <a:gd name="connsiteY0" fmla="*/ 464458 h 885372"/>
                <a:gd name="connsiteX1" fmla="*/ 319315 w 1166353"/>
                <a:gd name="connsiteY1" fmla="*/ 0 h 885372"/>
                <a:gd name="connsiteX2" fmla="*/ 1166353 w 1166353"/>
                <a:gd name="connsiteY2" fmla="*/ 464458 h 885372"/>
                <a:gd name="connsiteX3" fmla="*/ 1166353 w 1166353"/>
                <a:gd name="connsiteY3" fmla="*/ 885372 h 885372"/>
                <a:gd name="connsiteX4" fmla="*/ 0 w 1166353"/>
                <a:gd name="connsiteY4" fmla="*/ 885372 h 885372"/>
                <a:gd name="connsiteX5" fmla="*/ 0 w 1166353"/>
                <a:gd name="connsiteY5" fmla="*/ 464458 h 885372"/>
                <a:gd name="connsiteX0" fmla="*/ 0 w 1166353"/>
                <a:gd name="connsiteY0" fmla="*/ 464458 h 885372"/>
                <a:gd name="connsiteX1" fmla="*/ 319315 w 1166353"/>
                <a:gd name="connsiteY1" fmla="*/ 0 h 885372"/>
                <a:gd name="connsiteX2" fmla="*/ 1166353 w 1166353"/>
                <a:gd name="connsiteY2" fmla="*/ 464458 h 885372"/>
                <a:gd name="connsiteX3" fmla="*/ 1166353 w 1166353"/>
                <a:gd name="connsiteY3" fmla="*/ 885372 h 885372"/>
                <a:gd name="connsiteX4" fmla="*/ 0 w 1166353"/>
                <a:gd name="connsiteY4" fmla="*/ 885372 h 885372"/>
                <a:gd name="connsiteX5" fmla="*/ 0 w 1166353"/>
                <a:gd name="connsiteY5" fmla="*/ 464458 h 885372"/>
                <a:gd name="connsiteX0" fmla="*/ 0 w 1166353"/>
                <a:gd name="connsiteY0" fmla="*/ 563136 h 984050"/>
                <a:gd name="connsiteX1" fmla="*/ 319315 w 1166353"/>
                <a:gd name="connsiteY1" fmla="*/ 98678 h 984050"/>
                <a:gd name="connsiteX2" fmla="*/ 740230 w 1166353"/>
                <a:gd name="connsiteY2" fmla="*/ 26107 h 984050"/>
                <a:gd name="connsiteX3" fmla="*/ 1166353 w 1166353"/>
                <a:gd name="connsiteY3" fmla="*/ 563136 h 984050"/>
                <a:gd name="connsiteX4" fmla="*/ 1166353 w 1166353"/>
                <a:gd name="connsiteY4" fmla="*/ 984050 h 984050"/>
                <a:gd name="connsiteX5" fmla="*/ 0 w 1166353"/>
                <a:gd name="connsiteY5" fmla="*/ 984050 h 984050"/>
                <a:gd name="connsiteX6" fmla="*/ 0 w 1166353"/>
                <a:gd name="connsiteY6" fmla="*/ 563136 h 984050"/>
                <a:gd name="connsiteX0" fmla="*/ 0 w 1166353"/>
                <a:gd name="connsiteY0" fmla="*/ 537029 h 957943"/>
                <a:gd name="connsiteX1" fmla="*/ 319315 w 1166353"/>
                <a:gd name="connsiteY1" fmla="*/ 72571 h 957943"/>
                <a:gd name="connsiteX2" fmla="*/ 740230 w 1166353"/>
                <a:gd name="connsiteY2" fmla="*/ 0 h 957943"/>
                <a:gd name="connsiteX3" fmla="*/ 1166353 w 1166353"/>
                <a:gd name="connsiteY3" fmla="*/ 537029 h 957943"/>
                <a:gd name="connsiteX4" fmla="*/ 1166353 w 1166353"/>
                <a:gd name="connsiteY4" fmla="*/ 957943 h 957943"/>
                <a:gd name="connsiteX5" fmla="*/ 0 w 1166353"/>
                <a:gd name="connsiteY5" fmla="*/ 957943 h 957943"/>
                <a:gd name="connsiteX6" fmla="*/ 0 w 1166353"/>
                <a:gd name="connsiteY6" fmla="*/ 537029 h 957943"/>
                <a:gd name="connsiteX0" fmla="*/ 0 w 1166353"/>
                <a:gd name="connsiteY0" fmla="*/ 542676 h 963590"/>
                <a:gd name="connsiteX1" fmla="*/ 319315 w 1166353"/>
                <a:gd name="connsiteY1" fmla="*/ 78218 h 963590"/>
                <a:gd name="connsiteX2" fmla="*/ 566058 w 1166353"/>
                <a:gd name="connsiteY2" fmla="*/ 513647 h 963590"/>
                <a:gd name="connsiteX3" fmla="*/ 740230 w 1166353"/>
                <a:gd name="connsiteY3" fmla="*/ 5647 h 963590"/>
                <a:gd name="connsiteX4" fmla="*/ 1166353 w 1166353"/>
                <a:gd name="connsiteY4" fmla="*/ 542676 h 963590"/>
                <a:gd name="connsiteX5" fmla="*/ 1166353 w 1166353"/>
                <a:gd name="connsiteY5" fmla="*/ 963590 h 963590"/>
                <a:gd name="connsiteX6" fmla="*/ 0 w 1166353"/>
                <a:gd name="connsiteY6" fmla="*/ 963590 h 963590"/>
                <a:gd name="connsiteX7" fmla="*/ 0 w 1166353"/>
                <a:gd name="connsiteY7" fmla="*/ 542676 h 963590"/>
                <a:gd name="connsiteX0" fmla="*/ 0 w 1166353"/>
                <a:gd name="connsiteY0" fmla="*/ 542676 h 963590"/>
                <a:gd name="connsiteX1" fmla="*/ 319315 w 1166353"/>
                <a:gd name="connsiteY1" fmla="*/ 78218 h 963590"/>
                <a:gd name="connsiteX2" fmla="*/ 566058 w 1166353"/>
                <a:gd name="connsiteY2" fmla="*/ 513647 h 963590"/>
                <a:gd name="connsiteX3" fmla="*/ 609601 w 1166353"/>
                <a:gd name="connsiteY3" fmla="*/ 5647 h 963590"/>
                <a:gd name="connsiteX4" fmla="*/ 1166353 w 1166353"/>
                <a:gd name="connsiteY4" fmla="*/ 542676 h 963590"/>
                <a:gd name="connsiteX5" fmla="*/ 1166353 w 1166353"/>
                <a:gd name="connsiteY5" fmla="*/ 963590 h 963590"/>
                <a:gd name="connsiteX6" fmla="*/ 0 w 1166353"/>
                <a:gd name="connsiteY6" fmla="*/ 963590 h 963590"/>
                <a:gd name="connsiteX7" fmla="*/ 0 w 1166353"/>
                <a:gd name="connsiteY7" fmla="*/ 542676 h 963590"/>
                <a:gd name="connsiteX0" fmla="*/ 0 w 1166353"/>
                <a:gd name="connsiteY0" fmla="*/ 540756 h 961670"/>
                <a:gd name="connsiteX1" fmla="*/ 319315 w 1166353"/>
                <a:gd name="connsiteY1" fmla="*/ 76298 h 961670"/>
                <a:gd name="connsiteX2" fmla="*/ 566058 w 1166353"/>
                <a:gd name="connsiteY2" fmla="*/ 511727 h 961670"/>
                <a:gd name="connsiteX3" fmla="*/ 609601 w 1166353"/>
                <a:gd name="connsiteY3" fmla="*/ 3727 h 961670"/>
                <a:gd name="connsiteX4" fmla="*/ 870858 w 1166353"/>
                <a:gd name="connsiteY4" fmla="*/ 526241 h 961670"/>
                <a:gd name="connsiteX5" fmla="*/ 1166353 w 1166353"/>
                <a:gd name="connsiteY5" fmla="*/ 540756 h 961670"/>
                <a:gd name="connsiteX6" fmla="*/ 1166353 w 1166353"/>
                <a:gd name="connsiteY6" fmla="*/ 961670 h 961670"/>
                <a:gd name="connsiteX7" fmla="*/ 0 w 1166353"/>
                <a:gd name="connsiteY7" fmla="*/ 961670 h 961670"/>
                <a:gd name="connsiteX8" fmla="*/ 0 w 1166353"/>
                <a:gd name="connsiteY8" fmla="*/ 540756 h 961670"/>
                <a:gd name="connsiteX0" fmla="*/ 0 w 1166353"/>
                <a:gd name="connsiteY0" fmla="*/ 543265 h 964179"/>
                <a:gd name="connsiteX1" fmla="*/ 319315 w 1166353"/>
                <a:gd name="connsiteY1" fmla="*/ 78807 h 964179"/>
                <a:gd name="connsiteX2" fmla="*/ 566058 w 1166353"/>
                <a:gd name="connsiteY2" fmla="*/ 514236 h 964179"/>
                <a:gd name="connsiteX3" fmla="*/ 609601 w 1166353"/>
                <a:gd name="connsiteY3" fmla="*/ 6236 h 964179"/>
                <a:gd name="connsiteX4" fmla="*/ 870858 w 1166353"/>
                <a:gd name="connsiteY4" fmla="*/ 528750 h 964179"/>
                <a:gd name="connsiteX5" fmla="*/ 1166353 w 1166353"/>
                <a:gd name="connsiteY5" fmla="*/ 543265 h 964179"/>
                <a:gd name="connsiteX6" fmla="*/ 1166353 w 1166353"/>
                <a:gd name="connsiteY6" fmla="*/ 964179 h 964179"/>
                <a:gd name="connsiteX7" fmla="*/ 0 w 1166353"/>
                <a:gd name="connsiteY7" fmla="*/ 964179 h 964179"/>
                <a:gd name="connsiteX8" fmla="*/ 0 w 1166353"/>
                <a:gd name="connsiteY8" fmla="*/ 543265 h 964179"/>
                <a:gd name="connsiteX0" fmla="*/ 0 w 1166353"/>
                <a:gd name="connsiteY0" fmla="*/ 543265 h 964179"/>
                <a:gd name="connsiteX1" fmla="*/ 319315 w 1166353"/>
                <a:gd name="connsiteY1" fmla="*/ 78807 h 964179"/>
                <a:gd name="connsiteX2" fmla="*/ 566058 w 1166353"/>
                <a:gd name="connsiteY2" fmla="*/ 514236 h 964179"/>
                <a:gd name="connsiteX3" fmla="*/ 667658 w 1166353"/>
                <a:gd name="connsiteY3" fmla="*/ 20750 h 964179"/>
                <a:gd name="connsiteX4" fmla="*/ 870858 w 1166353"/>
                <a:gd name="connsiteY4" fmla="*/ 528750 h 964179"/>
                <a:gd name="connsiteX5" fmla="*/ 1166353 w 1166353"/>
                <a:gd name="connsiteY5" fmla="*/ 543265 h 964179"/>
                <a:gd name="connsiteX6" fmla="*/ 1166353 w 1166353"/>
                <a:gd name="connsiteY6" fmla="*/ 964179 h 964179"/>
                <a:gd name="connsiteX7" fmla="*/ 0 w 1166353"/>
                <a:gd name="connsiteY7" fmla="*/ 964179 h 964179"/>
                <a:gd name="connsiteX8" fmla="*/ 0 w 1166353"/>
                <a:gd name="connsiteY8" fmla="*/ 543265 h 964179"/>
                <a:gd name="connsiteX0" fmla="*/ 0 w 1166353"/>
                <a:gd name="connsiteY0" fmla="*/ 566064 h 986978"/>
                <a:gd name="connsiteX1" fmla="*/ 319315 w 1166353"/>
                <a:gd name="connsiteY1" fmla="*/ 101606 h 986978"/>
                <a:gd name="connsiteX2" fmla="*/ 566058 w 1166353"/>
                <a:gd name="connsiteY2" fmla="*/ 537035 h 986978"/>
                <a:gd name="connsiteX3" fmla="*/ 667658 w 1166353"/>
                <a:gd name="connsiteY3" fmla="*/ 43549 h 986978"/>
                <a:gd name="connsiteX4" fmla="*/ 870858 w 1166353"/>
                <a:gd name="connsiteY4" fmla="*/ 551549 h 986978"/>
                <a:gd name="connsiteX5" fmla="*/ 1030515 w 1166353"/>
                <a:gd name="connsiteY5" fmla="*/ 7 h 986978"/>
                <a:gd name="connsiteX6" fmla="*/ 1166353 w 1166353"/>
                <a:gd name="connsiteY6" fmla="*/ 566064 h 986978"/>
                <a:gd name="connsiteX7" fmla="*/ 1166353 w 1166353"/>
                <a:gd name="connsiteY7" fmla="*/ 986978 h 986978"/>
                <a:gd name="connsiteX8" fmla="*/ 0 w 1166353"/>
                <a:gd name="connsiteY8" fmla="*/ 986978 h 986978"/>
                <a:gd name="connsiteX9" fmla="*/ 0 w 1166353"/>
                <a:gd name="connsiteY9" fmla="*/ 566064 h 986978"/>
                <a:gd name="connsiteX0" fmla="*/ 0 w 1166353"/>
                <a:gd name="connsiteY0" fmla="*/ 580578 h 1001492"/>
                <a:gd name="connsiteX1" fmla="*/ 319315 w 1166353"/>
                <a:gd name="connsiteY1" fmla="*/ 116120 h 1001492"/>
                <a:gd name="connsiteX2" fmla="*/ 566058 w 1166353"/>
                <a:gd name="connsiteY2" fmla="*/ 551549 h 1001492"/>
                <a:gd name="connsiteX3" fmla="*/ 667658 w 1166353"/>
                <a:gd name="connsiteY3" fmla="*/ 58063 h 1001492"/>
                <a:gd name="connsiteX4" fmla="*/ 870858 w 1166353"/>
                <a:gd name="connsiteY4" fmla="*/ 566063 h 1001492"/>
                <a:gd name="connsiteX5" fmla="*/ 1059544 w 1166353"/>
                <a:gd name="connsiteY5" fmla="*/ 7 h 1001492"/>
                <a:gd name="connsiteX6" fmla="*/ 1166353 w 1166353"/>
                <a:gd name="connsiteY6" fmla="*/ 580578 h 1001492"/>
                <a:gd name="connsiteX7" fmla="*/ 1166353 w 1166353"/>
                <a:gd name="connsiteY7" fmla="*/ 1001492 h 1001492"/>
                <a:gd name="connsiteX8" fmla="*/ 0 w 1166353"/>
                <a:gd name="connsiteY8" fmla="*/ 1001492 h 1001492"/>
                <a:gd name="connsiteX9" fmla="*/ 0 w 1166353"/>
                <a:gd name="connsiteY9" fmla="*/ 580578 h 1001492"/>
                <a:gd name="connsiteX0" fmla="*/ 0 w 1194567"/>
                <a:gd name="connsiteY0" fmla="*/ 580578 h 1001492"/>
                <a:gd name="connsiteX1" fmla="*/ 319315 w 1194567"/>
                <a:gd name="connsiteY1" fmla="*/ 116120 h 1001492"/>
                <a:gd name="connsiteX2" fmla="*/ 566058 w 1194567"/>
                <a:gd name="connsiteY2" fmla="*/ 551549 h 1001492"/>
                <a:gd name="connsiteX3" fmla="*/ 667658 w 1194567"/>
                <a:gd name="connsiteY3" fmla="*/ 58063 h 1001492"/>
                <a:gd name="connsiteX4" fmla="*/ 870858 w 1194567"/>
                <a:gd name="connsiteY4" fmla="*/ 566063 h 1001492"/>
                <a:gd name="connsiteX5" fmla="*/ 1059544 w 1194567"/>
                <a:gd name="connsiteY5" fmla="*/ 7 h 1001492"/>
                <a:gd name="connsiteX6" fmla="*/ 1166353 w 1194567"/>
                <a:gd name="connsiteY6" fmla="*/ 580578 h 1001492"/>
                <a:gd name="connsiteX7" fmla="*/ 1166353 w 1194567"/>
                <a:gd name="connsiteY7" fmla="*/ 1001492 h 1001492"/>
                <a:gd name="connsiteX8" fmla="*/ 0 w 1194567"/>
                <a:gd name="connsiteY8" fmla="*/ 1001492 h 1001492"/>
                <a:gd name="connsiteX9" fmla="*/ 0 w 1194567"/>
                <a:gd name="connsiteY9" fmla="*/ 580578 h 1001492"/>
                <a:gd name="connsiteX0" fmla="*/ 0 w 1172672"/>
                <a:gd name="connsiteY0" fmla="*/ 580578 h 1001492"/>
                <a:gd name="connsiteX1" fmla="*/ 319315 w 1172672"/>
                <a:gd name="connsiteY1" fmla="*/ 116120 h 1001492"/>
                <a:gd name="connsiteX2" fmla="*/ 566058 w 1172672"/>
                <a:gd name="connsiteY2" fmla="*/ 551549 h 1001492"/>
                <a:gd name="connsiteX3" fmla="*/ 667658 w 1172672"/>
                <a:gd name="connsiteY3" fmla="*/ 58063 h 1001492"/>
                <a:gd name="connsiteX4" fmla="*/ 870858 w 1172672"/>
                <a:gd name="connsiteY4" fmla="*/ 566063 h 1001492"/>
                <a:gd name="connsiteX5" fmla="*/ 1016002 w 1172672"/>
                <a:gd name="connsiteY5" fmla="*/ 7 h 1001492"/>
                <a:gd name="connsiteX6" fmla="*/ 1166353 w 1172672"/>
                <a:gd name="connsiteY6" fmla="*/ 580578 h 1001492"/>
                <a:gd name="connsiteX7" fmla="*/ 1166353 w 1172672"/>
                <a:gd name="connsiteY7" fmla="*/ 1001492 h 1001492"/>
                <a:gd name="connsiteX8" fmla="*/ 0 w 1172672"/>
                <a:gd name="connsiteY8" fmla="*/ 1001492 h 1001492"/>
                <a:gd name="connsiteX9" fmla="*/ 0 w 1172672"/>
                <a:gd name="connsiteY9" fmla="*/ 580578 h 1001492"/>
                <a:gd name="connsiteX0" fmla="*/ 0 w 1172672"/>
                <a:gd name="connsiteY0" fmla="*/ 580578 h 1001492"/>
                <a:gd name="connsiteX1" fmla="*/ 319315 w 1172672"/>
                <a:gd name="connsiteY1" fmla="*/ 116120 h 1001492"/>
                <a:gd name="connsiteX2" fmla="*/ 566058 w 1172672"/>
                <a:gd name="connsiteY2" fmla="*/ 551549 h 1001492"/>
                <a:gd name="connsiteX3" fmla="*/ 667658 w 1172672"/>
                <a:gd name="connsiteY3" fmla="*/ 58063 h 1001492"/>
                <a:gd name="connsiteX4" fmla="*/ 870858 w 1172672"/>
                <a:gd name="connsiteY4" fmla="*/ 566063 h 1001492"/>
                <a:gd name="connsiteX5" fmla="*/ 1016002 w 1172672"/>
                <a:gd name="connsiteY5" fmla="*/ 7 h 1001492"/>
                <a:gd name="connsiteX6" fmla="*/ 1166353 w 1172672"/>
                <a:gd name="connsiteY6" fmla="*/ 580578 h 1001492"/>
                <a:gd name="connsiteX7" fmla="*/ 1166353 w 1172672"/>
                <a:gd name="connsiteY7" fmla="*/ 1001492 h 1001492"/>
                <a:gd name="connsiteX8" fmla="*/ 0 w 1172672"/>
                <a:gd name="connsiteY8" fmla="*/ 1001492 h 1001492"/>
                <a:gd name="connsiteX9" fmla="*/ 0 w 1172672"/>
                <a:gd name="connsiteY9" fmla="*/ 580578 h 1001492"/>
                <a:gd name="connsiteX0" fmla="*/ 0 w 1166353"/>
                <a:gd name="connsiteY0" fmla="*/ 537037 h 957951"/>
                <a:gd name="connsiteX1" fmla="*/ 319315 w 1166353"/>
                <a:gd name="connsiteY1" fmla="*/ 72579 h 957951"/>
                <a:gd name="connsiteX2" fmla="*/ 566058 w 1166353"/>
                <a:gd name="connsiteY2" fmla="*/ 508008 h 957951"/>
                <a:gd name="connsiteX3" fmla="*/ 667658 w 1166353"/>
                <a:gd name="connsiteY3" fmla="*/ 14522 h 957951"/>
                <a:gd name="connsiteX4" fmla="*/ 870858 w 1166353"/>
                <a:gd name="connsiteY4" fmla="*/ 522522 h 957951"/>
                <a:gd name="connsiteX5" fmla="*/ 972459 w 1166353"/>
                <a:gd name="connsiteY5" fmla="*/ 9 h 957951"/>
                <a:gd name="connsiteX6" fmla="*/ 1166353 w 1166353"/>
                <a:gd name="connsiteY6" fmla="*/ 537037 h 957951"/>
                <a:gd name="connsiteX7" fmla="*/ 1166353 w 1166353"/>
                <a:gd name="connsiteY7" fmla="*/ 957951 h 957951"/>
                <a:gd name="connsiteX8" fmla="*/ 0 w 1166353"/>
                <a:gd name="connsiteY8" fmla="*/ 957951 h 957951"/>
                <a:gd name="connsiteX9" fmla="*/ 0 w 1166353"/>
                <a:gd name="connsiteY9" fmla="*/ 537037 h 957951"/>
                <a:gd name="connsiteX0" fmla="*/ 0 w 1166353"/>
                <a:gd name="connsiteY0" fmla="*/ 537028 h 957942"/>
                <a:gd name="connsiteX1" fmla="*/ 319315 w 1166353"/>
                <a:gd name="connsiteY1" fmla="*/ 725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319315 w 1166353"/>
                <a:gd name="connsiteY1" fmla="*/ 725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439965 w 1166353"/>
                <a:gd name="connsiteY1" fmla="*/ 471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90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082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23169 h 944083"/>
                <a:gd name="connsiteX1" fmla="*/ 285752 w 1166353"/>
                <a:gd name="connsiteY1" fmla="*/ 514097 h 944083"/>
                <a:gd name="connsiteX2" fmla="*/ 439965 w 1166353"/>
                <a:gd name="connsiteY2" fmla="*/ 26961 h 944083"/>
                <a:gd name="connsiteX3" fmla="*/ 566058 w 1166353"/>
                <a:gd name="connsiteY3" fmla="*/ 494140 h 944083"/>
                <a:gd name="connsiteX4" fmla="*/ 667658 w 1166353"/>
                <a:gd name="connsiteY4" fmla="*/ 654 h 944083"/>
                <a:gd name="connsiteX5" fmla="*/ 870858 w 1166353"/>
                <a:gd name="connsiteY5" fmla="*/ 508654 h 944083"/>
                <a:gd name="connsiteX6" fmla="*/ 978809 w 1166353"/>
                <a:gd name="connsiteY6" fmla="*/ 36941 h 944083"/>
                <a:gd name="connsiteX7" fmla="*/ 1166353 w 1166353"/>
                <a:gd name="connsiteY7" fmla="*/ 523169 h 944083"/>
                <a:gd name="connsiteX8" fmla="*/ 1166353 w 1166353"/>
                <a:gd name="connsiteY8" fmla="*/ 944083 h 944083"/>
                <a:gd name="connsiteX9" fmla="*/ 0 w 1166353"/>
                <a:gd name="connsiteY9" fmla="*/ 944083 h 944083"/>
                <a:gd name="connsiteX10" fmla="*/ 0 w 1166353"/>
                <a:gd name="connsiteY10" fmla="*/ 523169 h 944083"/>
                <a:gd name="connsiteX0" fmla="*/ 0 w 1166353"/>
                <a:gd name="connsiteY0" fmla="*/ 523169 h 944083"/>
                <a:gd name="connsiteX1" fmla="*/ 285752 w 1166353"/>
                <a:gd name="connsiteY1" fmla="*/ 514097 h 944083"/>
                <a:gd name="connsiteX2" fmla="*/ 439965 w 1166353"/>
                <a:gd name="connsiteY2" fmla="*/ 26961 h 944083"/>
                <a:gd name="connsiteX3" fmla="*/ 566058 w 1166353"/>
                <a:gd name="connsiteY3" fmla="*/ 494140 h 944083"/>
                <a:gd name="connsiteX4" fmla="*/ 724808 w 1166353"/>
                <a:gd name="connsiteY4" fmla="*/ 654 h 944083"/>
                <a:gd name="connsiteX5" fmla="*/ 870858 w 1166353"/>
                <a:gd name="connsiteY5" fmla="*/ 508654 h 944083"/>
                <a:gd name="connsiteX6" fmla="*/ 978809 w 1166353"/>
                <a:gd name="connsiteY6" fmla="*/ 36941 h 944083"/>
                <a:gd name="connsiteX7" fmla="*/ 1166353 w 1166353"/>
                <a:gd name="connsiteY7" fmla="*/ 523169 h 944083"/>
                <a:gd name="connsiteX8" fmla="*/ 1166353 w 1166353"/>
                <a:gd name="connsiteY8" fmla="*/ 944083 h 944083"/>
                <a:gd name="connsiteX9" fmla="*/ 0 w 1166353"/>
                <a:gd name="connsiteY9" fmla="*/ 944083 h 944083"/>
                <a:gd name="connsiteX10" fmla="*/ 0 w 1166353"/>
                <a:gd name="connsiteY10" fmla="*/ 523169 h 944083"/>
                <a:gd name="connsiteX0" fmla="*/ 0 w 1166353"/>
                <a:gd name="connsiteY0" fmla="*/ 529510 h 950424"/>
                <a:gd name="connsiteX1" fmla="*/ 285752 w 1166353"/>
                <a:gd name="connsiteY1" fmla="*/ 520438 h 950424"/>
                <a:gd name="connsiteX2" fmla="*/ 439965 w 1166353"/>
                <a:gd name="connsiteY2" fmla="*/ 33302 h 950424"/>
                <a:gd name="connsiteX3" fmla="*/ 566058 w 1166353"/>
                <a:gd name="connsiteY3" fmla="*/ 500481 h 950424"/>
                <a:gd name="connsiteX4" fmla="*/ 686708 w 1166353"/>
                <a:gd name="connsiteY4" fmla="*/ 645 h 950424"/>
                <a:gd name="connsiteX5" fmla="*/ 870858 w 1166353"/>
                <a:gd name="connsiteY5" fmla="*/ 514995 h 950424"/>
                <a:gd name="connsiteX6" fmla="*/ 978809 w 1166353"/>
                <a:gd name="connsiteY6" fmla="*/ 43282 h 950424"/>
                <a:gd name="connsiteX7" fmla="*/ 1166353 w 1166353"/>
                <a:gd name="connsiteY7" fmla="*/ 529510 h 950424"/>
                <a:gd name="connsiteX8" fmla="*/ 1166353 w 1166353"/>
                <a:gd name="connsiteY8" fmla="*/ 950424 h 950424"/>
                <a:gd name="connsiteX9" fmla="*/ 0 w 1166353"/>
                <a:gd name="connsiteY9" fmla="*/ 950424 h 950424"/>
                <a:gd name="connsiteX10" fmla="*/ 0 w 1166353"/>
                <a:gd name="connsiteY10" fmla="*/ 529510 h 950424"/>
                <a:gd name="connsiteX0" fmla="*/ 25729 w 1192082"/>
                <a:gd name="connsiteY0" fmla="*/ 529510 h 950424"/>
                <a:gd name="connsiteX1" fmla="*/ 311481 w 1192082"/>
                <a:gd name="connsiteY1" fmla="*/ 520438 h 950424"/>
                <a:gd name="connsiteX2" fmla="*/ 465694 w 1192082"/>
                <a:gd name="connsiteY2" fmla="*/ 33302 h 950424"/>
                <a:gd name="connsiteX3" fmla="*/ 591787 w 1192082"/>
                <a:gd name="connsiteY3" fmla="*/ 500481 h 950424"/>
                <a:gd name="connsiteX4" fmla="*/ 712437 w 1192082"/>
                <a:gd name="connsiteY4" fmla="*/ 645 h 950424"/>
                <a:gd name="connsiteX5" fmla="*/ 896587 w 1192082"/>
                <a:gd name="connsiteY5" fmla="*/ 514995 h 950424"/>
                <a:gd name="connsiteX6" fmla="*/ 1004538 w 1192082"/>
                <a:gd name="connsiteY6" fmla="*/ 43282 h 950424"/>
                <a:gd name="connsiteX7" fmla="*/ 1192082 w 1192082"/>
                <a:gd name="connsiteY7" fmla="*/ 529510 h 950424"/>
                <a:gd name="connsiteX8" fmla="*/ 1192082 w 1192082"/>
                <a:gd name="connsiteY8" fmla="*/ 950424 h 950424"/>
                <a:gd name="connsiteX9" fmla="*/ 25729 w 1192082"/>
                <a:gd name="connsiteY9" fmla="*/ 950424 h 950424"/>
                <a:gd name="connsiteX10" fmla="*/ 25729 w 1192082"/>
                <a:gd name="connsiteY10" fmla="*/ 529510 h 950424"/>
                <a:gd name="connsiteX0" fmla="*/ 31009 w 1197362"/>
                <a:gd name="connsiteY0" fmla="*/ 529510 h 950424"/>
                <a:gd name="connsiteX1" fmla="*/ 18311 w 1197362"/>
                <a:gd name="connsiteY1" fmla="*/ 285488 h 950424"/>
                <a:gd name="connsiteX2" fmla="*/ 316761 w 1197362"/>
                <a:gd name="connsiteY2" fmla="*/ 520438 h 950424"/>
                <a:gd name="connsiteX3" fmla="*/ 470974 w 1197362"/>
                <a:gd name="connsiteY3" fmla="*/ 33302 h 950424"/>
                <a:gd name="connsiteX4" fmla="*/ 597067 w 1197362"/>
                <a:gd name="connsiteY4" fmla="*/ 500481 h 950424"/>
                <a:gd name="connsiteX5" fmla="*/ 717717 w 1197362"/>
                <a:gd name="connsiteY5" fmla="*/ 645 h 950424"/>
                <a:gd name="connsiteX6" fmla="*/ 901867 w 1197362"/>
                <a:gd name="connsiteY6" fmla="*/ 514995 h 950424"/>
                <a:gd name="connsiteX7" fmla="*/ 1009818 w 1197362"/>
                <a:gd name="connsiteY7" fmla="*/ 43282 h 950424"/>
                <a:gd name="connsiteX8" fmla="*/ 1197362 w 1197362"/>
                <a:gd name="connsiteY8" fmla="*/ 529510 h 950424"/>
                <a:gd name="connsiteX9" fmla="*/ 1197362 w 1197362"/>
                <a:gd name="connsiteY9" fmla="*/ 950424 h 950424"/>
                <a:gd name="connsiteX10" fmla="*/ 31009 w 1197362"/>
                <a:gd name="connsiteY10" fmla="*/ 950424 h 950424"/>
                <a:gd name="connsiteX11" fmla="*/ 31009 w 1197362"/>
                <a:gd name="connsiteY11" fmla="*/ 529510 h 950424"/>
                <a:gd name="connsiteX0" fmla="*/ 31009 w 1197362"/>
                <a:gd name="connsiteY0" fmla="*/ 529510 h 950424"/>
                <a:gd name="connsiteX1" fmla="*/ 18311 w 1197362"/>
                <a:gd name="connsiteY1" fmla="*/ 285488 h 950424"/>
                <a:gd name="connsiteX2" fmla="*/ 316761 w 1197362"/>
                <a:gd name="connsiteY2" fmla="*/ 520438 h 950424"/>
                <a:gd name="connsiteX3" fmla="*/ 470974 w 1197362"/>
                <a:gd name="connsiteY3" fmla="*/ 33302 h 950424"/>
                <a:gd name="connsiteX4" fmla="*/ 597067 w 1197362"/>
                <a:gd name="connsiteY4" fmla="*/ 500481 h 950424"/>
                <a:gd name="connsiteX5" fmla="*/ 717717 w 1197362"/>
                <a:gd name="connsiteY5" fmla="*/ 645 h 950424"/>
                <a:gd name="connsiteX6" fmla="*/ 901867 w 1197362"/>
                <a:gd name="connsiteY6" fmla="*/ 514995 h 950424"/>
                <a:gd name="connsiteX7" fmla="*/ 1009818 w 1197362"/>
                <a:gd name="connsiteY7" fmla="*/ 43282 h 950424"/>
                <a:gd name="connsiteX8" fmla="*/ 1197362 w 1197362"/>
                <a:gd name="connsiteY8" fmla="*/ 529510 h 950424"/>
                <a:gd name="connsiteX9" fmla="*/ 1197362 w 1197362"/>
                <a:gd name="connsiteY9" fmla="*/ 950424 h 950424"/>
                <a:gd name="connsiteX10" fmla="*/ 31009 w 1197362"/>
                <a:gd name="connsiteY10" fmla="*/ 950424 h 950424"/>
                <a:gd name="connsiteX11" fmla="*/ 31009 w 1197362"/>
                <a:gd name="connsiteY11" fmla="*/ 529510 h 950424"/>
                <a:gd name="connsiteX0" fmla="*/ 81212 w 1190415"/>
                <a:gd name="connsiteY0" fmla="*/ 770810 h 950424"/>
                <a:gd name="connsiteX1" fmla="*/ 11364 w 1190415"/>
                <a:gd name="connsiteY1" fmla="*/ 285488 h 950424"/>
                <a:gd name="connsiteX2" fmla="*/ 309814 w 1190415"/>
                <a:gd name="connsiteY2" fmla="*/ 520438 h 950424"/>
                <a:gd name="connsiteX3" fmla="*/ 464027 w 1190415"/>
                <a:gd name="connsiteY3" fmla="*/ 33302 h 950424"/>
                <a:gd name="connsiteX4" fmla="*/ 590120 w 1190415"/>
                <a:gd name="connsiteY4" fmla="*/ 500481 h 950424"/>
                <a:gd name="connsiteX5" fmla="*/ 710770 w 1190415"/>
                <a:gd name="connsiteY5" fmla="*/ 645 h 950424"/>
                <a:gd name="connsiteX6" fmla="*/ 894920 w 1190415"/>
                <a:gd name="connsiteY6" fmla="*/ 514995 h 950424"/>
                <a:gd name="connsiteX7" fmla="*/ 1002871 w 1190415"/>
                <a:gd name="connsiteY7" fmla="*/ 43282 h 950424"/>
                <a:gd name="connsiteX8" fmla="*/ 1190415 w 1190415"/>
                <a:gd name="connsiteY8" fmla="*/ 529510 h 950424"/>
                <a:gd name="connsiteX9" fmla="*/ 1190415 w 1190415"/>
                <a:gd name="connsiteY9" fmla="*/ 950424 h 950424"/>
                <a:gd name="connsiteX10" fmla="*/ 24062 w 1190415"/>
                <a:gd name="connsiteY10" fmla="*/ 950424 h 950424"/>
                <a:gd name="connsiteX11" fmla="*/ 81212 w 1190415"/>
                <a:gd name="connsiteY11" fmla="*/ 770810 h 950424"/>
                <a:gd name="connsiteX0" fmla="*/ 12698 w 1179051"/>
                <a:gd name="connsiteY0" fmla="*/ 950424 h 950424"/>
                <a:gd name="connsiteX1" fmla="*/ 0 w 1179051"/>
                <a:gd name="connsiteY1" fmla="*/ 285488 h 950424"/>
                <a:gd name="connsiteX2" fmla="*/ 298450 w 1179051"/>
                <a:gd name="connsiteY2" fmla="*/ 520438 h 950424"/>
                <a:gd name="connsiteX3" fmla="*/ 452663 w 1179051"/>
                <a:gd name="connsiteY3" fmla="*/ 33302 h 950424"/>
                <a:gd name="connsiteX4" fmla="*/ 578756 w 1179051"/>
                <a:gd name="connsiteY4" fmla="*/ 500481 h 950424"/>
                <a:gd name="connsiteX5" fmla="*/ 699406 w 1179051"/>
                <a:gd name="connsiteY5" fmla="*/ 645 h 950424"/>
                <a:gd name="connsiteX6" fmla="*/ 883556 w 1179051"/>
                <a:gd name="connsiteY6" fmla="*/ 514995 h 950424"/>
                <a:gd name="connsiteX7" fmla="*/ 991507 w 1179051"/>
                <a:gd name="connsiteY7" fmla="*/ 43282 h 950424"/>
                <a:gd name="connsiteX8" fmla="*/ 1179051 w 1179051"/>
                <a:gd name="connsiteY8" fmla="*/ 529510 h 950424"/>
                <a:gd name="connsiteX9" fmla="*/ 1179051 w 1179051"/>
                <a:gd name="connsiteY9" fmla="*/ 950424 h 950424"/>
                <a:gd name="connsiteX10" fmla="*/ 12698 w 1179051"/>
                <a:gd name="connsiteY10" fmla="*/ 950424 h 950424"/>
                <a:gd name="connsiteX0" fmla="*/ 126998 w 1179051"/>
                <a:gd name="connsiteY0" fmla="*/ 956774 h 956774"/>
                <a:gd name="connsiteX1" fmla="*/ 0 w 1179051"/>
                <a:gd name="connsiteY1" fmla="*/ 285488 h 956774"/>
                <a:gd name="connsiteX2" fmla="*/ 298450 w 1179051"/>
                <a:gd name="connsiteY2" fmla="*/ 520438 h 956774"/>
                <a:gd name="connsiteX3" fmla="*/ 452663 w 1179051"/>
                <a:gd name="connsiteY3" fmla="*/ 33302 h 956774"/>
                <a:gd name="connsiteX4" fmla="*/ 578756 w 1179051"/>
                <a:gd name="connsiteY4" fmla="*/ 500481 h 956774"/>
                <a:gd name="connsiteX5" fmla="*/ 699406 w 1179051"/>
                <a:gd name="connsiteY5" fmla="*/ 645 h 956774"/>
                <a:gd name="connsiteX6" fmla="*/ 883556 w 1179051"/>
                <a:gd name="connsiteY6" fmla="*/ 514995 h 956774"/>
                <a:gd name="connsiteX7" fmla="*/ 991507 w 1179051"/>
                <a:gd name="connsiteY7" fmla="*/ 43282 h 956774"/>
                <a:gd name="connsiteX8" fmla="*/ 1179051 w 1179051"/>
                <a:gd name="connsiteY8" fmla="*/ 529510 h 956774"/>
                <a:gd name="connsiteX9" fmla="*/ 1179051 w 1179051"/>
                <a:gd name="connsiteY9" fmla="*/ 950424 h 956774"/>
                <a:gd name="connsiteX10" fmla="*/ 126998 w 1179051"/>
                <a:gd name="connsiteY10" fmla="*/ 956774 h 956774"/>
                <a:gd name="connsiteX0" fmla="*/ 126998 w 1179051"/>
                <a:gd name="connsiteY0" fmla="*/ 956774 h 956774"/>
                <a:gd name="connsiteX1" fmla="*/ 0 w 1179051"/>
                <a:gd name="connsiteY1" fmla="*/ 285488 h 956774"/>
                <a:gd name="connsiteX2" fmla="*/ 298450 w 1179051"/>
                <a:gd name="connsiteY2" fmla="*/ 520438 h 956774"/>
                <a:gd name="connsiteX3" fmla="*/ 452663 w 1179051"/>
                <a:gd name="connsiteY3" fmla="*/ 33302 h 956774"/>
                <a:gd name="connsiteX4" fmla="*/ 578756 w 1179051"/>
                <a:gd name="connsiteY4" fmla="*/ 500481 h 956774"/>
                <a:gd name="connsiteX5" fmla="*/ 699406 w 1179051"/>
                <a:gd name="connsiteY5" fmla="*/ 645 h 956774"/>
                <a:gd name="connsiteX6" fmla="*/ 883556 w 1179051"/>
                <a:gd name="connsiteY6" fmla="*/ 514995 h 956774"/>
                <a:gd name="connsiteX7" fmla="*/ 991507 w 1179051"/>
                <a:gd name="connsiteY7" fmla="*/ 43282 h 956774"/>
                <a:gd name="connsiteX8" fmla="*/ 1179051 w 1179051"/>
                <a:gd name="connsiteY8" fmla="*/ 529510 h 956774"/>
                <a:gd name="connsiteX9" fmla="*/ 1179051 w 1179051"/>
                <a:gd name="connsiteY9" fmla="*/ 950424 h 956774"/>
                <a:gd name="connsiteX10" fmla="*/ 126998 w 1179051"/>
                <a:gd name="connsiteY10" fmla="*/ 956774 h 956774"/>
                <a:gd name="connsiteX0" fmla="*/ 131289 w 1183342"/>
                <a:gd name="connsiteY0" fmla="*/ 956774 h 956774"/>
                <a:gd name="connsiteX1" fmla="*/ 4291 w 1183342"/>
                <a:gd name="connsiteY1" fmla="*/ 285488 h 956774"/>
                <a:gd name="connsiteX2" fmla="*/ 302741 w 1183342"/>
                <a:gd name="connsiteY2" fmla="*/ 520438 h 956774"/>
                <a:gd name="connsiteX3" fmla="*/ 456954 w 1183342"/>
                <a:gd name="connsiteY3" fmla="*/ 33302 h 956774"/>
                <a:gd name="connsiteX4" fmla="*/ 583047 w 1183342"/>
                <a:gd name="connsiteY4" fmla="*/ 500481 h 956774"/>
                <a:gd name="connsiteX5" fmla="*/ 703697 w 1183342"/>
                <a:gd name="connsiteY5" fmla="*/ 645 h 956774"/>
                <a:gd name="connsiteX6" fmla="*/ 887847 w 1183342"/>
                <a:gd name="connsiteY6" fmla="*/ 514995 h 956774"/>
                <a:gd name="connsiteX7" fmla="*/ 995798 w 1183342"/>
                <a:gd name="connsiteY7" fmla="*/ 43282 h 956774"/>
                <a:gd name="connsiteX8" fmla="*/ 1183342 w 1183342"/>
                <a:gd name="connsiteY8" fmla="*/ 529510 h 956774"/>
                <a:gd name="connsiteX9" fmla="*/ 1183342 w 1183342"/>
                <a:gd name="connsiteY9" fmla="*/ 950424 h 956774"/>
                <a:gd name="connsiteX10" fmla="*/ 131289 w 1183342"/>
                <a:gd name="connsiteY10" fmla="*/ 956774 h 956774"/>
                <a:gd name="connsiteX0" fmla="*/ 128745 w 1180798"/>
                <a:gd name="connsiteY0" fmla="*/ 956774 h 956774"/>
                <a:gd name="connsiteX1" fmla="*/ 1747 w 1180798"/>
                <a:gd name="connsiteY1" fmla="*/ 285488 h 956774"/>
                <a:gd name="connsiteX2" fmla="*/ 300197 w 1180798"/>
                <a:gd name="connsiteY2" fmla="*/ 520438 h 956774"/>
                <a:gd name="connsiteX3" fmla="*/ 454410 w 1180798"/>
                <a:gd name="connsiteY3" fmla="*/ 33302 h 956774"/>
                <a:gd name="connsiteX4" fmla="*/ 580503 w 1180798"/>
                <a:gd name="connsiteY4" fmla="*/ 500481 h 956774"/>
                <a:gd name="connsiteX5" fmla="*/ 701153 w 1180798"/>
                <a:gd name="connsiteY5" fmla="*/ 645 h 956774"/>
                <a:gd name="connsiteX6" fmla="*/ 885303 w 1180798"/>
                <a:gd name="connsiteY6" fmla="*/ 514995 h 956774"/>
                <a:gd name="connsiteX7" fmla="*/ 993254 w 1180798"/>
                <a:gd name="connsiteY7" fmla="*/ 43282 h 956774"/>
                <a:gd name="connsiteX8" fmla="*/ 1180798 w 1180798"/>
                <a:gd name="connsiteY8" fmla="*/ 529510 h 956774"/>
                <a:gd name="connsiteX9" fmla="*/ 1180798 w 1180798"/>
                <a:gd name="connsiteY9" fmla="*/ 950424 h 956774"/>
                <a:gd name="connsiteX10" fmla="*/ 128745 w 1180798"/>
                <a:gd name="connsiteY10" fmla="*/ 956774 h 956774"/>
                <a:gd name="connsiteX0" fmla="*/ 185353 w 1237406"/>
                <a:gd name="connsiteY0" fmla="*/ 956774 h 956774"/>
                <a:gd name="connsiteX1" fmla="*/ 58355 w 1237406"/>
                <a:gd name="connsiteY1" fmla="*/ 285488 h 956774"/>
                <a:gd name="connsiteX2" fmla="*/ 356805 w 1237406"/>
                <a:gd name="connsiteY2" fmla="*/ 520438 h 956774"/>
                <a:gd name="connsiteX3" fmla="*/ 511018 w 1237406"/>
                <a:gd name="connsiteY3" fmla="*/ 33302 h 956774"/>
                <a:gd name="connsiteX4" fmla="*/ 637111 w 1237406"/>
                <a:gd name="connsiteY4" fmla="*/ 500481 h 956774"/>
                <a:gd name="connsiteX5" fmla="*/ 757761 w 1237406"/>
                <a:gd name="connsiteY5" fmla="*/ 645 h 956774"/>
                <a:gd name="connsiteX6" fmla="*/ 941911 w 1237406"/>
                <a:gd name="connsiteY6" fmla="*/ 514995 h 956774"/>
                <a:gd name="connsiteX7" fmla="*/ 1049862 w 1237406"/>
                <a:gd name="connsiteY7" fmla="*/ 43282 h 956774"/>
                <a:gd name="connsiteX8" fmla="*/ 1237406 w 1237406"/>
                <a:gd name="connsiteY8" fmla="*/ 529510 h 956774"/>
                <a:gd name="connsiteX9" fmla="*/ 1237406 w 1237406"/>
                <a:gd name="connsiteY9" fmla="*/ 950424 h 956774"/>
                <a:gd name="connsiteX10" fmla="*/ 185353 w 1237406"/>
                <a:gd name="connsiteY10" fmla="*/ 956774 h 956774"/>
                <a:gd name="connsiteX0" fmla="*/ 185353 w 1237406"/>
                <a:gd name="connsiteY0" fmla="*/ 956774 h 956774"/>
                <a:gd name="connsiteX1" fmla="*/ 58355 w 1237406"/>
                <a:gd name="connsiteY1" fmla="*/ 285488 h 956774"/>
                <a:gd name="connsiteX2" fmla="*/ 356805 w 1237406"/>
                <a:gd name="connsiteY2" fmla="*/ 520438 h 956774"/>
                <a:gd name="connsiteX3" fmla="*/ 511018 w 1237406"/>
                <a:gd name="connsiteY3" fmla="*/ 33302 h 956774"/>
                <a:gd name="connsiteX4" fmla="*/ 637111 w 1237406"/>
                <a:gd name="connsiteY4" fmla="*/ 500481 h 956774"/>
                <a:gd name="connsiteX5" fmla="*/ 757761 w 1237406"/>
                <a:gd name="connsiteY5" fmla="*/ 645 h 956774"/>
                <a:gd name="connsiteX6" fmla="*/ 941911 w 1237406"/>
                <a:gd name="connsiteY6" fmla="*/ 514995 h 956774"/>
                <a:gd name="connsiteX7" fmla="*/ 1049862 w 1237406"/>
                <a:gd name="connsiteY7" fmla="*/ 43282 h 956774"/>
                <a:gd name="connsiteX8" fmla="*/ 1237406 w 1237406"/>
                <a:gd name="connsiteY8" fmla="*/ 529510 h 956774"/>
                <a:gd name="connsiteX9" fmla="*/ 1142156 w 1237406"/>
                <a:gd name="connsiteY9" fmla="*/ 956774 h 956774"/>
                <a:gd name="connsiteX10" fmla="*/ 185353 w 1237406"/>
                <a:gd name="connsiteY10" fmla="*/ 956774 h 956774"/>
                <a:gd name="connsiteX0" fmla="*/ 185353 w 1213688"/>
                <a:gd name="connsiteY0" fmla="*/ 956774 h 956774"/>
                <a:gd name="connsiteX1" fmla="*/ 58355 w 1213688"/>
                <a:gd name="connsiteY1" fmla="*/ 285488 h 956774"/>
                <a:gd name="connsiteX2" fmla="*/ 356805 w 1213688"/>
                <a:gd name="connsiteY2" fmla="*/ 520438 h 956774"/>
                <a:gd name="connsiteX3" fmla="*/ 511018 w 1213688"/>
                <a:gd name="connsiteY3" fmla="*/ 33302 h 956774"/>
                <a:gd name="connsiteX4" fmla="*/ 637111 w 1213688"/>
                <a:gd name="connsiteY4" fmla="*/ 500481 h 956774"/>
                <a:gd name="connsiteX5" fmla="*/ 757761 w 1213688"/>
                <a:gd name="connsiteY5" fmla="*/ 645 h 956774"/>
                <a:gd name="connsiteX6" fmla="*/ 941911 w 1213688"/>
                <a:gd name="connsiteY6" fmla="*/ 514995 h 956774"/>
                <a:gd name="connsiteX7" fmla="*/ 1049862 w 1213688"/>
                <a:gd name="connsiteY7" fmla="*/ 43282 h 956774"/>
                <a:gd name="connsiteX8" fmla="*/ 1212006 w 1213688"/>
                <a:gd name="connsiteY8" fmla="*/ 529510 h 956774"/>
                <a:gd name="connsiteX9" fmla="*/ 1142156 w 1213688"/>
                <a:gd name="connsiteY9" fmla="*/ 956774 h 956774"/>
                <a:gd name="connsiteX10" fmla="*/ 185353 w 1213688"/>
                <a:gd name="connsiteY10" fmla="*/ 956774 h 956774"/>
                <a:gd name="connsiteX0" fmla="*/ 185353 w 1213688"/>
                <a:gd name="connsiteY0" fmla="*/ 956774 h 956774"/>
                <a:gd name="connsiteX1" fmla="*/ 58355 w 1213688"/>
                <a:gd name="connsiteY1" fmla="*/ 285488 h 956774"/>
                <a:gd name="connsiteX2" fmla="*/ 356805 w 1213688"/>
                <a:gd name="connsiteY2" fmla="*/ 520438 h 956774"/>
                <a:gd name="connsiteX3" fmla="*/ 511018 w 1213688"/>
                <a:gd name="connsiteY3" fmla="*/ 33302 h 956774"/>
                <a:gd name="connsiteX4" fmla="*/ 637111 w 1213688"/>
                <a:gd name="connsiteY4" fmla="*/ 500481 h 956774"/>
                <a:gd name="connsiteX5" fmla="*/ 757761 w 1213688"/>
                <a:gd name="connsiteY5" fmla="*/ 645 h 956774"/>
                <a:gd name="connsiteX6" fmla="*/ 941911 w 1213688"/>
                <a:gd name="connsiteY6" fmla="*/ 514995 h 956774"/>
                <a:gd name="connsiteX7" fmla="*/ 1049862 w 1213688"/>
                <a:gd name="connsiteY7" fmla="*/ 43282 h 956774"/>
                <a:gd name="connsiteX8" fmla="*/ 1212006 w 1213688"/>
                <a:gd name="connsiteY8" fmla="*/ 529510 h 956774"/>
                <a:gd name="connsiteX9" fmla="*/ 1142156 w 1213688"/>
                <a:gd name="connsiteY9" fmla="*/ 956774 h 956774"/>
                <a:gd name="connsiteX10" fmla="*/ 185353 w 1213688"/>
                <a:gd name="connsiteY10" fmla="*/ 956774 h 956774"/>
                <a:gd name="connsiteX0" fmla="*/ 224977 w 1209972"/>
                <a:gd name="connsiteY0" fmla="*/ 963772 h 963772"/>
                <a:gd name="connsiteX1" fmla="*/ 54639 w 1209972"/>
                <a:gd name="connsiteY1" fmla="*/ 285488 h 963772"/>
                <a:gd name="connsiteX2" fmla="*/ 353089 w 1209972"/>
                <a:gd name="connsiteY2" fmla="*/ 520438 h 963772"/>
                <a:gd name="connsiteX3" fmla="*/ 507302 w 1209972"/>
                <a:gd name="connsiteY3" fmla="*/ 33302 h 963772"/>
                <a:gd name="connsiteX4" fmla="*/ 633395 w 1209972"/>
                <a:gd name="connsiteY4" fmla="*/ 500481 h 963772"/>
                <a:gd name="connsiteX5" fmla="*/ 754045 w 1209972"/>
                <a:gd name="connsiteY5" fmla="*/ 645 h 963772"/>
                <a:gd name="connsiteX6" fmla="*/ 938195 w 1209972"/>
                <a:gd name="connsiteY6" fmla="*/ 514995 h 963772"/>
                <a:gd name="connsiteX7" fmla="*/ 1046146 w 1209972"/>
                <a:gd name="connsiteY7" fmla="*/ 43282 h 963772"/>
                <a:gd name="connsiteX8" fmla="*/ 1208290 w 1209972"/>
                <a:gd name="connsiteY8" fmla="*/ 529510 h 963772"/>
                <a:gd name="connsiteX9" fmla="*/ 1138440 w 1209972"/>
                <a:gd name="connsiteY9" fmla="*/ 956774 h 963772"/>
                <a:gd name="connsiteX10" fmla="*/ 224977 w 1209972"/>
                <a:gd name="connsiteY10" fmla="*/ 963772 h 963772"/>
                <a:gd name="connsiteX0" fmla="*/ 224977 w 1209972"/>
                <a:gd name="connsiteY0" fmla="*/ 963772 h 963772"/>
                <a:gd name="connsiteX1" fmla="*/ 54639 w 1209972"/>
                <a:gd name="connsiteY1" fmla="*/ 285488 h 963772"/>
                <a:gd name="connsiteX2" fmla="*/ 353089 w 1209972"/>
                <a:gd name="connsiteY2" fmla="*/ 520438 h 963772"/>
                <a:gd name="connsiteX3" fmla="*/ 507302 w 1209972"/>
                <a:gd name="connsiteY3" fmla="*/ 33302 h 963772"/>
                <a:gd name="connsiteX4" fmla="*/ 633395 w 1209972"/>
                <a:gd name="connsiteY4" fmla="*/ 500481 h 963772"/>
                <a:gd name="connsiteX5" fmla="*/ 754045 w 1209972"/>
                <a:gd name="connsiteY5" fmla="*/ 645 h 963772"/>
                <a:gd name="connsiteX6" fmla="*/ 938195 w 1209972"/>
                <a:gd name="connsiteY6" fmla="*/ 514995 h 963772"/>
                <a:gd name="connsiteX7" fmla="*/ 1046146 w 1209972"/>
                <a:gd name="connsiteY7" fmla="*/ 43282 h 963772"/>
                <a:gd name="connsiteX8" fmla="*/ 1208290 w 1209972"/>
                <a:gd name="connsiteY8" fmla="*/ 529510 h 963772"/>
                <a:gd name="connsiteX9" fmla="*/ 1138440 w 1209972"/>
                <a:gd name="connsiteY9" fmla="*/ 956774 h 963772"/>
                <a:gd name="connsiteX10" fmla="*/ 224977 w 1209972"/>
                <a:gd name="connsiteY10" fmla="*/ 963772 h 96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9972" h="963772">
                  <a:moveTo>
                    <a:pt x="224977" y="963772"/>
                  </a:moveTo>
                  <a:cubicBezTo>
                    <a:pt x="379494" y="854310"/>
                    <a:pt x="-169728" y="433050"/>
                    <a:pt x="54639" y="285488"/>
                  </a:cubicBezTo>
                  <a:cubicBezTo>
                    <a:pt x="241964" y="214126"/>
                    <a:pt x="279762" y="563527"/>
                    <a:pt x="353089" y="520438"/>
                  </a:cubicBezTo>
                  <a:cubicBezTo>
                    <a:pt x="426416" y="477349"/>
                    <a:pt x="331468" y="8053"/>
                    <a:pt x="507302" y="33302"/>
                  </a:cubicBezTo>
                  <a:cubicBezTo>
                    <a:pt x="714433" y="16369"/>
                    <a:pt x="563243" y="512576"/>
                    <a:pt x="633395" y="500481"/>
                  </a:cubicBezTo>
                  <a:cubicBezTo>
                    <a:pt x="703548" y="488386"/>
                    <a:pt x="601645" y="26045"/>
                    <a:pt x="754045" y="645"/>
                  </a:cubicBezTo>
                  <a:cubicBezTo>
                    <a:pt x="1008045" y="-21127"/>
                    <a:pt x="877719" y="514995"/>
                    <a:pt x="938195" y="514995"/>
                  </a:cubicBezTo>
                  <a:cubicBezTo>
                    <a:pt x="998671" y="514995"/>
                    <a:pt x="901647" y="104363"/>
                    <a:pt x="1046146" y="43282"/>
                  </a:cubicBezTo>
                  <a:cubicBezTo>
                    <a:pt x="1284081" y="45701"/>
                    <a:pt x="1185650" y="372272"/>
                    <a:pt x="1208290" y="529510"/>
                  </a:cubicBezTo>
                  <a:cubicBezTo>
                    <a:pt x="1172307" y="830681"/>
                    <a:pt x="1219645" y="913924"/>
                    <a:pt x="1138440" y="956774"/>
                  </a:cubicBezTo>
                  <a:lnTo>
                    <a:pt x="224977" y="963772"/>
                  </a:lnTo>
                  <a:close/>
                </a:path>
              </a:pathLst>
            </a:cu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">
              <a:extLst>
                <a:ext uri="{FF2B5EF4-FFF2-40B4-BE49-F238E27FC236}">
                  <a16:creationId xmlns:a16="http://schemas.microsoft.com/office/drawing/2014/main" id="{5399516B-8CE4-47E6-AEC7-3F90BBCCD6EF}"/>
                </a:ext>
              </a:extLst>
            </p:cNvPr>
            <p:cNvSpPr/>
            <p:nvPr/>
          </p:nvSpPr>
          <p:spPr>
            <a:xfrm>
              <a:off x="6232688" y="4859509"/>
              <a:ext cx="998931" cy="273594"/>
            </a:xfrm>
            <a:custGeom>
              <a:avLst/>
              <a:gdLst>
                <a:gd name="connsiteX0" fmla="*/ 0 w 970757"/>
                <a:gd name="connsiteY0" fmla="*/ 0 h 420914"/>
                <a:gd name="connsiteX1" fmla="*/ 970757 w 970757"/>
                <a:gd name="connsiteY1" fmla="*/ 0 h 420914"/>
                <a:gd name="connsiteX2" fmla="*/ 970757 w 970757"/>
                <a:gd name="connsiteY2" fmla="*/ 420914 h 420914"/>
                <a:gd name="connsiteX3" fmla="*/ 0 w 970757"/>
                <a:gd name="connsiteY3" fmla="*/ 420914 h 420914"/>
                <a:gd name="connsiteX4" fmla="*/ 0 w 970757"/>
                <a:gd name="connsiteY4" fmla="*/ 0 h 420914"/>
                <a:gd name="connsiteX0" fmla="*/ 0 w 970757"/>
                <a:gd name="connsiteY0" fmla="*/ 9525 h 420914"/>
                <a:gd name="connsiteX1" fmla="*/ 970757 w 970757"/>
                <a:gd name="connsiteY1" fmla="*/ 0 h 420914"/>
                <a:gd name="connsiteX2" fmla="*/ 970757 w 970757"/>
                <a:gd name="connsiteY2" fmla="*/ 420914 h 420914"/>
                <a:gd name="connsiteX3" fmla="*/ 0 w 970757"/>
                <a:gd name="connsiteY3" fmla="*/ 420914 h 420914"/>
                <a:gd name="connsiteX4" fmla="*/ 0 w 970757"/>
                <a:gd name="connsiteY4" fmla="*/ 9525 h 420914"/>
                <a:gd name="connsiteX0" fmla="*/ 14816 w 985573"/>
                <a:gd name="connsiteY0" fmla="*/ 9525 h 420914"/>
                <a:gd name="connsiteX1" fmla="*/ 985573 w 985573"/>
                <a:gd name="connsiteY1" fmla="*/ 0 h 420914"/>
                <a:gd name="connsiteX2" fmla="*/ 985573 w 985573"/>
                <a:gd name="connsiteY2" fmla="*/ 420914 h 420914"/>
                <a:gd name="connsiteX3" fmla="*/ 14816 w 985573"/>
                <a:gd name="connsiteY3" fmla="*/ 420914 h 420914"/>
                <a:gd name="connsiteX4" fmla="*/ 14816 w 985573"/>
                <a:gd name="connsiteY4" fmla="*/ 9525 h 420914"/>
                <a:gd name="connsiteX0" fmla="*/ 22403 w 993160"/>
                <a:gd name="connsiteY0" fmla="*/ 9525 h 420914"/>
                <a:gd name="connsiteX1" fmla="*/ 993160 w 993160"/>
                <a:gd name="connsiteY1" fmla="*/ 0 h 420914"/>
                <a:gd name="connsiteX2" fmla="*/ 993160 w 993160"/>
                <a:gd name="connsiteY2" fmla="*/ 420914 h 420914"/>
                <a:gd name="connsiteX3" fmla="*/ 22403 w 993160"/>
                <a:gd name="connsiteY3" fmla="*/ 420914 h 420914"/>
                <a:gd name="connsiteX4" fmla="*/ 22403 w 993160"/>
                <a:gd name="connsiteY4" fmla="*/ 9525 h 420914"/>
                <a:gd name="connsiteX0" fmla="*/ 22403 w 1017501"/>
                <a:gd name="connsiteY0" fmla="*/ 9525 h 420914"/>
                <a:gd name="connsiteX1" fmla="*/ 993160 w 1017501"/>
                <a:gd name="connsiteY1" fmla="*/ 0 h 420914"/>
                <a:gd name="connsiteX2" fmla="*/ 993160 w 1017501"/>
                <a:gd name="connsiteY2" fmla="*/ 420914 h 420914"/>
                <a:gd name="connsiteX3" fmla="*/ 22403 w 1017501"/>
                <a:gd name="connsiteY3" fmla="*/ 420914 h 420914"/>
                <a:gd name="connsiteX4" fmla="*/ 22403 w 1017501"/>
                <a:gd name="connsiteY4" fmla="*/ 9525 h 420914"/>
                <a:gd name="connsiteX0" fmla="*/ 22403 w 1029906"/>
                <a:gd name="connsiteY0" fmla="*/ 9525 h 420914"/>
                <a:gd name="connsiteX1" fmla="*/ 993160 w 1029906"/>
                <a:gd name="connsiteY1" fmla="*/ 0 h 420914"/>
                <a:gd name="connsiteX2" fmla="*/ 993160 w 1029906"/>
                <a:gd name="connsiteY2" fmla="*/ 420914 h 420914"/>
                <a:gd name="connsiteX3" fmla="*/ 22403 w 1029906"/>
                <a:gd name="connsiteY3" fmla="*/ 420914 h 420914"/>
                <a:gd name="connsiteX4" fmla="*/ 22403 w 1029906"/>
                <a:gd name="connsiteY4" fmla="*/ 9525 h 420914"/>
                <a:gd name="connsiteX0" fmla="*/ 22403 w 1024413"/>
                <a:gd name="connsiteY0" fmla="*/ 9525 h 420914"/>
                <a:gd name="connsiteX1" fmla="*/ 993160 w 1024413"/>
                <a:gd name="connsiteY1" fmla="*/ 0 h 420914"/>
                <a:gd name="connsiteX2" fmla="*/ 993160 w 1024413"/>
                <a:gd name="connsiteY2" fmla="*/ 420914 h 420914"/>
                <a:gd name="connsiteX3" fmla="*/ 22403 w 1024413"/>
                <a:gd name="connsiteY3" fmla="*/ 420914 h 420914"/>
                <a:gd name="connsiteX4" fmla="*/ 22403 w 1024413"/>
                <a:gd name="connsiteY4" fmla="*/ 9525 h 420914"/>
                <a:gd name="connsiteX0" fmla="*/ 32266 w 1034276"/>
                <a:gd name="connsiteY0" fmla="*/ 9525 h 420914"/>
                <a:gd name="connsiteX1" fmla="*/ 1003023 w 1034276"/>
                <a:gd name="connsiteY1" fmla="*/ 0 h 420914"/>
                <a:gd name="connsiteX2" fmla="*/ 1003023 w 1034276"/>
                <a:gd name="connsiteY2" fmla="*/ 420914 h 420914"/>
                <a:gd name="connsiteX3" fmla="*/ 32266 w 1034276"/>
                <a:gd name="connsiteY3" fmla="*/ 420914 h 420914"/>
                <a:gd name="connsiteX4" fmla="*/ 32266 w 1034276"/>
                <a:gd name="connsiteY4" fmla="*/ 9525 h 420914"/>
                <a:gd name="connsiteX0" fmla="*/ 32266 w 1034276"/>
                <a:gd name="connsiteY0" fmla="*/ 9525 h 431497"/>
                <a:gd name="connsiteX1" fmla="*/ 1003023 w 1034276"/>
                <a:gd name="connsiteY1" fmla="*/ 0 h 431497"/>
                <a:gd name="connsiteX2" fmla="*/ 1003023 w 1034276"/>
                <a:gd name="connsiteY2" fmla="*/ 420914 h 431497"/>
                <a:gd name="connsiteX3" fmla="*/ 32266 w 1034276"/>
                <a:gd name="connsiteY3" fmla="*/ 420914 h 431497"/>
                <a:gd name="connsiteX4" fmla="*/ 32266 w 1034276"/>
                <a:gd name="connsiteY4" fmla="*/ 9525 h 431497"/>
                <a:gd name="connsiteX0" fmla="*/ 32266 w 1034276"/>
                <a:gd name="connsiteY0" fmla="*/ 9525 h 429380"/>
                <a:gd name="connsiteX1" fmla="*/ 1003023 w 1034276"/>
                <a:gd name="connsiteY1" fmla="*/ 0 h 429380"/>
                <a:gd name="connsiteX2" fmla="*/ 1003023 w 1034276"/>
                <a:gd name="connsiteY2" fmla="*/ 420914 h 429380"/>
                <a:gd name="connsiteX3" fmla="*/ 32266 w 1034276"/>
                <a:gd name="connsiteY3" fmla="*/ 420914 h 429380"/>
                <a:gd name="connsiteX4" fmla="*/ 32266 w 1034276"/>
                <a:gd name="connsiteY4" fmla="*/ 9525 h 429380"/>
                <a:gd name="connsiteX0" fmla="*/ 32266 w 1034276"/>
                <a:gd name="connsiteY0" fmla="*/ 9525 h 431200"/>
                <a:gd name="connsiteX1" fmla="*/ 1003023 w 1034276"/>
                <a:gd name="connsiteY1" fmla="*/ 0 h 431200"/>
                <a:gd name="connsiteX2" fmla="*/ 1003023 w 1034276"/>
                <a:gd name="connsiteY2" fmla="*/ 420914 h 431200"/>
                <a:gd name="connsiteX3" fmla="*/ 32266 w 1034276"/>
                <a:gd name="connsiteY3" fmla="*/ 420914 h 431200"/>
                <a:gd name="connsiteX4" fmla="*/ 32266 w 1034276"/>
                <a:gd name="connsiteY4" fmla="*/ 9525 h 431200"/>
                <a:gd name="connsiteX0" fmla="*/ 32266 w 1034276"/>
                <a:gd name="connsiteY0" fmla="*/ 9525 h 431200"/>
                <a:gd name="connsiteX1" fmla="*/ 1003023 w 1034276"/>
                <a:gd name="connsiteY1" fmla="*/ 0 h 431200"/>
                <a:gd name="connsiteX2" fmla="*/ 1003023 w 1034276"/>
                <a:gd name="connsiteY2" fmla="*/ 420914 h 431200"/>
                <a:gd name="connsiteX3" fmla="*/ 32266 w 1034276"/>
                <a:gd name="connsiteY3" fmla="*/ 420914 h 431200"/>
                <a:gd name="connsiteX4" fmla="*/ 32266 w 1034276"/>
                <a:gd name="connsiteY4" fmla="*/ 9525 h 43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4276" h="431200">
                  <a:moveTo>
                    <a:pt x="32266" y="9525"/>
                  </a:moveTo>
                  <a:lnTo>
                    <a:pt x="1003023" y="0"/>
                  </a:lnTo>
                  <a:cubicBezTo>
                    <a:pt x="1057791" y="133162"/>
                    <a:pt x="1029216" y="385384"/>
                    <a:pt x="1003023" y="420914"/>
                  </a:cubicBezTo>
                  <a:cubicBezTo>
                    <a:pt x="969949" y="428058"/>
                    <a:pt x="58196" y="439963"/>
                    <a:pt x="32266" y="420914"/>
                  </a:cubicBezTo>
                  <a:cubicBezTo>
                    <a:pt x="6072" y="379034"/>
                    <a:pt x="-24883" y="99031"/>
                    <a:pt x="32266" y="9525"/>
                  </a:cubicBezTo>
                  <a:close/>
                </a:path>
              </a:pathLst>
            </a:cu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ttsMP3.com_VoiceText_2025-4-12_8-39-26">
            <a:hlinkClick r:id="" action="ppaction://media"/>
            <a:extLst>
              <a:ext uri="{FF2B5EF4-FFF2-40B4-BE49-F238E27FC236}">
                <a16:creationId xmlns:a16="http://schemas.microsoft.com/office/drawing/2014/main" id="{02A933A4-B68C-4EA9-B31D-4E455D3C69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61071" y="6235700"/>
            <a:ext cx="609600" cy="609600"/>
          </a:xfrm>
          <a:prstGeom prst="rect">
            <a:avLst/>
          </a:prstGeom>
        </p:spPr>
      </p:pic>
      <p:pic>
        <p:nvPicPr>
          <p:cNvPr id="47" name="1sec">
            <a:hlinkClick r:id="" action="ppaction://media"/>
            <a:extLst>
              <a:ext uri="{FF2B5EF4-FFF2-40B4-BE49-F238E27FC236}">
                <a16:creationId xmlns:a16="http://schemas.microsoft.com/office/drawing/2014/main" id="{D5BB1AFF-ADB9-4720-A0D7-B88FF6AF0E0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212084" y="6193079"/>
            <a:ext cx="609600" cy="609600"/>
          </a:xfrm>
          <a:prstGeom prst="rect">
            <a:avLst/>
          </a:prstGeom>
        </p:spPr>
      </p:pic>
      <p:pic>
        <p:nvPicPr>
          <p:cNvPr id="6" name="ttsMP3.com_VoiceText_2025-4-12_8-40-27">
            <a:hlinkClick r:id="" action="ppaction://media"/>
            <a:extLst>
              <a:ext uri="{FF2B5EF4-FFF2-40B4-BE49-F238E27FC236}">
                <a16:creationId xmlns:a16="http://schemas.microsoft.com/office/drawing/2014/main" id="{69CA3392-E2FA-4FD2-AB36-E7E4F7E5C57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047026" y="6162994"/>
            <a:ext cx="609600" cy="609600"/>
          </a:xfrm>
          <a:prstGeom prst="rect">
            <a:avLst/>
          </a:prstGeom>
        </p:spPr>
      </p:pic>
      <p:pic>
        <p:nvPicPr>
          <p:cNvPr id="49" name="1sec">
            <a:hlinkClick r:id="" action="ppaction://media"/>
            <a:extLst>
              <a:ext uri="{FF2B5EF4-FFF2-40B4-BE49-F238E27FC236}">
                <a16:creationId xmlns:a16="http://schemas.microsoft.com/office/drawing/2014/main" id="{E5A4F866-1AAB-4654-B120-241CF6A4358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967397" y="6185383"/>
            <a:ext cx="609600" cy="609600"/>
          </a:xfrm>
          <a:prstGeom prst="rect">
            <a:avLst/>
          </a:prstGeom>
        </p:spPr>
      </p:pic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4D4C7CC5-5DAA-4288-A40D-9D7954550762}"/>
              </a:ext>
            </a:extLst>
          </p:cNvPr>
          <p:cNvSpPr/>
          <p:nvPr/>
        </p:nvSpPr>
        <p:spPr>
          <a:xfrm>
            <a:off x="6484286" y="2080409"/>
            <a:ext cx="2373308" cy="978316"/>
          </a:xfrm>
          <a:prstGeom prst="roundRect">
            <a:avLst/>
          </a:prstGeom>
          <a:noFill/>
          <a:ln>
            <a:solidFill>
              <a:srgbClr val="FFFF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FFFF4B"/>
                </a:solidFill>
              </a:rPr>
              <a:t>Gl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ow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ttsMP3.com_VoiceText_2025-4-12_8-43-51">
            <a:hlinkClick r:id="" action="ppaction://media"/>
            <a:extLst>
              <a:ext uri="{FF2B5EF4-FFF2-40B4-BE49-F238E27FC236}">
                <a16:creationId xmlns:a16="http://schemas.microsoft.com/office/drawing/2014/main" id="{259EFF2F-64CC-446B-AEC0-1A03E6BE59B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864881" y="6162994"/>
            <a:ext cx="609600" cy="609600"/>
          </a:xfrm>
          <a:prstGeom prst="rect">
            <a:avLst/>
          </a:prstGeom>
        </p:spPr>
      </p:pic>
      <p:pic>
        <p:nvPicPr>
          <p:cNvPr id="53" name="1sec">
            <a:hlinkClick r:id="" action="ppaction://media"/>
            <a:extLst>
              <a:ext uri="{FF2B5EF4-FFF2-40B4-BE49-F238E27FC236}">
                <a16:creationId xmlns:a16="http://schemas.microsoft.com/office/drawing/2014/main" id="{7D10AD44-3A0F-4553-9B0E-00873A53EF2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731513" y="6185383"/>
            <a:ext cx="609600" cy="609600"/>
          </a:xfrm>
          <a:prstGeom prst="rect">
            <a:avLst/>
          </a:prstGeom>
        </p:spPr>
      </p:pic>
      <p:pic>
        <p:nvPicPr>
          <p:cNvPr id="8" name="ttsMP3.com_VoiceText_2025-4-12_8-44-8">
            <a:hlinkClick r:id="" action="ppaction://media"/>
            <a:extLst>
              <a:ext uri="{FF2B5EF4-FFF2-40B4-BE49-F238E27FC236}">
                <a16:creationId xmlns:a16="http://schemas.microsoft.com/office/drawing/2014/main" id="{40C154F5-B4BF-47D3-A9DF-C761EEA0480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671180" y="6235700"/>
            <a:ext cx="609600" cy="609600"/>
          </a:xfrm>
          <a:prstGeom prst="rect">
            <a:avLst/>
          </a:prstGeom>
        </p:spPr>
      </p:pic>
      <p:pic>
        <p:nvPicPr>
          <p:cNvPr id="62" name="1sec">
            <a:hlinkClick r:id="" action="ppaction://media"/>
            <a:extLst>
              <a:ext uri="{FF2B5EF4-FFF2-40B4-BE49-F238E27FC236}">
                <a16:creationId xmlns:a16="http://schemas.microsoft.com/office/drawing/2014/main" id="{265874BB-628E-483A-B28B-3BFD90289C9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522193" y="6185383"/>
            <a:ext cx="609600" cy="609600"/>
          </a:xfrm>
          <a:prstGeom prst="rect">
            <a:avLst/>
          </a:prstGeom>
        </p:spPr>
      </p:pic>
      <p:pic>
        <p:nvPicPr>
          <p:cNvPr id="63" name="1sec">
            <a:hlinkClick r:id="" action="ppaction://media"/>
            <a:extLst>
              <a:ext uri="{FF2B5EF4-FFF2-40B4-BE49-F238E27FC236}">
                <a16:creationId xmlns:a16="http://schemas.microsoft.com/office/drawing/2014/main" id="{B49A3315-FC92-4F61-A6AF-4513F673D7C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357135" y="6193079"/>
            <a:ext cx="609600" cy="609600"/>
          </a:xfrm>
          <a:prstGeom prst="rect">
            <a:avLst/>
          </a:prstGeom>
        </p:spPr>
      </p:pic>
      <p:pic>
        <p:nvPicPr>
          <p:cNvPr id="64" name="ttsMP3.com_VoiceText_2025-4-12_8-44-18">
            <a:hlinkClick r:id="" action="ppaction://media"/>
            <a:extLst>
              <a:ext uri="{FF2B5EF4-FFF2-40B4-BE49-F238E27FC236}">
                <a16:creationId xmlns:a16="http://schemas.microsoft.com/office/drawing/2014/main" id="{97D4642C-536D-4905-92AE-CC97DBB41DE3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192077" y="6194580"/>
            <a:ext cx="609600" cy="609600"/>
          </a:xfrm>
          <a:prstGeom prst="rect">
            <a:avLst/>
          </a:prstGeom>
        </p:spPr>
      </p:pic>
      <p:pic>
        <p:nvPicPr>
          <p:cNvPr id="65" name="1sec">
            <a:hlinkClick r:id="" action="ppaction://media"/>
            <a:extLst>
              <a:ext uri="{FF2B5EF4-FFF2-40B4-BE49-F238E27FC236}">
                <a16:creationId xmlns:a16="http://schemas.microsoft.com/office/drawing/2014/main" id="{DCEE719F-71D3-4D4B-A1AA-26ACA0339AB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005232" y="6170604"/>
            <a:ext cx="609600" cy="609600"/>
          </a:xfrm>
          <a:prstGeom prst="rect">
            <a:avLst/>
          </a:prstGeom>
        </p:spPr>
      </p:pic>
      <p:pic>
        <p:nvPicPr>
          <p:cNvPr id="66" name="1sec">
            <a:hlinkClick r:id="" action="ppaction://media"/>
            <a:extLst>
              <a:ext uri="{FF2B5EF4-FFF2-40B4-BE49-F238E27FC236}">
                <a16:creationId xmlns:a16="http://schemas.microsoft.com/office/drawing/2014/main" id="{3A1FF486-6D1D-4839-9B5B-494413C4EBE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840174" y="6178300"/>
            <a:ext cx="609600" cy="609600"/>
          </a:xfrm>
          <a:prstGeom prst="rect">
            <a:avLst/>
          </a:prstGeom>
        </p:spPr>
      </p:pic>
      <p:pic>
        <p:nvPicPr>
          <p:cNvPr id="67" name="ttsMP3.com_VoiceText_2025-4-12_8-46-35">
            <a:hlinkClick r:id="" action="ppaction://media"/>
            <a:extLst>
              <a:ext uri="{FF2B5EF4-FFF2-40B4-BE49-F238E27FC236}">
                <a16:creationId xmlns:a16="http://schemas.microsoft.com/office/drawing/2014/main" id="{17D717EE-4BF3-4370-9648-C2BCACA4A078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0640877" y="6193079"/>
            <a:ext cx="609600" cy="609600"/>
          </a:xfrm>
          <a:prstGeom prst="rect">
            <a:avLst/>
          </a:prstGeom>
        </p:spPr>
      </p:pic>
      <p:pic>
        <p:nvPicPr>
          <p:cNvPr id="68" name="1sec">
            <a:hlinkClick r:id="" action="ppaction://media"/>
            <a:extLst>
              <a:ext uri="{FF2B5EF4-FFF2-40B4-BE49-F238E27FC236}">
                <a16:creationId xmlns:a16="http://schemas.microsoft.com/office/drawing/2014/main" id="{09C98C77-BD34-45D7-A9A1-D93FEA12487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0747458" y="5427771"/>
            <a:ext cx="609600" cy="609600"/>
          </a:xfrm>
          <a:prstGeom prst="rect">
            <a:avLst/>
          </a:prstGeom>
        </p:spPr>
      </p:pic>
      <p:pic>
        <p:nvPicPr>
          <p:cNvPr id="69" name="1sec">
            <a:hlinkClick r:id="" action="ppaction://media"/>
            <a:extLst>
              <a:ext uri="{FF2B5EF4-FFF2-40B4-BE49-F238E27FC236}">
                <a16:creationId xmlns:a16="http://schemas.microsoft.com/office/drawing/2014/main" id="{0FCAD7FB-3DA4-4B90-83C3-8CFEB270D8D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582400" y="54354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7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8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56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4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8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056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136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8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952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056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8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52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536"/>
                            </p:stCondLst>
                            <p:childTnLst>
                              <p:par>
                                <p:cTn id="2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056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592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56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2648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504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3152"/>
                            </p:stCondLst>
                            <p:childTnLst>
                              <p:par>
                                <p:cTn id="3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056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4208"/>
                            </p:stCondLst>
                            <p:childTnLst>
                              <p:par>
                                <p:cTn id="3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1056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264"/>
                            </p:stCondLst>
                            <p:childTnLst>
                              <p:par>
                                <p:cTn id="4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504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768"/>
                            </p:stCondLst>
                            <p:childTnLst>
                              <p:par>
                                <p:cTn id="4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1056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6824"/>
                            </p:stCondLst>
                            <p:childTnLst>
                              <p:par>
                                <p:cTn id="4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1056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 showWhenStopped="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  <p:audio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audio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  <p:audio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 showWhenStopped="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  <p:audio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  <p:audio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  <p:audio>
              <p:cMediaNode vol="80000" showWhenStopped="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  <p:audio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  <p:audio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audio>
              <p:cMediaNode vol="80000" showWhenStopped="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B0D1D16-C86C-43BC-A680-C1348734C84F}"/>
              </a:ext>
            </a:extLst>
          </p:cNvPr>
          <p:cNvSpPr/>
          <p:nvPr/>
        </p:nvSpPr>
        <p:spPr>
          <a:xfrm>
            <a:off x="9255026" y="573110"/>
            <a:ext cx="2724171" cy="978316"/>
          </a:xfrm>
          <a:prstGeom prst="roundRect">
            <a:avLst/>
          </a:prstGeom>
          <a:noFill/>
          <a:ln>
            <a:solidFill>
              <a:srgbClr val="AD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AD2672"/>
                </a:solidFill>
              </a:rPr>
              <a:t>Pl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um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C21962F-F3CF-49DE-AF15-F8CBBD697C51}"/>
              </a:ext>
            </a:extLst>
          </p:cNvPr>
          <p:cNvSpPr/>
          <p:nvPr/>
        </p:nvSpPr>
        <p:spPr>
          <a:xfrm>
            <a:off x="7412975" y="573110"/>
            <a:ext cx="1444619" cy="978316"/>
          </a:xfrm>
          <a:prstGeom prst="roundRect">
            <a:avLst/>
          </a:prstGeom>
          <a:noFill/>
          <a:ln>
            <a:solidFill>
              <a:srgbClr val="AD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AD2672"/>
                </a:solidFill>
              </a:rPr>
              <a:t>Pl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1A1F1865-649F-46CC-8321-4EB2E96254A7}"/>
              </a:ext>
            </a:extLst>
          </p:cNvPr>
          <p:cNvSpPr/>
          <p:nvPr/>
        </p:nvSpPr>
        <p:spPr>
          <a:xfrm>
            <a:off x="5570923" y="573110"/>
            <a:ext cx="1444619" cy="978316"/>
          </a:xfrm>
          <a:prstGeom prst="roundRect">
            <a:avLst/>
          </a:prstGeom>
          <a:noFill/>
          <a:ln>
            <a:solidFill>
              <a:srgbClr val="AD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AD2672"/>
                </a:solidFill>
              </a:rPr>
              <a:t>Pl</a:t>
            </a:r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3297214B-9112-465F-87EE-6CC29E6E3354}"/>
              </a:ext>
            </a:extLst>
          </p:cNvPr>
          <p:cNvSpPr/>
          <p:nvPr/>
        </p:nvSpPr>
        <p:spPr>
          <a:xfrm>
            <a:off x="6632059" y="2093054"/>
            <a:ext cx="2089910" cy="978316"/>
          </a:xfrm>
          <a:prstGeom prst="roundRect">
            <a:avLst/>
          </a:prstGeom>
          <a:noFill/>
          <a:ln>
            <a:solidFill>
              <a:srgbClr val="AD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AD2672"/>
                </a:solidFill>
              </a:rPr>
              <a:t>Pl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ate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A5F72E2-8192-45EA-AFE3-3D498218EC4E}"/>
              </a:ext>
            </a:extLst>
          </p:cNvPr>
          <p:cNvGrpSpPr/>
          <p:nvPr/>
        </p:nvGrpSpPr>
        <p:grpSpPr>
          <a:xfrm>
            <a:off x="374997" y="4411041"/>
            <a:ext cx="7839990" cy="1207881"/>
            <a:chOff x="2057400" y="3549650"/>
            <a:chExt cx="2908300" cy="448072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0427CE3-B0A8-47AA-B8C5-D7647350AD53}"/>
                </a:ext>
              </a:extLst>
            </p:cNvPr>
            <p:cNvSpPr/>
            <p:nvPr/>
          </p:nvSpPr>
          <p:spPr>
            <a:xfrm>
              <a:off x="2663001" y="3774247"/>
              <a:ext cx="1697098" cy="22347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2469E48-3AEA-43A5-A404-C1BF3F526E36}"/>
                </a:ext>
              </a:extLst>
            </p:cNvPr>
            <p:cNvSpPr/>
            <p:nvPr/>
          </p:nvSpPr>
          <p:spPr>
            <a:xfrm>
              <a:off x="2057400" y="3549650"/>
              <a:ext cx="2908300" cy="368300"/>
            </a:xfrm>
            <a:prstGeom prst="ellipse">
              <a:avLst/>
            </a:prstGeom>
            <a:solidFill>
              <a:srgbClr val="AD267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2FA80B0C-E840-4F87-92DA-B1EE1F6B344A}"/>
                </a:ext>
              </a:extLst>
            </p:cNvPr>
            <p:cNvSpPr/>
            <p:nvPr/>
          </p:nvSpPr>
          <p:spPr>
            <a:xfrm>
              <a:off x="2309813" y="3569494"/>
              <a:ext cx="2403474" cy="31649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F8FBE8FA-51DA-4A6D-A822-F479D661B76E}"/>
              </a:ext>
            </a:extLst>
          </p:cNvPr>
          <p:cNvGrpSpPr/>
          <p:nvPr/>
        </p:nvGrpSpPr>
        <p:grpSpPr>
          <a:xfrm>
            <a:off x="4276408" y="3281189"/>
            <a:ext cx="1116649" cy="1304515"/>
            <a:chOff x="3677502" y="317123"/>
            <a:chExt cx="5341576" cy="6240249"/>
          </a:xfrm>
        </p:grpSpPr>
        <p:sp>
          <p:nvSpPr>
            <p:cNvPr id="92" name="Oval 4">
              <a:extLst>
                <a:ext uri="{FF2B5EF4-FFF2-40B4-BE49-F238E27FC236}">
                  <a16:creationId xmlns:a16="http://schemas.microsoft.com/office/drawing/2014/main" id="{7630E8C1-F957-4DF1-9B39-CBC0067CF9A7}"/>
                </a:ext>
              </a:extLst>
            </p:cNvPr>
            <p:cNvSpPr/>
            <p:nvPr/>
          </p:nvSpPr>
          <p:spPr>
            <a:xfrm flipH="1">
              <a:off x="3677502" y="1370634"/>
              <a:ext cx="4064461" cy="5127903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4461" h="5127903">
                  <a:moveTo>
                    <a:pt x="19064" y="2458794"/>
                  </a:moveTo>
                  <a:cubicBezTo>
                    <a:pt x="129500" y="135247"/>
                    <a:pt x="1630845" y="-10527"/>
                    <a:pt x="2304214" y="516"/>
                  </a:cubicBezTo>
                  <a:cubicBezTo>
                    <a:pt x="2977583" y="11559"/>
                    <a:pt x="4152043" y="998269"/>
                    <a:pt x="4059278" y="2525055"/>
                  </a:cubicBezTo>
                  <a:cubicBezTo>
                    <a:pt x="3953261" y="4383144"/>
                    <a:pt x="3189619" y="5020881"/>
                    <a:pt x="1721118" y="5115855"/>
                  </a:cubicBezTo>
                  <a:cubicBezTo>
                    <a:pt x="252617" y="5210829"/>
                    <a:pt x="-91372" y="4782341"/>
                    <a:pt x="19064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7">
              <a:extLst>
                <a:ext uri="{FF2B5EF4-FFF2-40B4-BE49-F238E27FC236}">
                  <a16:creationId xmlns:a16="http://schemas.microsoft.com/office/drawing/2014/main" id="{A83C7490-5A69-4ADB-995C-4D9E8C58EADA}"/>
                </a:ext>
              </a:extLst>
            </p:cNvPr>
            <p:cNvSpPr/>
            <p:nvPr/>
          </p:nvSpPr>
          <p:spPr>
            <a:xfrm>
              <a:off x="6090654" y="1038455"/>
              <a:ext cx="319671" cy="323620"/>
            </a:xfrm>
            <a:custGeom>
              <a:avLst/>
              <a:gdLst>
                <a:gd name="connsiteX0" fmla="*/ 0 w 219659"/>
                <a:gd name="connsiteY0" fmla="*/ 0 h 137882"/>
                <a:gd name="connsiteX1" fmla="*/ 219659 w 219659"/>
                <a:gd name="connsiteY1" fmla="*/ 0 h 137882"/>
                <a:gd name="connsiteX2" fmla="*/ 219659 w 219659"/>
                <a:gd name="connsiteY2" fmla="*/ 137882 h 137882"/>
                <a:gd name="connsiteX3" fmla="*/ 0 w 219659"/>
                <a:gd name="connsiteY3" fmla="*/ 137882 h 137882"/>
                <a:gd name="connsiteX4" fmla="*/ 0 w 219659"/>
                <a:gd name="connsiteY4" fmla="*/ 0 h 137882"/>
                <a:gd name="connsiteX0" fmla="*/ 0 w 276809"/>
                <a:gd name="connsiteY0" fmla="*/ 0 h 299807"/>
                <a:gd name="connsiteX1" fmla="*/ 219659 w 276809"/>
                <a:gd name="connsiteY1" fmla="*/ 0 h 299807"/>
                <a:gd name="connsiteX2" fmla="*/ 276809 w 276809"/>
                <a:gd name="connsiteY2" fmla="*/ 299807 h 299807"/>
                <a:gd name="connsiteX3" fmla="*/ 0 w 276809"/>
                <a:gd name="connsiteY3" fmla="*/ 137882 h 299807"/>
                <a:gd name="connsiteX4" fmla="*/ 0 w 276809"/>
                <a:gd name="connsiteY4" fmla="*/ 0 h 299807"/>
                <a:gd name="connsiteX0" fmla="*/ 0 w 310146"/>
                <a:gd name="connsiteY0" fmla="*/ 0 h 299807"/>
                <a:gd name="connsiteX1" fmla="*/ 310146 w 310146"/>
                <a:gd name="connsiteY1" fmla="*/ 219075 h 299807"/>
                <a:gd name="connsiteX2" fmla="*/ 276809 w 310146"/>
                <a:gd name="connsiteY2" fmla="*/ 299807 h 299807"/>
                <a:gd name="connsiteX3" fmla="*/ 0 w 310146"/>
                <a:gd name="connsiteY3" fmla="*/ 137882 h 299807"/>
                <a:gd name="connsiteX4" fmla="*/ 0 w 310146"/>
                <a:gd name="connsiteY4" fmla="*/ 0 h 299807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71" h="323620">
                  <a:moveTo>
                    <a:pt x="14287" y="0"/>
                  </a:moveTo>
                  <a:cubicBezTo>
                    <a:pt x="141482" y="52388"/>
                    <a:pt x="278201" y="190500"/>
                    <a:pt x="319671" y="280988"/>
                  </a:cubicBezTo>
                  <a:lnTo>
                    <a:pt x="305384" y="323620"/>
                  </a:lnTo>
                  <a:cubicBezTo>
                    <a:pt x="203589" y="236308"/>
                    <a:pt x="211332" y="106132"/>
                    <a:pt x="0" y="61683"/>
                  </a:cubicBezTo>
                  <a:lnTo>
                    <a:pt x="14287" y="0"/>
                  </a:ln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8">
              <a:extLst>
                <a:ext uri="{FF2B5EF4-FFF2-40B4-BE49-F238E27FC236}">
                  <a16:creationId xmlns:a16="http://schemas.microsoft.com/office/drawing/2014/main" id="{BE356180-7BFF-43B0-AA64-C7667D4DF63E}"/>
                </a:ext>
              </a:extLst>
            </p:cNvPr>
            <p:cNvSpPr/>
            <p:nvPr/>
          </p:nvSpPr>
          <p:spPr>
            <a:xfrm>
              <a:off x="3995823" y="317123"/>
              <a:ext cx="2218421" cy="1457702"/>
            </a:xfrm>
            <a:custGeom>
              <a:avLst/>
              <a:gdLst>
                <a:gd name="connsiteX0" fmla="*/ 0 w 174673"/>
                <a:gd name="connsiteY0" fmla="*/ 0 h 777560"/>
                <a:gd name="connsiteX1" fmla="*/ 174673 w 174673"/>
                <a:gd name="connsiteY1" fmla="*/ 0 h 777560"/>
                <a:gd name="connsiteX2" fmla="*/ 174673 w 174673"/>
                <a:gd name="connsiteY2" fmla="*/ 777560 h 777560"/>
                <a:gd name="connsiteX3" fmla="*/ 0 w 174673"/>
                <a:gd name="connsiteY3" fmla="*/ 777560 h 777560"/>
                <a:gd name="connsiteX4" fmla="*/ 0 w 174673"/>
                <a:gd name="connsiteY4" fmla="*/ 0 h 777560"/>
                <a:gd name="connsiteX0" fmla="*/ 0 w 593773"/>
                <a:gd name="connsiteY0" fmla="*/ 0 h 777560"/>
                <a:gd name="connsiteX1" fmla="*/ 593773 w 593773"/>
                <a:gd name="connsiteY1" fmla="*/ 261937 h 777560"/>
                <a:gd name="connsiteX2" fmla="*/ 174673 w 593773"/>
                <a:gd name="connsiteY2" fmla="*/ 777560 h 777560"/>
                <a:gd name="connsiteX3" fmla="*/ 0 w 593773"/>
                <a:gd name="connsiteY3" fmla="*/ 777560 h 777560"/>
                <a:gd name="connsiteX4" fmla="*/ 0 w 593773"/>
                <a:gd name="connsiteY4" fmla="*/ 0 h 777560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736773 w 2155873"/>
                <a:gd name="connsiteY2" fmla="*/ 515623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2060623 w 2155873"/>
                <a:gd name="connsiteY2" fmla="*/ 258448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562100 w 2155873"/>
                <a:gd name="connsiteY2" fmla="*/ 515623 h 566738"/>
                <a:gd name="connsiteX3" fmla="*/ 0 w 2155873"/>
                <a:gd name="connsiteY3" fmla="*/ 566738 h 566738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1562100 w 2155873"/>
                <a:gd name="connsiteY2" fmla="*/ 591001 h 642116"/>
                <a:gd name="connsiteX3" fmla="*/ 0 w 2155873"/>
                <a:gd name="connsiteY3" fmla="*/ 642116 h 642116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0 w 2155873"/>
                <a:gd name="connsiteY2" fmla="*/ 642116 h 642116"/>
                <a:gd name="connsiteX0" fmla="*/ 0 w 2155873"/>
                <a:gd name="connsiteY0" fmla="*/ 642116 h 802374"/>
                <a:gd name="connsiteX1" fmla="*/ 2155873 w 2155873"/>
                <a:gd name="connsiteY1" fmla="*/ 75378 h 802374"/>
                <a:gd name="connsiteX2" fmla="*/ 0 w 2155873"/>
                <a:gd name="connsiteY2" fmla="*/ 642116 h 802374"/>
                <a:gd name="connsiteX0" fmla="*/ 0 w 2174555"/>
                <a:gd name="connsiteY0" fmla="*/ 1088469 h 1248727"/>
                <a:gd name="connsiteX1" fmla="*/ 2155873 w 2174555"/>
                <a:gd name="connsiteY1" fmla="*/ 521731 h 1248727"/>
                <a:gd name="connsiteX2" fmla="*/ 0 w 2174555"/>
                <a:gd name="connsiteY2" fmla="*/ 1088469 h 1248727"/>
                <a:gd name="connsiteX0" fmla="*/ 0 w 2169403"/>
                <a:gd name="connsiteY0" fmla="*/ 1268070 h 1428328"/>
                <a:gd name="connsiteX1" fmla="*/ 2155873 w 2169403"/>
                <a:gd name="connsiteY1" fmla="*/ 701332 h 1428328"/>
                <a:gd name="connsiteX2" fmla="*/ 0 w 2169403"/>
                <a:gd name="connsiteY2" fmla="*/ 1268070 h 1428328"/>
                <a:gd name="connsiteX0" fmla="*/ 0 w 2220344"/>
                <a:gd name="connsiteY0" fmla="*/ 1268070 h 1455304"/>
                <a:gd name="connsiteX1" fmla="*/ 2155873 w 2220344"/>
                <a:gd name="connsiteY1" fmla="*/ 701332 h 1455304"/>
                <a:gd name="connsiteX2" fmla="*/ 0 w 2220344"/>
                <a:gd name="connsiteY2" fmla="*/ 1268070 h 1455304"/>
                <a:gd name="connsiteX0" fmla="*/ 0 w 2220344"/>
                <a:gd name="connsiteY0" fmla="*/ 1266175 h 1453409"/>
                <a:gd name="connsiteX1" fmla="*/ 2155873 w 2220344"/>
                <a:gd name="connsiteY1" fmla="*/ 699437 h 1453409"/>
                <a:gd name="connsiteX2" fmla="*/ 0 w 2220344"/>
                <a:gd name="connsiteY2" fmla="*/ 1266175 h 1453409"/>
                <a:gd name="connsiteX0" fmla="*/ 0 w 2218421"/>
                <a:gd name="connsiteY0" fmla="*/ 1266175 h 1462060"/>
                <a:gd name="connsiteX1" fmla="*/ 2155873 w 2218421"/>
                <a:gd name="connsiteY1" fmla="*/ 699437 h 1462060"/>
                <a:gd name="connsiteX2" fmla="*/ 0 w 2218421"/>
                <a:gd name="connsiteY2" fmla="*/ 1266175 h 1462060"/>
                <a:gd name="connsiteX0" fmla="*/ 129534 w 2347955"/>
                <a:gd name="connsiteY0" fmla="*/ 596061 h 791946"/>
                <a:gd name="connsiteX1" fmla="*/ 491657 w 2347955"/>
                <a:gd name="connsiteY1" fmla="*/ 150870 h 791946"/>
                <a:gd name="connsiteX2" fmla="*/ 2285407 w 2347955"/>
                <a:gd name="connsiteY2" fmla="*/ 29323 h 791946"/>
                <a:gd name="connsiteX3" fmla="*/ 129534 w 2347955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954225 h 1150110"/>
                <a:gd name="connsiteX1" fmla="*/ 393873 w 2218421"/>
                <a:gd name="connsiteY1" fmla="*/ 521734 h 1150110"/>
                <a:gd name="connsiteX2" fmla="*/ 2155873 w 2218421"/>
                <a:gd name="connsiteY2" fmla="*/ 387487 h 1150110"/>
                <a:gd name="connsiteX3" fmla="*/ 0 w 2218421"/>
                <a:gd name="connsiteY3" fmla="*/ 954225 h 1150110"/>
                <a:gd name="connsiteX0" fmla="*/ 0 w 2218421"/>
                <a:gd name="connsiteY0" fmla="*/ 1159259 h 1355144"/>
                <a:gd name="connsiteX1" fmla="*/ 393873 w 2218421"/>
                <a:gd name="connsiteY1" fmla="*/ 726768 h 1355144"/>
                <a:gd name="connsiteX2" fmla="*/ 2155873 w 2218421"/>
                <a:gd name="connsiteY2" fmla="*/ 592521 h 1355144"/>
                <a:gd name="connsiteX3" fmla="*/ 0 w 2218421"/>
                <a:gd name="connsiteY3" fmla="*/ 1159259 h 1355144"/>
                <a:gd name="connsiteX0" fmla="*/ 0 w 2218421"/>
                <a:gd name="connsiteY0" fmla="*/ 1268894 h 1464779"/>
                <a:gd name="connsiteX1" fmla="*/ 393873 w 2218421"/>
                <a:gd name="connsiteY1" fmla="*/ 836403 h 1464779"/>
                <a:gd name="connsiteX2" fmla="*/ 2155873 w 2218421"/>
                <a:gd name="connsiteY2" fmla="*/ 702156 h 1464779"/>
                <a:gd name="connsiteX3" fmla="*/ 0 w 2218421"/>
                <a:gd name="connsiteY3" fmla="*/ 1268894 h 1464779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8421" h="1457702">
                  <a:moveTo>
                    <a:pt x="0" y="1261817"/>
                  </a:moveTo>
                  <a:cubicBezTo>
                    <a:pt x="253216" y="1047953"/>
                    <a:pt x="323237" y="1001086"/>
                    <a:pt x="412923" y="842026"/>
                  </a:cubicBezTo>
                  <a:cubicBezTo>
                    <a:pt x="1019885" y="-477980"/>
                    <a:pt x="2427157" y="-22954"/>
                    <a:pt x="2155873" y="695079"/>
                  </a:cubicBezTo>
                  <a:cubicBezTo>
                    <a:pt x="2304024" y="1150692"/>
                    <a:pt x="2385499" y="1782517"/>
                    <a:pt x="0" y="1261817"/>
                  </a:cubicBez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D0CB88E-C161-431B-8868-AE10C2F53CFD}"/>
                </a:ext>
              </a:extLst>
            </p:cNvPr>
            <p:cNvSpPr/>
            <p:nvPr/>
          </p:nvSpPr>
          <p:spPr>
            <a:xfrm>
              <a:off x="4005884" y="981999"/>
              <a:ext cx="2145195" cy="593905"/>
            </a:xfrm>
            <a:custGeom>
              <a:avLst/>
              <a:gdLst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3" fmla="*/ 0 w 2107095"/>
                <a:gd name="connsiteY3" fmla="*/ 490330 h 490330"/>
                <a:gd name="connsiteX0" fmla="*/ 2113445 w 2113445"/>
                <a:gd name="connsiteY0" fmla="*/ 0 h 518905"/>
                <a:gd name="connsiteX1" fmla="*/ 6350 w 2113445"/>
                <a:gd name="connsiteY1" fmla="*/ 490330 h 518905"/>
                <a:gd name="connsiteX2" fmla="*/ 6350 w 2113445"/>
                <a:gd name="connsiteY2" fmla="*/ 490330 h 518905"/>
                <a:gd name="connsiteX3" fmla="*/ 0 w 2113445"/>
                <a:gd name="connsiteY3" fmla="*/ 518905 h 51890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0" fmla="*/ 2113445 w 2113445"/>
                <a:gd name="connsiteY0" fmla="*/ 0 h 512555"/>
                <a:gd name="connsiteX1" fmla="*/ 6350 w 2113445"/>
                <a:gd name="connsiteY1" fmla="*/ 490330 h 512555"/>
                <a:gd name="connsiteX2" fmla="*/ 0 w 2113445"/>
                <a:gd name="connsiteY2" fmla="*/ 512555 h 51255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0" fmla="*/ 2116620 w 2116620"/>
                <a:gd name="connsiteY0" fmla="*/ 0 h 522080"/>
                <a:gd name="connsiteX1" fmla="*/ 0 w 2116620"/>
                <a:gd name="connsiteY1" fmla="*/ 522080 h 522080"/>
                <a:gd name="connsiteX0" fmla="*/ 2116620 w 2116620"/>
                <a:gd name="connsiteY0" fmla="*/ 0 h 515730"/>
                <a:gd name="connsiteX1" fmla="*/ 0 w 2116620"/>
                <a:gd name="connsiteY1" fmla="*/ 515730 h 515730"/>
                <a:gd name="connsiteX0" fmla="*/ 2138845 w 2138845"/>
                <a:gd name="connsiteY0" fmla="*/ 0 h 560180"/>
                <a:gd name="connsiteX1" fmla="*/ 0 w 2138845"/>
                <a:gd name="connsiteY1" fmla="*/ 560180 h 560180"/>
                <a:gd name="connsiteX0" fmla="*/ 2138845 w 2138845"/>
                <a:gd name="connsiteY0" fmla="*/ 14224 h 574404"/>
                <a:gd name="connsiteX1" fmla="*/ 0 w 2138845"/>
                <a:gd name="connsiteY1" fmla="*/ 574404 h 574404"/>
                <a:gd name="connsiteX0" fmla="*/ 2138845 w 2138845"/>
                <a:gd name="connsiteY0" fmla="*/ 12317 h 572497"/>
                <a:gd name="connsiteX1" fmla="*/ 0 w 2138845"/>
                <a:gd name="connsiteY1" fmla="*/ 572497 h 572497"/>
                <a:gd name="connsiteX0" fmla="*/ 2145195 w 2145195"/>
                <a:gd name="connsiteY0" fmla="*/ 12378 h 569383"/>
                <a:gd name="connsiteX1" fmla="*/ 0 w 2145195"/>
                <a:gd name="connsiteY1" fmla="*/ 569383 h 569383"/>
                <a:gd name="connsiteX0" fmla="*/ 2145195 w 2145195"/>
                <a:gd name="connsiteY0" fmla="*/ 38689 h 595694"/>
                <a:gd name="connsiteX1" fmla="*/ 0 w 2145195"/>
                <a:gd name="connsiteY1" fmla="*/ 595694 h 595694"/>
                <a:gd name="connsiteX0" fmla="*/ 2145195 w 2145195"/>
                <a:gd name="connsiteY0" fmla="*/ 36900 h 593905"/>
                <a:gd name="connsiteX1" fmla="*/ 0 w 2145195"/>
                <a:gd name="connsiteY1" fmla="*/ 593905 h 59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45195" h="593905">
                  <a:moveTo>
                    <a:pt x="2145195" y="36900"/>
                  </a:moveTo>
                  <a:cubicBezTo>
                    <a:pt x="1187772" y="-166898"/>
                    <a:pt x="620873" y="537353"/>
                    <a:pt x="0" y="593905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id="{F4DE26D0-7B52-43D6-B6B2-3E6FC41F09F2}"/>
                </a:ext>
              </a:extLst>
            </p:cNvPr>
            <p:cNvSpPr/>
            <p:nvPr/>
          </p:nvSpPr>
          <p:spPr>
            <a:xfrm rot="1571539">
              <a:off x="6328021" y="945917"/>
              <a:ext cx="326393" cy="705986"/>
            </a:xfrm>
            <a:custGeom>
              <a:avLst/>
              <a:gdLst>
                <a:gd name="connsiteX0" fmla="*/ 0 w 138494"/>
                <a:gd name="connsiteY0" fmla="*/ 0 h 615620"/>
                <a:gd name="connsiteX1" fmla="*/ 138494 w 138494"/>
                <a:gd name="connsiteY1" fmla="*/ 0 h 615620"/>
                <a:gd name="connsiteX2" fmla="*/ 138494 w 138494"/>
                <a:gd name="connsiteY2" fmla="*/ 615620 h 615620"/>
                <a:gd name="connsiteX3" fmla="*/ 0 w 138494"/>
                <a:gd name="connsiteY3" fmla="*/ 615620 h 615620"/>
                <a:gd name="connsiteX4" fmla="*/ 0 w 138494"/>
                <a:gd name="connsiteY4" fmla="*/ 0 h 615620"/>
                <a:gd name="connsiteX0" fmla="*/ 0 w 236507"/>
                <a:gd name="connsiteY0" fmla="*/ 0 h 615620"/>
                <a:gd name="connsiteX1" fmla="*/ 138494 w 236507"/>
                <a:gd name="connsiteY1" fmla="*/ 0 h 615620"/>
                <a:gd name="connsiteX2" fmla="*/ 236507 w 236507"/>
                <a:gd name="connsiteY2" fmla="*/ 609868 h 615620"/>
                <a:gd name="connsiteX3" fmla="*/ 0 w 236507"/>
                <a:gd name="connsiteY3" fmla="*/ 615620 h 615620"/>
                <a:gd name="connsiteX4" fmla="*/ 0 w 236507"/>
                <a:gd name="connsiteY4" fmla="*/ 0 h 615620"/>
                <a:gd name="connsiteX0" fmla="*/ 0 w 236507"/>
                <a:gd name="connsiteY0" fmla="*/ 0 h 709913"/>
                <a:gd name="connsiteX1" fmla="*/ 138494 w 236507"/>
                <a:gd name="connsiteY1" fmla="*/ 0 h 709913"/>
                <a:gd name="connsiteX2" fmla="*/ 236507 w 236507"/>
                <a:gd name="connsiteY2" fmla="*/ 609868 h 709913"/>
                <a:gd name="connsiteX3" fmla="*/ 88843 w 236507"/>
                <a:gd name="connsiteY3" fmla="*/ 709913 h 709913"/>
                <a:gd name="connsiteX4" fmla="*/ 0 w 236507"/>
                <a:gd name="connsiteY4" fmla="*/ 0 h 709913"/>
                <a:gd name="connsiteX0" fmla="*/ 0 w 309017"/>
                <a:gd name="connsiteY0" fmla="*/ 14438 h 709913"/>
                <a:gd name="connsiteX1" fmla="*/ 211004 w 309017"/>
                <a:gd name="connsiteY1" fmla="*/ 0 h 709913"/>
                <a:gd name="connsiteX2" fmla="*/ 309017 w 309017"/>
                <a:gd name="connsiteY2" fmla="*/ 609868 h 709913"/>
                <a:gd name="connsiteX3" fmla="*/ 161353 w 309017"/>
                <a:gd name="connsiteY3" fmla="*/ 709913 h 709913"/>
                <a:gd name="connsiteX4" fmla="*/ 0 w 309017"/>
                <a:gd name="connsiteY4" fmla="*/ 14438 h 709913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17376 w 326393"/>
                <a:gd name="connsiteY0" fmla="*/ 0 h 705986"/>
                <a:gd name="connsiteX1" fmla="*/ 285552 w 326393"/>
                <a:gd name="connsiteY1" fmla="*/ 37051 h 705986"/>
                <a:gd name="connsiteX2" fmla="*/ 326393 w 326393"/>
                <a:gd name="connsiteY2" fmla="*/ 595430 h 705986"/>
                <a:gd name="connsiteX3" fmla="*/ 157362 w 326393"/>
                <a:gd name="connsiteY3" fmla="*/ 705986 h 705986"/>
                <a:gd name="connsiteX4" fmla="*/ 17376 w 326393"/>
                <a:gd name="connsiteY4" fmla="*/ 0 h 70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6393" h="705986">
                  <a:moveTo>
                    <a:pt x="17376" y="0"/>
                  </a:moveTo>
                  <a:lnTo>
                    <a:pt x="285552" y="37051"/>
                  </a:lnTo>
                  <a:cubicBezTo>
                    <a:pt x="325360" y="125373"/>
                    <a:pt x="142810" y="344301"/>
                    <a:pt x="326393" y="595430"/>
                  </a:cubicBezTo>
                  <a:lnTo>
                    <a:pt x="157362" y="705986"/>
                  </a:lnTo>
                  <a:cubicBezTo>
                    <a:pt x="-29217" y="369641"/>
                    <a:pt x="-10090" y="170949"/>
                    <a:pt x="17376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4">
              <a:extLst>
                <a:ext uri="{FF2B5EF4-FFF2-40B4-BE49-F238E27FC236}">
                  <a16:creationId xmlns:a16="http://schemas.microsoft.com/office/drawing/2014/main" id="{90E43DB8-3AAD-44C7-B395-349DCC566ADB}"/>
                </a:ext>
              </a:extLst>
            </p:cNvPr>
            <p:cNvSpPr/>
            <p:nvPr/>
          </p:nvSpPr>
          <p:spPr>
            <a:xfrm>
              <a:off x="4965700" y="1441392"/>
              <a:ext cx="4053378" cy="5115980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3378" h="5115980">
                  <a:moveTo>
                    <a:pt x="7981" y="2458794"/>
                  </a:moveTo>
                  <a:cubicBezTo>
                    <a:pt x="118417" y="135247"/>
                    <a:pt x="1619762" y="-10527"/>
                    <a:pt x="2293131" y="516"/>
                  </a:cubicBezTo>
                  <a:cubicBezTo>
                    <a:pt x="2966500" y="11559"/>
                    <a:pt x="4140960" y="998269"/>
                    <a:pt x="4048195" y="2525055"/>
                  </a:cubicBezTo>
                  <a:cubicBezTo>
                    <a:pt x="3809656" y="4409649"/>
                    <a:pt x="2462918" y="5126899"/>
                    <a:pt x="1710035" y="5115855"/>
                  </a:cubicBezTo>
                  <a:cubicBezTo>
                    <a:pt x="957152" y="5104811"/>
                    <a:pt x="-102455" y="4782341"/>
                    <a:pt x="7981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DB634A6F-68E5-4367-8B25-76D272DB107C}"/>
                </a:ext>
              </a:extLst>
            </p:cNvPr>
            <p:cNvSpPr/>
            <p:nvPr/>
          </p:nvSpPr>
          <p:spPr>
            <a:xfrm rot="19112893">
              <a:off x="6529612" y="848940"/>
              <a:ext cx="190500" cy="29028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469B5C5C-C289-4F5F-A91C-E0EA6B9786B5}"/>
              </a:ext>
            </a:extLst>
          </p:cNvPr>
          <p:cNvGrpSpPr/>
          <p:nvPr/>
        </p:nvGrpSpPr>
        <p:grpSpPr>
          <a:xfrm>
            <a:off x="3348775" y="3302210"/>
            <a:ext cx="1116649" cy="1304515"/>
            <a:chOff x="3677502" y="317123"/>
            <a:chExt cx="5341576" cy="6240249"/>
          </a:xfrm>
        </p:grpSpPr>
        <p:sp>
          <p:nvSpPr>
            <p:cNvPr id="128" name="Oval 4">
              <a:extLst>
                <a:ext uri="{FF2B5EF4-FFF2-40B4-BE49-F238E27FC236}">
                  <a16:creationId xmlns:a16="http://schemas.microsoft.com/office/drawing/2014/main" id="{67CEE320-11CD-4522-9E30-ED5E05F4961A}"/>
                </a:ext>
              </a:extLst>
            </p:cNvPr>
            <p:cNvSpPr/>
            <p:nvPr/>
          </p:nvSpPr>
          <p:spPr>
            <a:xfrm flipH="1">
              <a:off x="3677502" y="1370634"/>
              <a:ext cx="4064461" cy="5127903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4461" h="5127903">
                  <a:moveTo>
                    <a:pt x="19064" y="2458794"/>
                  </a:moveTo>
                  <a:cubicBezTo>
                    <a:pt x="129500" y="135247"/>
                    <a:pt x="1630845" y="-10527"/>
                    <a:pt x="2304214" y="516"/>
                  </a:cubicBezTo>
                  <a:cubicBezTo>
                    <a:pt x="2977583" y="11559"/>
                    <a:pt x="4152043" y="998269"/>
                    <a:pt x="4059278" y="2525055"/>
                  </a:cubicBezTo>
                  <a:cubicBezTo>
                    <a:pt x="3953261" y="4383144"/>
                    <a:pt x="3189619" y="5020881"/>
                    <a:pt x="1721118" y="5115855"/>
                  </a:cubicBezTo>
                  <a:cubicBezTo>
                    <a:pt x="252617" y="5210829"/>
                    <a:pt x="-91372" y="4782341"/>
                    <a:pt x="19064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7">
              <a:extLst>
                <a:ext uri="{FF2B5EF4-FFF2-40B4-BE49-F238E27FC236}">
                  <a16:creationId xmlns:a16="http://schemas.microsoft.com/office/drawing/2014/main" id="{6ED5AEA3-B7B8-4924-A45B-7667CFEF6808}"/>
                </a:ext>
              </a:extLst>
            </p:cNvPr>
            <p:cNvSpPr/>
            <p:nvPr/>
          </p:nvSpPr>
          <p:spPr>
            <a:xfrm>
              <a:off x="6090654" y="1038455"/>
              <a:ext cx="319671" cy="323620"/>
            </a:xfrm>
            <a:custGeom>
              <a:avLst/>
              <a:gdLst>
                <a:gd name="connsiteX0" fmla="*/ 0 w 219659"/>
                <a:gd name="connsiteY0" fmla="*/ 0 h 137882"/>
                <a:gd name="connsiteX1" fmla="*/ 219659 w 219659"/>
                <a:gd name="connsiteY1" fmla="*/ 0 h 137882"/>
                <a:gd name="connsiteX2" fmla="*/ 219659 w 219659"/>
                <a:gd name="connsiteY2" fmla="*/ 137882 h 137882"/>
                <a:gd name="connsiteX3" fmla="*/ 0 w 219659"/>
                <a:gd name="connsiteY3" fmla="*/ 137882 h 137882"/>
                <a:gd name="connsiteX4" fmla="*/ 0 w 219659"/>
                <a:gd name="connsiteY4" fmla="*/ 0 h 137882"/>
                <a:gd name="connsiteX0" fmla="*/ 0 w 276809"/>
                <a:gd name="connsiteY0" fmla="*/ 0 h 299807"/>
                <a:gd name="connsiteX1" fmla="*/ 219659 w 276809"/>
                <a:gd name="connsiteY1" fmla="*/ 0 h 299807"/>
                <a:gd name="connsiteX2" fmla="*/ 276809 w 276809"/>
                <a:gd name="connsiteY2" fmla="*/ 299807 h 299807"/>
                <a:gd name="connsiteX3" fmla="*/ 0 w 276809"/>
                <a:gd name="connsiteY3" fmla="*/ 137882 h 299807"/>
                <a:gd name="connsiteX4" fmla="*/ 0 w 276809"/>
                <a:gd name="connsiteY4" fmla="*/ 0 h 299807"/>
                <a:gd name="connsiteX0" fmla="*/ 0 w 310146"/>
                <a:gd name="connsiteY0" fmla="*/ 0 h 299807"/>
                <a:gd name="connsiteX1" fmla="*/ 310146 w 310146"/>
                <a:gd name="connsiteY1" fmla="*/ 219075 h 299807"/>
                <a:gd name="connsiteX2" fmla="*/ 276809 w 310146"/>
                <a:gd name="connsiteY2" fmla="*/ 299807 h 299807"/>
                <a:gd name="connsiteX3" fmla="*/ 0 w 310146"/>
                <a:gd name="connsiteY3" fmla="*/ 137882 h 299807"/>
                <a:gd name="connsiteX4" fmla="*/ 0 w 310146"/>
                <a:gd name="connsiteY4" fmla="*/ 0 h 299807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71" h="323620">
                  <a:moveTo>
                    <a:pt x="14287" y="0"/>
                  </a:moveTo>
                  <a:cubicBezTo>
                    <a:pt x="141482" y="52388"/>
                    <a:pt x="278201" y="190500"/>
                    <a:pt x="319671" y="280988"/>
                  </a:cubicBezTo>
                  <a:lnTo>
                    <a:pt x="305384" y="323620"/>
                  </a:lnTo>
                  <a:cubicBezTo>
                    <a:pt x="203589" y="236308"/>
                    <a:pt x="211332" y="106132"/>
                    <a:pt x="0" y="61683"/>
                  </a:cubicBezTo>
                  <a:lnTo>
                    <a:pt x="14287" y="0"/>
                  </a:ln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8">
              <a:extLst>
                <a:ext uri="{FF2B5EF4-FFF2-40B4-BE49-F238E27FC236}">
                  <a16:creationId xmlns:a16="http://schemas.microsoft.com/office/drawing/2014/main" id="{7FBF336A-E85F-432A-85E1-D7A06C956DF0}"/>
                </a:ext>
              </a:extLst>
            </p:cNvPr>
            <p:cNvSpPr/>
            <p:nvPr/>
          </p:nvSpPr>
          <p:spPr>
            <a:xfrm>
              <a:off x="3995823" y="317123"/>
              <a:ext cx="2218421" cy="1457702"/>
            </a:xfrm>
            <a:custGeom>
              <a:avLst/>
              <a:gdLst>
                <a:gd name="connsiteX0" fmla="*/ 0 w 174673"/>
                <a:gd name="connsiteY0" fmla="*/ 0 h 777560"/>
                <a:gd name="connsiteX1" fmla="*/ 174673 w 174673"/>
                <a:gd name="connsiteY1" fmla="*/ 0 h 777560"/>
                <a:gd name="connsiteX2" fmla="*/ 174673 w 174673"/>
                <a:gd name="connsiteY2" fmla="*/ 777560 h 777560"/>
                <a:gd name="connsiteX3" fmla="*/ 0 w 174673"/>
                <a:gd name="connsiteY3" fmla="*/ 777560 h 777560"/>
                <a:gd name="connsiteX4" fmla="*/ 0 w 174673"/>
                <a:gd name="connsiteY4" fmla="*/ 0 h 777560"/>
                <a:gd name="connsiteX0" fmla="*/ 0 w 593773"/>
                <a:gd name="connsiteY0" fmla="*/ 0 h 777560"/>
                <a:gd name="connsiteX1" fmla="*/ 593773 w 593773"/>
                <a:gd name="connsiteY1" fmla="*/ 261937 h 777560"/>
                <a:gd name="connsiteX2" fmla="*/ 174673 w 593773"/>
                <a:gd name="connsiteY2" fmla="*/ 777560 h 777560"/>
                <a:gd name="connsiteX3" fmla="*/ 0 w 593773"/>
                <a:gd name="connsiteY3" fmla="*/ 777560 h 777560"/>
                <a:gd name="connsiteX4" fmla="*/ 0 w 593773"/>
                <a:gd name="connsiteY4" fmla="*/ 0 h 777560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736773 w 2155873"/>
                <a:gd name="connsiteY2" fmla="*/ 515623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2060623 w 2155873"/>
                <a:gd name="connsiteY2" fmla="*/ 258448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562100 w 2155873"/>
                <a:gd name="connsiteY2" fmla="*/ 515623 h 566738"/>
                <a:gd name="connsiteX3" fmla="*/ 0 w 2155873"/>
                <a:gd name="connsiteY3" fmla="*/ 566738 h 566738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1562100 w 2155873"/>
                <a:gd name="connsiteY2" fmla="*/ 591001 h 642116"/>
                <a:gd name="connsiteX3" fmla="*/ 0 w 2155873"/>
                <a:gd name="connsiteY3" fmla="*/ 642116 h 642116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0 w 2155873"/>
                <a:gd name="connsiteY2" fmla="*/ 642116 h 642116"/>
                <a:gd name="connsiteX0" fmla="*/ 0 w 2155873"/>
                <a:gd name="connsiteY0" fmla="*/ 642116 h 802374"/>
                <a:gd name="connsiteX1" fmla="*/ 2155873 w 2155873"/>
                <a:gd name="connsiteY1" fmla="*/ 75378 h 802374"/>
                <a:gd name="connsiteX2" fmla="*/ 0 w 2155873"/>
                <a:gd name="connsiteY2" fmla="*/ 642116 h 802374"/>
                <a:gd name="connsiteX0" fmla="*/ 0 w 2174555"/>
                <a:gd name="connsiteY0" fmla="*/ 1088469 h 1248727"/>
                <a:gd name="connsiteX1" fmla="*/ 2155873 w 2174555"/>
                <a:gd name="connsiteY1" fmla="*/ 521731 h 1248727"/>
                <a:gd name="connsiteX2" fmla="*/ 0 w 2174555"/>
                <a:gd name="connsiteY2" fmla="*/ 1088469 h 1248727"/>
                <a:gd name="connsiteX0" fmla="*/ 0 w 2169403"/>
                <a:gd name="connsiteY0" fmla="*/ 1268070 h 1428328"/>
                <a:gd name="connsiteX1" fmla="*/ 2155873 w 2169403"/>
                <a:gd name="connsiteY1" fmla="*/ 701332 h 1428328"/>
                <a:gd name="connsiteX2" fmla="*/ 0 w 2169403"/>
                <a:gd name="connsiteY2" fmla="*/ 1268070 h 1428328"/>
                <a:gd name="connsiteX0" fmla="*/ 0 w 2220344"/>
                <a:gd name="connsiteY0" fmla="*/ 1268070 h 1455304"/>
                <a:gd name="connsiteX1" fmla="*/ 2155873 w 2220344"/>
                <a:gd name="connsiteY1" fmla="*/ 701332 h 1455304"/>
                <a:gd name="connsiteX2" fmla="*/ 0 w 2220344"/>
                <a:gd name="connsiteY2" fmla="*/ 1268070 h 1455304"/>
                <a:gd name="connsiteX0" fmla="*/ 0 w 2220344"/>
                <a:gd name="connsiteY0" fmla="*/ 1266175 h 1453409"/>
                <a:gd name="connsiteX1" fmla="*/ 2155873 w 2220344"/>
                <a:gd name="connsiteY1" fmla="*/ 699437 h 1453409"/>
                <a:gd name="connsiteX2" fmla="*/ 0 w 2220344"/>
                <a:gd name="connsiteY2" fmla="*/ 1266175 h 1453409"/>
                <a:gd name="connsiteX0" fmla="*/ 0 w 2218421"/>
                <a:gd name="connsiteY0" fmla="*/ 1266175 h 1462060"/>
                <a:gd name="connsiteX1" fmla="*/ 2155873 w 2218421"/>
                <a:gd name="connsiteY1" fmla="*/ 699437 h 1462060"/>
                <a:gd name="connsiteX2" fmla="*/ 0 w 2218421"/>
                <a:gd name="connsiteY2" fmla="*/ 1266175 h 1462060"/>
                <a:gd name="connsiteX0" fmla="*/ 129534 w 2347955"/>
                <a:gd name="connsiteY0" fmla="*/ 596061 h 791946"/>
                <a:gd name="connsiteX1" fmla="*/ 491657 w 2347955"/>
                <a:gd name="connsiteY1" fmla="*/ 150870 h 791946"/>
                <a:gd name="connsiteX2" fmla="*/ 2285407 w 2347955"/>
                <a:gd name="connsiteY2" fmla="*/ 29323 h 791946"/>
                <a:gd name="connsiteX3" fmla="*/ 129534 w 2347955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954225 h 1150110"/>
                <a:gd name="connsiteX1" fmla="*/ 393873 w 2218421"/>
                <a:gd name="connsiteY1" fmla="*/ 521734 h 1150110"/>
                <a:gd name="connsiteX2" fmla="*/ 2155873 w 2218421"/>
                <a:gd name="connsiteY2" fmla="*/ 387487 h 1150110"/>
                <a:gd name="connsiteX3" fmla="*/ 0 w 2218421"/>
                <a:gd name="connsiteY3" fmla="*/ 954225 h 1150110"/>
                <a:gd name="connsiteX0" fmla="*/ 0 w 2218421"/>
                <a:gd name="connsiteY0" fmla="*/ 1159259 h 1355144"/>
                <a:gd name="connsiteX1" fmla="*/ 393873 w 2218421"/>
                <a:gd name="connsiteY1" fmla="*/ 726768 h 1355144"/>
                <a:gd name="connsiteX2" fmla="*/ 2155873 w 2218421"/>
                <a:gd name="connsiteY2" fmla="*/ 592521 h 1355144"/>
                <a:gd name="connsiteX3" fmla="*/ 0 w 2218421"/>
                <a:gd name="connsiteY3" fmla="*/ 1159259 h 1355144"/>
                <a:gd name="connsiteX0" fmla="*/ 0 w 2218421"/>
                <a:gd name="connsiteY0" fmla="*/ 1268894 h 1464779"/>
                <a:gd name="connsiteX1" fmla="*/ 393873 w 2218421"/>
                <a:gd name="connsiteY1" fmla="*/ 836403 h 1464779"/>
                <a:gd name="connsiteX2" fmla="*/ 2155873 w 2218421"/>
                <a:gd name="connsiteY2" fmla="*/ 702156 h 1464779"/>
                <a:gd name="connsiteX3" fmla="*/ 0 w 2218421"/>
                <a:gd name="connsiteY3" fmla="*/ 1268894 h 1464779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8421" h="1457702">
                  <a:moveTo>
                    <a:pt x="0" y="1261817"/>
                  </a:moveTo>
                  <a:cubicBezTo>
                    <a:pt x="253216" y="1047953"/>
                    <a:pt x="323237" y="1001086"/>
                    <a:pt x="412923" y="842026"/>
                  </a:cubicBezTo>
                  <a:cubicBezTo>
                    <a:pt x="1019885" y="-477980"/>
                    <a:pt x="2427157" y="-22954"/>
                    <a:pt x="2155873" y="695079"/>
                  </a:cubicBezTo>
                  <a:cubicBezTo>
                    <a:pt x="2304024" y="1150692"/>
                    <a:pt x="2385499" y="1782517"/>
                    <a:pt x="0" y="1261817"/>
                  </a:cubicBez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BCC1F6C-3FDF-495F-AC71-7E0D4782D011}"/>
                </a:ext>
              </a:extLst>
            </p:cNvPr>
            <p:cNvSpPr/>
            <p:nvPr/>
          </p:nvSpPr>
          <p:spPr>
            <a:xfrm>
              <a:off x="4005884" y="981999"/>
              <a:ext cx="2145195" cy="593905"/>
            </a:xfrm>
            <a:custGeom>
              <a:avLst/>
              <a:gdLst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3" fmla="*/ 0 w 2107095"/>
                <a:gd name="connsiteY3" fmla="*/ 490330 h 490330"/>
                <a:gd name="connsiteX0" fmla="*/ 2113445 w 2113445"/>
                <a:gd name="connsiteY0" fmla="*/ 0 h 518905"/>
                <a:gd name="connsiteX1" fmla="*/ 6350 w 2113445"/>
                <a:gd name="connsiteY1" fmla="*/ 490330 h 518905"/>
                <a:gd name="connsiteX2" fmla="*/ 6350 w 2113445"/>
                <a:gd name="connsiteY2" fmla="*/ 490330 h 518905"/>
                <a:gd name="connsiteX3" fmla="*/ 0 w 2113445"/>
                <a:gd name="connsiteY3" fmla="*/ 518905 h 51890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0" fmla="*/ 2113445 w 2113445"/>
                <a:gd name="connsiteY0" fmla="*/ 0 h 512555"/>
                <a:gd name="connsiteX1" fmla="*/ 6350 w 2113445"/>
                <a:gd name="connsiteY1" fmla="*/ 490330 h 512555"/>
                <a:gd name="connsiteX2" fmla="*/ 0 w 2113445"/>
                <a:gd name="connsiteY2" fmla="*/ 512555 h 51255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0" fmla="*/ 2116620 w 2116620"/>
                <a:gd name="connsiteY0" fmla="*/ 0 h 522080"/>
                <a:gd name="connsiteX1" fmla="*/ 0 w 2116620"/>
                <a:gd name="connsiteY1" fmla="*/ 522080 h 522080"/>
                <a:gd name="connsiteX0" fmla="*/ 2116620 w 2116620"/>
                <a:gd name="connsiteY0" fmla="*/ 0 h 515730"/>
                <a:gd name="connsiteX1" fmla="*/ 0 w 2116620"/>
                <a:gd name="connsiteY1" fmla="*/ 515730 h 515730"/>
                <a:gd name="connsiteX0" fmla="*/ 2138845 w 2138845"/>
                <a:gd name="connsiteY0" fmla="*/ 0 h 560180"/>
                <a:gd name="connsiteX1" fmla="*/ 0 w 2138845"/>
                <a:gd name="connsiteY1" fmla="*/ 560180 h 560180"/>
                <a:gd name="connsiteX0" fmla="*/ 2138845 w 2138845"/>
                <a:gd name="connsiteY0" fmla="*/ 14224 h 574404"/>
                <a:gd name="connsiteX1" fmla="*/ 0 w 2138845"/>
                <a:gd name="connsiteY1" fmla="*/ 574404 h 574404"/>
                <a:gd name="connsiteX0" fmla="*/ 2138845 w 2138845"/>
                <a:gd name="connsiteY0" fmla="*/ 12317 h 572497"/>
                <a:gd name="connsiteX1" fmla="*/ 0 w 2138845"/>
                <a:gd name="connsiteY1" fmla="*/ 572497 h 572497"/>
                <a:gd name="connsiteX0" fmla="*/ 2145195 w 2145195"/>
                <a:gd name="connsiteY0" fmla="*/ 12378 h 569383"/>
                <a:gd name="connsiteX1" fmla="*/ 0 w 2145195"/>
                <a:gd name="connsiteY1" fmla="*/ 569383 h 569383"/>
                <a:gd name="connsiteX0" fmla="*/ 2145195 w 2145195"/>
                <a:gd name="connsiteY0" fmla="*/ 38689 h 595694"/>
                <a:gd name="connsiteX1" fmla="*/ 0 w 2145195"/>
                <a:gd name="connsiteY1" fmla="*/ 595694 h 595694"/>
                <a:gd name="connsiteX0" fmla="*/ 2145195 w 2145195"/>
                <a:gd name="connsiteY0" fmla="*/ 36900 h 593905"/>
                <a:gd name="connsiteX1" fmla="*/ 0 w 2145195"/>
                <a:gd name="connsiteY1" fmla="*/ 593905 h 59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45195" h="593905">
                  <a:moveTo>
                    <a:pt x="2145195" y="36900"/>
                  </a:moveTo>
                  <a:cubicBezTo>
                    <a:pt x="1187772" y="-166898"/>
                    <a:pt x="620873" y="537353"/>
                    <a:pt x="0" y="593905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44BA5A14-EFE1-47E9-A1B5-EC9783FBCAE7}"/>
                </a:ext>
              </a:extLst>
            </p:cNvPr>
            <p:cNvSpPr/>
            <p:nvPr/>
          </p:nvSpPr>
          <p:spPr>
            <a:xfrm rot="1571539">
              <a:off x="6328021" y="945917"/>
              <a:ext cx="326393" cy="705986"/>
            </a:xfrm>
            <a:custGeom>
              <a:avLst/>
              <a:gdLst>
                <a:gd name="connsiteX0" fmla="*/ 0 w 138494"/>
                <a:gd name="connsiteY0" fmla="*/ 0 h 615620"/>
                <a:gd name="connsiteX1" fmla="*/ 138494 w 138494"/>
                <a:gd name="connsiteY1" fmla="*/ 0 h 615620"/>
                <a:gd name="connsiteX2" fmla="*/ 138494 w 138494"/>
                <a:gd name="connsiteY2" fmla="*/ 615620 h 615620"/>
                <a:gd name="connsiteX3" fmla="*/ 0 w 138494"/>
                <a:gd name="connsiteY3" fmla="*/ 615620 h 615620"/>
                <a:gd name="connsiteX4" fmla="*/ 0 w 138494"/>
                <a:gd name="connsiteY4" fmla="*/ 0 h 615620"/>
                <a:gd name="connsiteX0" fmla="*/ 0 w 236507"/>
                <a:gd name="connsiteY0" fmla="*/ 0 h 615620"/>
                <a:gd name="connsiteX1" fmla="*/ 138494 w 236507"/>
                <a:gd name="connsiteY1" fmla="*/ 0 h 615620"/>
                <a:gd name="connsiteX2" fmla="*/ 236507 w 236507"/>
                <a:gd name="connsiteY2" fmla="*/ 609868 h 615620"/>
                <a:gd name="connsiteX3" fmla="*/ 0 w 236507"/>
                <a:gd name="connsiteY3" fmla="*/ 615620 h 615620"/>
                <a:gd name="connsiteX4" fmla="*/ 0 w 236507"/>
                <a:gd name="connsiteY4" fmla="*/ 0 h 615620"/>
                <a:gd name="connsiteX0" fmla="*/ 0 w 236507"/>
                <a:gd name="connsiteY0" fmla="*/ 0 h 709913"/>
                <a:gd name="connsiteX1" fmla="*/ 138494 w 236507"/>
                <a:gd name="connsiteY1" fmla="*/ 0 h 709913"/>
                <a:gd name="connsiteX2" fmla="*/ 236507 w 236507"/>
                <a:gd name="connsiteY2" fmla="*/ 609868 h 709913"/>
                <a:gd name="connsiteX3" fmla="*/ 88843 w 236507"/>
                <a:gd name="connsiteY3" fmla="*/ 709913 h 709913"/>
                <a:gd name="connsiteX4" fmla="*/ 0 w 236507"/>
                <a:gd name="connsiteY4" fmla="*/ 0 h 709913"/>
                <a:gd name="connsiteX0" fmla="*/ 0 w 309017"/>
                <a:gd name="connsiteY0" fmla="*/ 14438 h 709913"/>
                <a:gd name="connsiteX1" fmla="*/ 211004 w 309017"/>
                <a:gd name="connsiteY1" fmla="*/ 0 h 709913"/>
                <a:gd name="connsiteX2" fmla="*/ 309017 w 309017"/>
                <a:gd name="connsiteY2" fmla="*/ 609868 h 709913"/>
                <a:gd name="connsiteX3" fmla="*/ 161353 w 309017"/>
                <a:gd name="connsiteY3" fmla="*/ 709913 h 709913"/>
                <a:gd name="connsiteX4" fmla="*/ 0 w 309017"/>
                <a:gd name="connsiteY4" fmla="*/ 14438 h 709913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17376 w 326393"/>
                <a:gd name="connsiteY0" fmla="*/ 0 h 705986"/>
                <a:gd name="connsiteX1" fmla="*/ 285552 w 326393"/>
                <a:gd name="connsiteY1" fmla="*/ 37051 h 705986"/>
                <a:gd name="connsiteX2" fmla="*/ 326393 w 326393"/>
                <a:gd name="connsiteY2" fmla="*/ 595430 h 705986"/>
                <a:gd name="connsiteX3" fmla="*/ 157362 w 326393"/>
                <a:gd name="connsiteY3" fmla="*/ 705986 h 705986"/>
                <a:gd name="connsiteX4" fmla="*/ 17376 w 326393"/>
                <a:gd name="connsiteY4" fmla="*/ 0 h 70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6393" h="705986">
                  <a:moveTo>
                    <a:pt x="17376" y="0"/>
                  </a:moveTo>
                  <a:lnTo>
                    <a:pt x="285552" y="37051"/>
                  </a:lnTo>
                  <a:cubicBezTo>
                    <a:pt x="325360" y="125373"/>
                    <a:pt x="142810" y="344301"/>
                    <a:pt x="326393" y="595430"/>
                  </a:cubicBezTo>
                  <a:lnTo>
                    <a:pt x="157362" y="705986"/>
                  </a:lnTo>
                  <a:cubicBezTo>
                    <a:pt x="-29217" y="369641"/>
                    <a:pt x="-10090" y="170949"/>
                    <a:pt x="17376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4">
              <a:extLst>
                <a:ext uri="{FF2B5EF4-FFF2-40B4-BE49-F238E27FC236}">
                  <a16:creationId xmlns:a16="http://schemas.microsoft.com/office/drawing/2014/main" id="{FF0E062D-A20C-4CC0-B4DF-07B3ABA80FD6}"/>
                </a:ext>
              </a:extLst>
            </p:cNvPr>
            <p:cNvSpPr/>
            <p:nvPr/>
          </p:nvSpPr>
          <p:spPr>
            <a:xfrm>
              <a:off x="4965700" y="1441392"/>
              <a:ext cx="4053378" cy="5115980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3378" h="5115980">
                  <a:moveTo>
                    <a:pt x="7981" y="2458794"/>
                  </a:moveTo>
                  <a:cubicBezTo>
                    <a:pt x="118417" y="135247"/>
                    <a:pt x="1619762" y="-10527"/>
                    <a:pt x="2293131" y="516"/>
                  </a:cubicBezTo>
                  <a:cubicBezTo>
                    <a:pt x="2966500" y="11559"/>
                    <a:pt x="4140960" y="998269"/>
                    <a:pt x="4048195" y="2525055"/>
                  </a:cubicBezTo>
                  <a:cubicBezTo>
                    <a:pt x="3809656" y="4409649"/>
                    <a:pt x="2462918" y="5126899"/>
                    <a:pt x="1710035" y="5115855"/>
                  </a:cubicBezTo>
                  <a:cubicBezTo>
                    <a:pt x="957152" y="5104811"/>
                    <a:pt x="-102455" y="4782341"/>
                    <a:pt x="7981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EE25AC7C-C695-4DE7-8493-8C201A3A3BFC}"/>
                </a:ext>
              </a:extLst>
            </p:cNvPr>
            <p:cNvSpPr/>
            <p:nvPr/>
          </p:nvSpPr>
          <p:spPr>
            <a:xfrm rot="19112893">
              <a:off x="6529612" y="848940"/>
              <a:ext cx="190500" cy="29028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DA823117-F2A0-4BBA-AB47-C8FE8A0AF694}"/>
              </a:ext>
            </a:extLst>
          </p:cNvPr>
          <p:cNvGrpSpPr/>
          <p:nvPr/>
        </p:nvGrpSpPr>
        <p:grpSpPr>
          <a:xfrm>
            <a:off x="2438107" y="3426176"/>
            <a:ext cx="1116649" cy="1304515"/>
            <a:chOff x="3677502" y="317123"/>
            <a:chExt cx="5341576" cy="6240249"/>
          </a:xfrm>
        </p:grpSpPr>
        <p:sp>
          <p:nvSpPr>
            <p:cNvPr id="136" name="Oval 4">
              <a:extLst>
                <a:ext uri="{FF2B5EF4-FFF2-40B4-BE49-F238E27FC236}">
                  <a16:creationId xmlns:a16="http://schemas.microsoft.com/office/drawing/2014/main" id="{C9B3B374-4411-40A2-AAF2-F476BC271F1D}"/>
                </a:ext>
              </a:extLst>
            </p:cNvPr>
            <p:cNvSpPr/>
            <p:nvPr/>
          </p:nvSpPr>
          <p:spPr>
            <a:xfrm flipH="1">
              <a:off x="3677502" y="1370634"/>
              <a:ext cx="4064461" cy="5127903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4461" h="5127903">
                  <a:moveTo>
                    <a:pt x="19064" y="2458794"/>
                  </a:moveTo>
                  <a:cubicBezTo>
                    <a:pt x="129500" y="135247"/>
                    <a:pt x="1630845" y="-10527"/>
                    <a:pt x="2304214" y="516"/>
                  </a:cubicBezTo>
                  <a:cubicBezTo>
                    <a:pt x="2977583" y="11559"/>
                    <a:pt x="4152043" y="998269"/>
                    <a:pt x="4059278" y="2525055"/>
                  </a:cubicBezTo>
                  <a:cubicBezTo>
                    <a:pt x="3953261" y="4383144"/>
                    <a:pt x="3189619" y="5020881"/>
                    <a:pt x="1721118" y="5115855"/>
                  </a:cubicBezTo>
                  <a:cubicBezTo>
                    <a:pt x="252617" y="5210829"/>
                    <a:pt x="-91372" y="4782341"/>
                    <a:pt x="19064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7">
              <a:extLst>
                <a:ext uri="{FF2B5EF4-FFF2-40B4-BE49-F238E27FC236}">
                  <a16:creationId xmlns:a16="http://schemas.microsoft.com/office/drawing/2014/main" id="{AAEEBF4D-9818-48B6-9F37-7D546399F889}"/>
                </a:ext>
              </a:extLst>
            </p:cNvPr>
            <p:cNvSpPr/>
            <p:nvPr/>
          </p:nvSpPr>
          <p:spPr>
            <a:xfrm>
              <a:off x="6090654" y="1038455"/>
              <a:ext cx="319671" cy="323620"/>
            </a:xfrm>
            <a:custGeom>
              <a:avLst/>
              <a:gdLst>
                <a:gd name="connsiteX0" fmla="*/ 0 w 219659"/>
                <a:gd name="connsiteY0" fmla="*/ 0 h 137882"/>
                <a:gd name="connsiteX1" fmla="*/ 219659 w 219659"/>
                <a:gd name="connsiteY1" fmla="*/ 0 h 137882"/>
                <a:gd name="connsiteX2" fmla="*/ 219659 w 219659"/>
                <a:gd name="connsiteY2" fmla="*/ 137882 h 137882"/>
                <a:gd name="connsiteX3" fmla="*/ 0 w 219659"/>
                <a:gd name="connsiteY3" fmla="*/ 137882 h 137882"/>
                <a:gd name="connsiteX4" fmla="*/ 0 w 219659"/>
                <a:gd name="connsiteY4" fmla="*/ 0 h 137882"/>
                <a:gd name="connsiteX0" fmla="*/ 0 w 276809"/>
                <a:gd name="connsiteY0" fmla="*/ 0 h 299807"/>
                <a:gd name="connsiteX1" fmla="*/ 219659 w 276809"/>
                <a:gd name="connsiteY1" fmla="*/ 0 h 299807"/>
                <a:gd name="connsiteX2" fmla="*/ 276809 w 276809"/>
                <a:gd name="connsiteY2" fmla="*/ 299807 h 299807"/>
                <a:gd name="connsiteX3" fmla="*/ 0 w 276809"/>
                <a:gd name="connsiteY3" fmla="*/ 137882 h 299807"/>
                <a:gd name="connsiteX4" fmla="*/ 0 w 276809"/>
                <a:gd name="connsiteY4" fmla="*/ 0 h 299807"/>
                <a:gd name="connsiteX0" fmla="*/ 0 w 310146"/>
                <a:gd name="connsiteY0" fmla="*/ 0 h 299807"/>
                <a:gd name="connsiteX1" fmla="*/ 310146 w 310146"/>
                <a:gd name="connsiteY1" fmla="*/ 219075 h 299807"/>
                <a:gd name="connsiteX2" fmla="*/ 276809 w 310146"/>
                <a:gd name="connsiteY2" fmla="*/ 299807 h 299807"/>
                <a:gd name="connsiteX3" fmla="*/ 0 w 310146"/>
                <a:gd name="connsiteY3" fmla="*/ 137882 h 299807"/>
                <a:gd name="connsiteX4" fmla="*/ 0 w 310146"/>
                <a:gd name="connsiteY4" fmla="*/ 0 h 299807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71" h="323620">
                  <a:moveTo>
                    <a:pt x="14287" y="0"/>
                  </a:moveTo>
                  <a:cubicBezTo>
                    <a:pt x="141482" y="52388"/>
                    <a:pt x="278201" y="190500"/>
                    <a:pt x="319671" y="280988"/>
                  </a:cubicBezTo>
                  <a:lnTo>
                    <a:pt x="305384" y="323620"/>
                  </a:lnTo>
                  <a:cubicBezTo>
                    <a:pt x="203589" y="236308"/>
                    <a:pt x="211332" y="106132"/>
                    <a:pt x="0" y="61683"/>
                  </a:cubicBezTo>
                  <a:lnTo>
                    <a:pt x="14287" y="0"/>
                  </a:ln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8">
              <a:extLst>
                <a:ext uri="{FF2B5EF4-FFF2-40B4-BE49-F238E27FC236}">
                  <a16:creationId xmlns:a16="http://schemas.microsoft.com/office/drawing/2014/main" id="{68233EF0-BFA6-4690-B273-DA2998581D75}"/>
                </a:ext>
              </a:extLst>
            </p:cNvPr>
            <p:cNvSpPr/>
            <p:nvPr/>
          </p:nvSpPr>
          <p:spPr>
            <a:xfrm>
              <a:off x="3995823" y="317123"/>
              <a:ext cx="2218421" cy="1457702"/>
            </a:xfrm>
            <a:custGeom>
              <a:avLst/>
              <a:gdLst>
                <a:gd name="connsiteX0" fmla="*/ 0 w 174673"/>
                <a:gd name="connsiteY0" fmla="*/ 0 h 777560"/>
                <a:gd name="connsiteX1" fmla="*/ 174673 w 174673"/>
                <a:gd name="connsiteY1" fmla="*/ 0 h 777560"/>
                <a:gd name="connsiteX2" fmla="*/ 174673 w 174673"/>
                <a:gd name="connsiteY2" fmla="*/ 777560 h 777560"/>
                <a:gd name="connsiteX3" fmla="*/ 0 w 174673"/>
                <a:gd name="connsiteY3" fmla="*/ 777560 h 777560"/>
                <a:gd name="connsiteX4" fmla="*/ 0 w 174673"/>
                <a:gd name="connsiteY4" fmla="*/ 0 h 777560"/>
                <a:gd name="connsiteX0" fmla="*/ 0 w 593773"/>
                <a:gd name="connsiteY0" fmla="*/ 0 h 777560"/>
                <a:gd name="connsiteX1" fmla="*/ 593773 w 593773"/>
                <a:gd name="connsiteY1" fmla="*/ 261937 h 777560"/>
                <a:gd name="connsiteX2" fmla="*/ 174673 w 593773"/>
                <a:gd name="connsiteY2" fmla="*/ 777560 h 777560"/>
                <a:gd name="connsiteX3" fmla="*/ 0 w 593773"/>
                <a:gd name="connsiteY3" fmla="*/ 777560 h 777560"/>
                <a:gd name="connsiteX4" fmla="*/ 0 w 593773"/>
                <a:gd name="connsiteY4" fmla="*/ 0 h 777560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736773 w 2155873"/>
                <a:gd name="connsiteY2" fmla="*/ 515623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2060623 w 2155873"/>
                <a:gd name="connsiteY2" fmla="*/ 258448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562100 w 2155873"/>
                <a:gd name="connsiteY2" fmla="*/ 515623 h 566738"/>
                <a:gd name="connsiteX3" fmla="*/ 0 w 2155873"/>
                <a:gd name="connsiteY3" fmla="*/ 566738 h 566738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1562100 w 2155873"/>
                <a:gd name="connsiteY2" fmla="*/ 591001 h 642116"/>
                <a:gd name="connsiteX3" fmla="*/ 0 w 2155873"/>
                <a:gd name="connsiteY3" fmla="*/ 642116 h 642116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0 w 2155873"/>
                <a:gd name="connsiteY2" fmla="*/ 642116 h 642116"/>
                <a:gd name="connsiteX0" fmla="*/ 0 w 2155873"/>
                <a:gd name="connsiteY0" fmla="*/ 642116 h 802374"/>
                <a:gd name="connsiteX1" fmla="*/ 2155873 w 2155873"/>
                <a:gd name="connsiteY1" fmla="*/ 75378 h 802374"/>
                <a:gd name="connsiteX2" fmla="*/ 0 w 2155873"/>
                <a:gd name="connsiteY2" fmla="*/ 642116 h 802374"/>
                <a:gd name="connsiteX0" fmla="*/ 0 w 2174555"/>
                <a:gd name="connsiteY0" fmla="*/ 1088469 h 1248727"/>
                <a:gd name="connsiteX1" fmla="*/ 2155873 w 2174555"/>
                <a:gd name="connsiteY1" fmla="*/ 521731 h 1248727"/>
                <a:gd name="connsiteX2" fmla="*/ 0 w 2174555"/>
                <a:gd name="connsiteY2" fmla="*/ 1088469 h 1248727"/>
                <a:gd name="connsiteX0" fmla="*/ 0 w 2169403"/>
                <a:gd name="connsiteY0" fmla="*/ 1268070 h 1428328"/>
                <a:gd name="connsiteX1" fmla="*/ 2155873 w 2169403"/>
                <a:gd name="connsiteY1" fmla="*/ 701332 h 1428328"/>
                <a:gd name="connsiteX2" fmla="*/ 0 w 2169403"/>
                <a:gd name="connsiteY2" fmla="*/ 1268070 h 1428328"/>
                <a:gd name="connsiteX0" fmla="*/ 0 w 2220344"/>
                <a:gd name="connsiteY0" fmla="*/ 1268070 h 1455304"/>
                <a:gd name="connsiteX1" fmla="*/ 2155873 w 2220344"/>
                <a:gd name="connsiteY1" fmla="*/ 701332 h 1455304"/>
                <a:gd name="connsiteX2" fmla="*/ 0 w 2220344"/>
                <a:gd name="connsiteY2" fmla="*/ 1268070 h 1455304"/>
                <a:gd name="connsiteX0" fmla="*/ 0 w 2220344"/>
                <a:gd name="connsiteY0" fmla="*/ 1266175 h 1453409"/>
                <a:gd name="connsiteX1" fmla="*/ 2155873 w 2220344"/>
                <a:gd name="connsiteY1" fmla="*/ 699437 h 1453409"/>
                <a:gd name="connsiteX2" fmla="*/ 0 w 2220344"/>
                <a:gd name="connsiteY2" fmla="*/ 1266175 h 1453409"/>
                <a:gd name="connsiteX0" fmla="*/ 0 w 2218421"/>
                <a:gd name="connsiteY0" fmla="*/ 1266175 h 1462060"/>
                <a:gd name="connsiteX1" fmla="*/ 2155873 w 2218421"/>
                <a:gd name="connsiteY1" fmla="*/ 699437 h 1462060"/>
                <a:gd name="connsiteX2" fmla="*/ 0 w 2218421"/>
                <a:gd name="connsiteY2" fmla="*/ 1266175 h 1462060"/>
                <a:gd name="connsiteX0" fmla="*/ 129534 w 2347955"/>
                <a:gd name="connsiteY0" fmla="*/ 596061 h 791946"/>
                <a:gd name="connsiteX1" fmla="*/ 491657 w 2347955"/>
                <a:gd name="connsiteY1" fmla="*/ 150870 h 791946"/>
                <a:gd name="connsiteX2" fmla="*/ 2285407 w 2347955"/>
                <a:gd name="connsiteY2" fmla="*/ 29323 h 791946"/>
                <a:gd name="connsiteX3" fmla="*/ 129534 w 2347955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954225 h 1150110"/>
                <a:gd name="connsiteX1" fmla="*/ 393873 w 2218421"/>
                <a:gd name="connsiteY1" fmla="*/ 521734 h 1150110"/>
                <a:gd name="connsiteX2" fmla="*/ 2155873 w 2218421"/>
                <a:gd name="connsiteY2" fmla="*/ 387487 h 1150110"/>
                <a:gd name="connsiteX3" fmla="*/ 0 w 2218421"/>
                <a:gd name="connsiteY3" fmla="*/ 954225 h 1150110"/>
                <a:gd name="connsiteX0" fmla="*/ 0 w 2218421"/>
                <a:gd name="connsiteY0" fmla="*/ 1159259 h 1355144"/>
                <a:gd name="connsiteX1" fmla="*/ 393873 w 2218421"/>
                <a:gd name="connsiteY1" fmla="*/ 726768 h 1355144"/>
                <a:gd name="connsiteX2" fmla="*/ 2155873 w 2218421"/>
                <a:gd name="connsiteY2" fmla="*/ 592521 h 1355144"/>
                <a:gd name="connsiteX3" fmla="*/ 0 w 2218421"/>
                <a:gd name="connsiteY3" fmla="*/ 1159259 h 1355144"/>
                <a:gd name="connsiteX0" fmla="*/ 0 w 2218421"/>
                <a:gd name="connsiteY0" fmla="*/ 1268894 h 1464779"/>
                <a:gd name="connsiteX1" fmla="*/ 393873 w 2218421"/>
                <a:gd name="connsiteY1" fmla="*/ 836403 h 1464779"/>
                <a:gd name="connsiteX2" fmla="*/ 2155873 w 2218421"/>
                <a:gd name="connsiteY2" fmla="*/ 702156 h 1464779"/>
                <a:gd name="connsiteX3" fmla="*/ 0 w 2218421"/>
                <a:gd name="connsiteY3" fmla="*/ 1268894 h 1464779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8421" h="1457702">
                  <a:moveTo>
                    <a:pt x="0" y="1261817"/>
                  </a:moveTo>
                  <a:cubicBezTo>
                    <a:pt x="253216" y="1047953"/>
                    <a:pt x="323237" y="1001086"/>
                    <a:pt x="412923" y="842026"/>
                  </a:cubicBezTo>
                  <a:cubicBezTo>
                    <a:pt x="1019885" y="-477980"/>
                    <a:pt x="2427157" y="-22954"/>
                    <a:pt x="2155873" y="695079"/>
                  </a:cubicBezTo>
                  <a:cubicBezTo>
                    <a:pt x="2304024" y="1150692"/>
                    <a:pt x="2385499" y="1782517"/>
                    <a:pt x="0" y="1261817"/>
                  </a:cubicBez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FCD42221-4376-4695-B02C-D8DEE71DE29A}"/>
                </a:ext>
              </a:extLst>
            </p:cNvPr>
            <p:cNvSpPr/>
            <p:nvPr/>
          </p:nvSpPr>
          <p:spPr>
            <a:xfrm>
              <a:off x="4005884" y="981999"/>
              <a:ext cx="2145195" cy="593905"/>
            </a:xfrm>
            <a:custGeom>
              <a:avLst/>
              <a:gdLst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3" fmla="*/ 0 w 2107095"/>
                <a:gd name="connsiteY3" fmla="*/ 490330 h 490330"/>
                <a:gd name="connsiteX0" fmla="*/ 2113445 w 2113445"/>
                <a:gd name="connsiteY0" fmla="*/ 0 h 518905"/>
                <a:gd name="connsiteX1" fmla="*/ 6350 w 2113445"/>
                <a:gd name="connsiteY1" fmla="*/ 490330 h 518905"/>
                <a:gd name="connsiteX2" fmla="*/ 6350 w 2113445"/>
                <a:gd name="connsiteY2" fmla="*/ 490330 h 518905"/>
                <a:gd name="connsiteX3" fmla="*/ 0 w 2113445"/>
                <a:gd name="connsiteY3" fmla="*/ 518905 h 51890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0" fmla="*/ 2113445 w 2113445"/>
                <a:gd name="connsiteY0" fmla="*/ 0 h 512555"/>
                <a:gd name="connsiteX1" fmla="*/ 6350 w 2113445"/>
                <a:gd name="connsiteY1" fmla="*/ 490330 h 512555"/>
                <a:gd name="connsiteX2" fmla="*/ 0 w 2113445"/>
                <a:gd name="connsiteY2" fmla="*/ 512555 h 51255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0" fmla="*/ 2116620 w 2116620"/>
                <a:gd name="connsiteY0" fmla="*/ 0 h 522080"/>
                <a:gd name="connsiteX1" fmla="*/ 0 w 2116620"/>
                <a:gd name="connsiteY1" fmla="*/ 522080 h 522080"/>
                <a:gd name="connsiteX0" fmla="*/ 2116620 w 2116620"/>
                <a:gd name="connsiteY0" fmla="*/ 0 h 515730"/>
                <a:gd name="connsiteX1" fmla="*/ 0 w 2116620"/>
                <a:gd name="connsiteY1" fmla="*/ 515730 h 515730"/>
                <a:gd name="connsiteX0" fmla="*/ 2138845 w 2138845"/>
                <a:gd name="connsiteY0" fmla="*/ 0 h 560180"/>
                <a:gd name="connsiteX1" fmla="*/ 0 w 2138845"/>
                <a:gd name="connsiteY1" fmla="*/ 560180 h 560180"/>
                <a:gd name="connsiteX0" fmla="*/ 2138845 w 2138845"/>
                <a:gd name="connsiteY0" fmla="*/ 14224 h 574404"/>
                <a:gd name="connsiteX1" fmla="*/ 0 w 2138845"/>
                <a:gd name="connsiteY1" fmla="*/ 574404 h 574404"/>
                <a:gd name="connsiteX0" fmla="*/ 2138845 w 2138845"/>
                <a:gd name="connsiteY0" fmla="*/ 12317 h 572497"/>
                <a:gd name="connsiteX1" fmla="*/ 0 w 2138845"/>
                <a:gd name="connsiteY1" fmla="*/ 572497 h 572497"/>
                <a:gd name="connsiteX0" fmla="*/ 2145195 w 2145195"/>
                <a:gd name="connsiteY0" fmla="*/ 12378 h 569383"/>
                <a:gd name="connsiteX1" fmla="*/ 0 w 2145195"/>
                <a:gd name="connsiteY1" fmla="*/ 569383 h 569383"/>
                <a:gd name="connsiteX0" fmla="*/ 2145195 w 2145195"/>
                <a:gd name="connsiteY0" fmla="*/ 38689 h 595694"/>
                <a:gd name="connsiteX1" fmla="*/ 0 w 2145195"/>
                <a:gd name="connsiteY1" fmla="*/ 595694 h 595694"/>
                <a:gd name="connsiteX0" fmla="*/ 2145195 w 2145195"/>
                <a:gd name="connsiteY0" fmla="*/ 36900 h 593905"/>
                <a:gd name="connsiteX1" fmla="*/ 0 w 2145195"/>
                <a:gd name="connsiteY1" fmla="*/ 593905 h 59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45195" h="593905">
                  <a:moveTo>
                    <a:pt x="2145195" y="36900"/>
                  </a:moveTo>
                  <a:cubicBezTo>
                    <a:pt x="1187772" y="-166898"/>
                    <a:pt x="620873" y="537353"/>
                    <a:pt x="0" y="593905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5">
              <a:extLst>
                <a:ext uri="{FF2B5EF4-FFF2-40B4-BE49-F238E27FC236}">
                  <a16:creationId xmlns:a16="http://schemas.microsoft.com/office/drawing/2014/main" id="{57B9DEE6-F39C-445E-B50D-AE3FED669E3A}"/>
                </a:ext>
              </a:extLst>
            </p:cNvPr>
            <p:cNvSpPr/>
            <p:nvPr/>
          </p:nvSpPr>
          <p:spPr>
            <a:xfrm rot="1571539">
              <a:off x="6328021" y="945917"/>
              <a:ext cx="326393" cy="705986"/>
            </a:xfrm>
            <a:custGeom>
              <a:avLst/>
              <a:gdLst>
                <a:gd name="connsiteX0" fmla="*/ 0 w 138494"/>
                <a:gd name="connsiteY0" fmla="*/ 0 h 615620"/>
                <a:gd name="connsiteX1" fmla="*/ 138494 w 138494"/>
                <a:gd name="connsiteY1" fmla="*/ 0 h 615620"/>
                <a:gd name="connsiteX2" fmla="*/ 138494 w 138494"/>
                <a:gd name="connsiteY2" fmla="*/ 615620 h 615620"/>
                <a:gd name="connsiteX3" fmla="*/ 0 w 138494"/>
                <a:gd name="connsiteY3" fmla="*/ 615620 h 615620"/>
                <a:gd name="connsiteX4" fmla="*/ 0 w 138494"/>
                <a:gd name="connsiteY4" fmla="*/ 0 h 615620"/>
                <a:gd name="connsiteX0" fmla="*/ 0 w 236507"/>
                <a:gd name="connsiteY0" fmla="*/ 0 h 615620"/>
                <a:gd name="connsiteX1" fmla="*/ 138494 w 236507"/>
                <a:gd name="connsiteY1" fmla="*/ 0 h 615620"/>
                <a:gd name="connsiteX2" fmla="*/ 236507 w 236507"/>
                <a:gd name="connsiteY2" fmla="*/ 609868 h 615620"/>
                <a:gd name="connsiteX3" fmla="*/ 0 w 236507"/>
                <a:gd name="connsiteY3" fmla="*/ 615620 h 615620"/>
                <a:gd name="connsiteX4" fmla="*/ 0 w 236507"/>
                <a:gd name="connsiteY4" fmla="*/ 0 h 615620"/>
                <a:gd name="connsiteX0" fmla="*/ 0 w 236507"/>
                <a:gd name="connsiteY0" fmla="*/ 0 h 709913"/>
                <a:gd name="connsiteX1" fmla="*/ 138494 w 236507"/>
                <a:gd name="connsiteY1" fmla="*/ 0 h 709913"/>
                <a:gd name="connsiteX2" fmla="*/ 236507 w 236507"/>
                <a:gd name="connsiteY2" fmla="*/ 609868 h 709913"/>
                <a:gd name="connsiteX3" fmla="*/ 88843 w 236507"/>
                <a:gd name="connsiteY3" fmla="*/ 709913 h 709913"/>
                <a:gd name="connsiteX4" fmla="*/ 0 w 236507"/>
                <a:gd name="connsiteY4" fmla="*/ 0 h 709913"/>
                <a:gd name="connsiteX0" fmla="*/ 0 w 309017"/>
                <a:gd name="connsiteY0" fmla="*/ 14438 h 709913"/>
                <a:gd name="connsiteX1" fmla="*/ 211004 w 309017"/>
                <a:gd name="connsiteY1" fmla="*/ 0 h 709913"/>
                <a:gd name="connsiteX2" fmla="*/ 309017 w 309017"/>
                <a:gd name="connsiteY2" fmla="*/ 609868 h 709913"/>
                <a:gd name="connsiteX3" fmla="*/ 161353 w 309017"/>
                <a:gd name="connsiteY3" fmla="*/ 709913 h 709913"/>
                <a:gd name="connsiteX4" fmla="*/ 0 w 309017"/>
                <a:gd name="connsiteY4" fmla="*/ 14438 h 709913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17376 w 326393"/>
                <a:gd name="connsiteY0" fmla="*/ 0 h 705986"/>
                <a:gd name="connsiteX1" fmla="*/ 285552 w 326393"/>
                <a:gd name="connsiteY1" fmla="*/ 37051 h 705986"/>
                <a:gd name="connsiteX2" fmla="*/ 326393 w 326393"/>
                <a:gd name="connsiteY2" fmla="*/ 595430 h 705986"/>
                <a:gd name="connsiteX3" fmla="*/ 157362 w 326393"/>
                <a:gd name="connsiteY3" fmla="*/ 705986 h 705986"/>
                <a:gd name="connsiteX4" fmla="*/ 17376 w 326393"/>
                <a:gd name="connsiteY4" fmla="*/ 0 h 70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6393" h="705986">
                  <a:moveTo>
                    <a:pt x="17376" y="0"/>
                  </a:moveTo>
                  <a:lnTo>
                    <a:pt x="285552" y="37051"/>
                  </a:lnTo>
                  <a:cubicBezTo>
                    <a:pt x="325360" y="125373"/>
                    <a:pt x="142810" y="344301"/>
                    <a:pt x="326393" y="595430"/>
                  </a:cubicBezTo>
                  <a:lnTo>
                    <a:pt x="157362" y="705986"/>
                  </a:lnTo>
                  <a:cubicBezTo>
                    <a:pt x="-29217" y="369641"/>
                    <a:pt x="-10090" y="170949"/>
                    <a:pt x="17376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4">
              <a:extLst>
                <a:ext uri="{FF2B5EF4-FFF2-40B4-BE49-F238E27FC236}">
                  <a16:creationId xmlns:a16="http://schemas.microsoft.com/office/drawing/2014/main" id="{626A6666-2A21-4DC1-8F64-A62BDDC4DB9C}"/>
                </a:ext>
              </a:extLst>
            </p:cNvPr>
            <p:cNvSpPr/>
            <p:nvPr/>
          </p:nvSpPr>
          <p:spPr>
            <a:xfrm>
              <a:off x="4965700" y="1441392"/>
              <a:ext cx="4053378" cy="5115980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3378" h="5115980">
                  <a:moveTo>
                    <a:pt x="7981" y="2458794"/>
                  </a:moveTo>
                  <a:cubicBezTo>
                    <a:pt x="118417" y="135247"/>
                    <a:pt x="1619762" y="-10527"/>
                    <a:pt x="2293131" y="516"/>
                  </a:cubicBezTo>
                  <a:cubicBezTo>
                    <a:pt x="2966500" y="11559"/>
                    <a:pt x="4140960" y="998269"/>
                    <a:pt x="4048195" y="2525055"/>
                  </a:cubicBezTo>
                  <a:cubicBezTo>
                    <a:pt x="3809656" y="4409649"/>
                    <a:pt x="2462918" y="5126899"/>
                    <a:pt x="1710035" y="5115855"/>
                  </a:cubicBezTo>
                  <a:cubicBezTo>
                    <a:pt x="957152" y="5104811"/>
                    <a:pt x="-102455" y="4782341"/>
                    <a:pt x="7981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ABC9352E-7FE6-46A3-BD7E-9B7B3601645C}"/>
                </a:ext>
              </a:extLst>
            </p:cNvPr>
            <p:cNvSpPr/>
            <p:nvPr/>
          </p:nvSpPr>
          <p:spPr>
            <a:xfrm rot="19112893">
              <a:off x="6529612" y="848940"/>
              <a:ext cx="190500" cy="29028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B0326B5F-B950-4858-8A67-7A68980DDFF4}"/>
              </a:ext>
            </a:extLst>
          </p:cNvPr>
          <p:cNvGrpSpPr/>
          <p:nvPr/>
        </p:nvGrpSpPr>
        <p:grpSpPr>
          <a:xfrm>
            <a:off x="1678779" y="3582771"/>
            <a:ext cx="1362039" cy="1591190"/>
            <a:chOff x="3677502" y="317123"/>
            <a:chExt cx="5341576" cy="6240249"/>
          </a:xfrm>
        </p:grpSpPr>
        <p:sp>
          <p:nvSpPr>
            <p:cNvPr id="120" name="Oval 4">
              <a:extLst>
                <a:ext uri="{FF2B5EF4-FFF2-40B4-BE49-F238E27FC236}">
                  <a16:creationId xmlns:a16="http://schemas.microsoft.com/office/drawing/2014/main" id="{02D7B915-859E-44CC-87BE-ABBE50648976}"/>
                </a:ext>
              </a:extLst>
            </p:cNvPr>
            <p:cNvSpPr/>
            <p:nvPr/>
          </p:nvSpPr>
          <p:spPr>
            <a:xfrm flipH="1">
              <a:off x="3677502" y="1370634"/>
              <a:ext cx="4064461" cy="5127903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4461" h="5127903">
                  <a:moveTo>
                    <a:pt x="19064" y="2458794"/>
                  </a:moveTo>
                  <a:cubicBezTo>
                    <a:pt x="129500" y="135247"/>
                    <a:pt x="1630845" y="-10527"/>
                    <a:pt x="2304214" y="516"/>
                  </a:cubicBezTo>
                  <a:cubicBezTo>
                    <a:pt x="2977583" y="11559"/>
                    <a:pt x="4152043" y="998269"/>
                    <a:pt x="4059278" y="2525055"/>
                  </a:cubicBezTo>
                  <a:cubicBezTo>
                    <a:pt x="3953261" y="4383144"/>
                    <a:pt x="3189619" y="5020881"/>
                    <a:pt x="1721118" y="5115855"/>
                  </a:cubicBezTo>
                  <a:cubicBezTo>
                    <a:pt x="252617" y="5210829"/>
                    <a:pt x="-91372" y="4782341"/>
                    <a:pt x="19064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7">
              <a:extLst>
                <a:ext uri="{FF2B5EF4-FFF2-40B4-BE49-F238E27FC236}">
                  <a16:creationId xmlns:a16="http://schemas.microsoft.com/office/drawing/2014/main" id="{23B741F2-0CF3-4621-981E-16138019E1B3}"/>
                </a:ext>
              </a:extLst>
            </p:cNvPr>
            <p:cNvSpPr/>
            <p:nvPr/>
          </p:nvSpPr>
          <p:spPr>
            <a:xfrm>
              <a:off x="6090654" y="1038455"/>
              <a:ext cx="319671" cy="323620"/>
            </a:xfrm>
            <a:custGeom>
              <a:avLst/>
              <a:gdLst>
                <a:gd name="connsiteX0" fmla="*/ 0 w 219659"/>
                <a:gd name="connsiteY0" fmla="*/ 0 h 137882"/>
                <a:gd name="connsiteX1" fmla="*/ 219659 w 219659"/>
                <a:gd name="connsiteY1" fmla="*/ 0 h 137882"/>
                <a:gd name="connsiteX2" fmla="*/ 219659 w 219659"/>
                <a:gd name="connsiteY2" fmla="*/ 137882 h 137882"/>
                <a:gd name="connsiteX3" fmla="*/ 0 w 219659"/>
                <a:gd name="connsiteY3" fmla="*/ 137882 h 137882"/>
                <a:gd name="connsiteX4" fmla="*/ 0 w 219659"/>
                <a:gd name="connsiteY4" fmla="*/ 0 h 137882"/>
                <a:gd name="connsiteX0" fmla="*/ 0 w 276809"/>
                <a:gd name="connsiteY0" fmla="*/ 0 h 299807"/>
                <a:gd name="connsiteX1" fmla="*/ 219659 w 276809"/>
                <a:gd name="connsiteY1" fmla="*/ 0 h 299807"/>
                <a:gd name="connsiteX2" fmla="*/ 276809 w 276809"/>
                <a:gd name="connsiteY2" fmla="*/ 299807 h 299807"/>
                <a:gd name="connsiteX3" fmla="*/ 0 w 276809"/>
                <a:gd name="connsiteY3" fmla="*/ 137882 h 299807"/>
                <a:gd name="connsiteX4" fmla="*/ 0 w 276809"/>
                <a:gd name="connsiteY4" fmla="*/ 0 h 299807"/>
                <a:gd name="connsiteX0" fmla="*/ 0 w 310146"/>
                <a:gd name="connsiteY0" fmla="*/ 0 h 299807"/>
                <a:gd name="connsiteX1" fmla="*/ 310146 w 310146"/>
                <a:gd name="connsiteY1" fmla="*/ 219075 h 299807"/>
                <a:gd name="connsiteX2" fmla="*/ 276809 w 310146"/>
                <a:gd name="connsiteY2" fmla="*/ 299807 h 299807"/>
                <a:gd name="connsiteX3" fmla="*/ 0 w 310146"/>
                <a:gd name="connsiteY3" fmla="*/ 137882 h 299807"/>
                <a:gd name="connsiteX4" fmla="*/ 0 w 310146"/>
                <a:gd name="connsiteY4" fmla="*/ 0 h 299807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71" h="323620">
                  <a:moveTo>
                    <a:pt x="14287" y="0"/>
                  </a:moveTo>
                  <a:cubicBezTo>
                    <a:pt x="141482" y="52388"/>
                    <a:pt x="278201" y="190500"/>
                    <a:pt x="319671" y="280988"/>
                  </a:cubicBezTo>
                  <a:lnTo>
                    <a:pt x="305384" y="323620"/>
                  </a:lnTo>
                  <a:cubicBezTo>
                    <a:pt x="203589" y="236308"/>
                    <a:pt x="211332" y="106132"/>
                    <a:pt x="0" y="61683"/>
                  </a:cubicBezTo>
                  <a:lnTo>
                    <a:pt x="14287" y="0"/>
                  </a:ln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8">
              <a:extLst>
                <a:ext uri="{FF2B5EF4-FFF2-40B4-BE49-F238E27FC236}">
                  <a16:creationId xmlns:a16="http://schemas.microsoft.com/office/drawing/2014/main" id="{2596192F-CA81-4F2E-933A-072712DFDDE7}"/>
                </a:ext>
              </a:extLst>
            </p:cNvPr>
            <p:cNvSpPr/>
            <p:nvPr/>
          </p:nvSpPr>
          <p:spPr>
            <a:xfrm>
              <a:off x="3995823" y="317123"/>
              <a:ext cx="2218421" cy="1457702"/>
            </a:xfrm>
            <a:custGeom>
              <a:avLst/>
              <a:gdLst>
                <a:gd name="connsiteX0" fmla="*/ 0 w 174673"/>
                <a:gd name="connsiteY0" fmla="*/ 0 h 777560"/>
                <a:gd name="connsiteX1" fmla="*/ 174673 w 174673"/>
                <a:gd name="connsiteY1" fmla="*/ 0 h 777560"/>
                <a:gd name="connsiteX2" fmla="*/ 174673 w 174673"/>
                <a:gd name="connsiteY2" fmla="*/ 777560 h 777560"/>
                <a:gd name="connsiteX3" fmla="*/ 0 w 174673"/>
                <a:gd name="connsiteY3" fmla="*/ 777560 h 777560"/>
                <a:gd name="connsiteX4" fmla="*/ 0 w 174673"/>
                <a:gd name="connsiteY4" fmla="*/ 0 h 777560"/>
                <a:gd name="connsiteX0" fmla="*/ 0 w 593773"/>
                <a:gd name="connsiteY0" fmla="*/ 0 h 777560"/>
                <a:gd name="connsiteX1" fmla="*/ 593773 w 593773"/>
                <a:gd name="connsiteY1" fmla="*/ 261937 h 777560"/>
                <a:gd name="connsiteX2" fmla="*/ 174673 w 593773"/>
                <a:gd name="connsiteY2" fmla="*/ 777560 h 777560"/>
                <a:gd name="connsiteX3" fmla="*/ 0 w 593773"/>
                <a:gd name="connsiteY3" fmla="*/ 777560 h 777560"/>
                <a:gd name="connsiteX4" fmla="*/ 0 w 593773"/>
                <a:gd name="connsiteY4" fmla="*/ 0 h 777560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736773 w 2155873"/>
                <a:gd name="connsiteY2" fmla="*/ 515623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2060623 w 2155873"/>
                <a:gd name="connsiteY2" fmla="*/ 258448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562100 w 2155873"/>
                <a:gd name="connsiteY2" fmla="*/ 515623 h 566738"/>
                <a:gd name="connsiteX3" fmla="*/ 0 w 2155873"/>
                <a:gd name="connsiteY3" fmla="*/ 566738 h 566738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1562100 w 2155873"/>
                <a:gd name="connsiteY2" fmla="*/ 591001 h 642116"/>
                <a:gd name="connsiteX3" fmla="*/ 0 w 2155873"/>
                <a:gd name="connsiteY3" fmla="*/ 642116 h 642116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0 w 2155873"/>
                <a:gd name="connsiteY2" fmla="*/ 642116 h 642116"/>
                <a:gd name="connsiteX0" fmla="*/ 0 w 2155873"/>
                <a:gd name="connsiteY0" fmla="*/ 642116 h 802374"/>
                <a:gd name="connsiteX1" fmla="*/ 2155873 w 2155873"/>
                <a:gd name="connsiteY1" fmla="*/ 75378 h 802374"/>
                <a:gd name="connsiteX2" fmla="*/ 0 w 2155873"/>
                <a:gd name="connsiteY2" fmla="*/ 642116 h 802374"/>
                <a:gd name="connsiteX0" fmla="*/ 0 w 2174555"/>
                <a:gd name="connsiteY0" fmla="*/ 1088469 h 1248727"/>
                <a:gd name="connsiteX1" fmla="*/ 2155873 w 2174555"/>
                <a:gd name="connsiteY1" fmla="*/ 521731 h 1248727"/>
                <a:gd name="connsiteX2" fmla="*/ 0 w 2174555"/>
                <a:gd name="connsiteY2" fmla="*/ 1088469 h 1248727"/>
                <a:gd name="connsiteX0" fmla="*/ 0 w 2169403"/>
                <a:gd name="connsiteY0" fmla="*/ 1268070 h 1428328"/>
                <a:gd name="connsiteX1" fmla="*/ 2155873 w 2169403"/>
                <a:gd name="connsiteY1" fmla="*/ 701332 h 1428328"/>
                <a:gd name="connsiteX2" fmla="*/ 0 w 2169403"/>
                <a:gd name="connsiteY2" fmla="*/ 1268070 h 1428328"/>
                <a:gd name="connsiteX0" fmla="*/ 0 w 2220344"/>
                <a:gd name="connsiteY0" fmla="*/ 1268070 h 1455304"/>
                <a:gd name="connsiteX1" fmla="*/ 2155873 w 2220344"/>
                <a:gd name="connsiteY1" fmla="*/ 701332 h 1455304"/>
                <a:gd name="connsiteX2" fmla="*/ 0 w 2220344"/>
                <a:gd name="connsiteY2" fmla="*/ 1268070 h 1455304"/>
                <a:gd name="connsiteX0" fmla="*/ 0 w 2220344"/>
                <a:gd name="connsiteY0" fmla="*/ 1266175 h 1453409"/>
                <a:gd name="connsiteX1" fmla="*/ 2155873 w 2220344"/>
                <a:gd name="connsiteY1" fmla="*/ 699437 h 1453409"/>
                <a:gd name="connsiteX2" fmla="*/ 0 w 2220344"/>
                <a:gd name="connsiteY2" fmla="*/ 1266175 h 1453409"/>
                <a:gd name="connsiteX0" fmla="*/ 0 w 2218421"/>
                <a:gd name="connsiteY0" fmla="*/ 1266175 h 1462060"/>
                <a:gd name="connsiteX1" fmla="*/ 2155873 w 2218421"/>
                <a:gd name="connsiteY1" fmla="*/ 699437 h 1462060"/>
                <a:gd name="connsiteX2" fmla="*/ 0 w 2218421"/>
                <a:gd name="connsiteY2" fmla="*/ 1266175 h 1462060"/>
                <a:gd name="connsiteX0" fmla="*/ 129534 w 2347955"/>
                <a:gd name="connsiteY0" fmla="*/ 596061 h 791946"/>
                <a:gd name="connsiteX1" fmla="*/ 491657 w 2347955"/>
                <a:gd name="connsiteY1" fmla="*/ 150870 h 791946"/>
                <a:gd name="connsiteX2" fmla="*/ 2285407 w 2347955"/>
                <a:gd name="connsiteY2" fmla="*/ 29323 h 791946"/>
                <a:gd name="connsiteX3" fmla="*/ 129534 w 2347955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954225 h 1150110"/>
                <a:gd name="connsiteX1" fmla="*/ 393873 w 2218421"/>
                <a:gd name="connsiteY1" fmla="*/ 521734 h 1150110"/>
                <a:gd name="connsiteX2" fmla="*/ 2155873 w 2218421"/>
                <a:gd name="connsiteY2" fmla="*/ 387487 h 1150110"/>
                <a:gd name="connsiteX3" fmla="*/ 0 w 2218421"/>
                <a:gd name="connsiteY3" fmla="*/ 954225 h 1150110"/>
                <a:gd name="connsiteX0" fmla="*/ 0 w 2218421"/>
                <a:gd name="connsiteY0" fmla="*/ 1159259 h 1355144"/>
                <a:gd name="connsiteX1" fmla="*/ 393873 w 2218421"/>
                <a:gd name="connsiteY1" fmla="*/ 726768 h 1355144"/>
                <a:gd name="connsiteX2" fmla="*/ 2155873 w 2218421"/>
                <a:gd name="connsiteY2" fmla="*/ 592521 h 1355144"/>
                <a:gd name="connsiteX3" fmla="*/ 0 w 2218421"/>
                <a:gd name="connsiteY3" fmla="*/ 1159259 h 1355144"/>
                <a:gd name="connsiteX0" fmla="*/ 0 w 2218421"/>
                <a:gd name="connsiteY0" fmla="*/ 1268894 h 1464779"/>
                <a:gd name="connsiteX1" fmla="*/ 393873 w 2218421"/>
                <a:gd name="connsiteY1" fmla="*/ 836403 h 1464779"/>
                <a:gd name="connsiteX2" fmla="*/ 2155873 w 2218421"/>
                <a:gd name="connsiteY2" fmla="*/ 702156 h 1464779"/>
                <a:gd name="connsiteX3" fmla="*/ 0 w 2218421"/>
                <a:gd name="connsiteY3" fmla="*/ 1268894 h 1464779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8421" h="1457702">
                  <a:moveTo>
                    <a:pt x="0" y="1261817"/>
                  </a:moveTo>
                  <a:cubicBezTo>
                    <a:pt x="253216" y="1047953"/>
                    <a:pt x="323237" y="1001086"/>
                    <a:pt x="412923" y="842026"/>
                  </a:cubicBezTo>
                  <a:cubicBezTo>
                    <a:pt x="1019885" y="-477980"/>
                    <a:pt x="2427157" y="-22954"/>
                    <a:pt x="2155873" y="695079"/>
                  </a:cubicBezTo>
                  <a:cubicBezTo>
                    <a:pt x="2304024" y="1150692"/>
                    <a:pt x="2385499" y="1782517"/>
                    <a:pt x="0" y="1261817"/>
                  </a:cubicBez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8B7FFBB-DE42-409B-ADF1-676F7196FB5D}"/>
                </a:ext>
              </a:extLst>
            </p:cNvPr>
            <p:cNvSpPr/>
            <p:nvPr/>
          </p:nvSpPr>
          <p:spPr>
            <a:xfrm>
              <a:off x="4005884" y="981999"/>
              <a:ext cx="2145195" cy="593905"/>
            </a:xfrm>
            <a:custGeom>
              <a:avLst/>
              <a:gdLst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3" fmla="*/ 0 w 2107095"/>
                <a:gd name="connsiteY3" fmla="*/ 490330 h 490330"/>
                <a:gd name="connsiteX0" fmla="*/ 2113445 w 2113445"/>
                <a:gd name="connsiteY0" fmla="*/ 0 h 518905"/>
                <a:gd name="connsiteX1" fmla="*/ 6350 w 2113445"/>
                <a:gd name="connsiteY1" fmla="*/ 490330 h 518905"/>
                <a:gd name="connsiteX2" fmla="*/ 6350 w 2113445"/>
                <a:gd name="connsiteY2" fmla="*/ 490330 h 518905"/>
                <a:gd name="connsiteX3" fmla="*/ 0 w 2113445"/>
                <a:gd name="connsiteY3" fmla="*/ 518905 h 51890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0" fmla="*/ 2113445 w 2113445"/>
                <a:gd name="connsiteY0" fmla="*/ 0 h 512555"/>
                <a:gd name="connsiteX1" fmla="*/ 6350 w 2113445"/>
                <a:gd name="connsiteY1" fmla="*/ 490330 h 512555"/>
                <a:gd name="connsiteX2" fmla="*/ 0 w 2113445"/>
                <a:gd name="connsiteY2" fmla="*/ 512555 h 51255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0" fmla="*/ 2116620 w 2116620"/>
                <a:gd name="connsiteY0" fmla="*/ 0 h 522080"/>
                <a:gd name="connsiteX1" fmla="*/ 0 w 2116620"/>
                <a:gd name="connsiteY1" fmla="*/ 522080 h 522080"/>
                <a:gd name="connsiteX0" fmla="*/ 2116620 w 2116620"/>
                <a:gd name="connsiteY0" fmla="*/ 0 h 515730"/>
                <a:gd name="connsiteX1" fmla="*/ 0 w 2116620"/>
                <a:gd name="connsiteY1" fmla="*/ 515730 h 515730"/>
                <a:gd name="connsiteX0" fmla="*/ 2138845 w 2138845"/>
                <a:gd name="connsiteY0" fmla="*/ 0 h 560180"/>
                <a:gd name="connsiteX1" fmla="*/ 0 w 2138845"/>
                <a:gd name="connsiteY1" fmla="*/ 560180 h 560180"/>
                <a:gd name="connsiteX0" fmla="*/ 2138845 w 2138845"/>
                <a:gd name="connsiteY0" fmla="*/ 14224 h 574404"/>
                <a:gd name="connsiteX1" fmla="*/ 0 w 2138845"/>
                <a:gd name="connsiteY1" fmla="*/ 574404 h 574404"/>
                <a:gd name="connsiteX0" fmla="*/ 2138845 w 2138845"/>
                <a:gd name="connsiteY0" fmla="*/ 12317 h 572497"/>
                <a:gd name="connsiteX1" fmla="*/ 0 w 2138845"/>
                <a:gd name="connsiteY1" fmla="*/ 572497 h 572497"/>
                <a:gd name="connsiteX0" fmla="*/ 2145195 w 2145195"/>
                <a:gd name="connsiteY0" fmla="*/ 12378 h 569383"/>
                <a:gd name="connsiteX1" fmla="*/ 0 w 2145195"/>
                <a:gd name="connsiteY1" fmla="*/ 569383 h 569383"/>
                <a:gd name="connsiteX0" fmla="*/ 2145195 w 2145195"/>
                <a:gd name="connsiteY0" fmla="*/ 38689 h 595694"/>
                <a:gd name="connsiteX1" fmla="*/ 0 w 2145195"/>
                <a:gd name="connsiteY1" fmla="*/ 595694 h 595694"/>
                <a:gd name="connsiteX0" fmla="*/ 2145195 w 2145195"/>
                <a:gd name="connsiteY0" fmla="*/ 36900 h 593905"/>
                <a:gd name="connsiteX1" fmla="*/ 0 w 2145195"/>
                <a:gd name="connsiteY1" fmla="*/ 593905 h 59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45195" h="593905">
                  <a:moveTo>
                    <a:pt x="2145195" y="36900"/>
                  </a:moveTo>
                  <a:cubicBezTo>
                    <a:pt x="1187772" y="-166898"/>
                    <a:pt x="620873" y="537353"/>
                    <a:pt x="0" y="593905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ectangle 5">
              <a:extLst>
                <a:ext uri="{FF2B5EF4-FFF2-40B4-BE49-F238E27FC236}">
                  <a16:creationId xmlns:a16="http://schemas.microsoft.com/office/drawing/2014/main" id="{9A4B2D28-5AF8-46FD-BF23-3F4FCAEE411B}"/>
                </a:ext>
              </a:extLst>
            </p:cNvPr>
            <p:cNvSpPr/>
            <p:nvPr/>
          </p:nvSpPr>
          <p:spPr>
            <a:xfrm rot="1571539">
              <a:off x="6328021" y="945917"/>
              <a:ext cx="326393" cy="705986"/>
            </a:xfrm>
            <a:custGeom>
              <a:avLst/>
              <a:gdLst>
                <a:gd name="connsiteX0" fmla="*/ 0 w 138494"/>
                <a:gd name="connsiteY0" fmla="*/ 0 h 615620"/>
                <a:gd name="connsiteX1" fmla="*/ 138494 w 138494"/>
                <a:gd name="connsiteY1" fmla="*/ 0 h 615620"/>
                <a:gd name="connsiteX2" fmla="*/ 138494 w 138494"/>
                <a:gd name="connsiteY2" fmla="*/ 615620 h 615620"/>
                <a:gd name="connsiteX3" fmla="*/ 0 w 138494"/>
                <a:gd name="connsiteY3" fmla="*/ 615620 h 615620"/>
                <a:gd name="connsiteX4" fmla="*/ 0 w 138494"/>
                <a:gd name="connsiteY4" fmla="*/ 0 h 615620"/>
                <a:gd name="connsiteX0" fmla="*/ 0 w 236507"/>
                <a:gd name="connsiteY0" fmla="*/ 0 h 615620"/>
                <a:gd name="connsiteX1" fmla="*/ 138494 w 236507"/>
                <a:gd name="connsiteY1" fmla="*/ 0 h 615620"/>
                <a:gd name="connsiteX2" fmla="*/ 236507 w 236507"/>
                <a:gd name="connsiteY2" fmla="*/ 609868 h 615620"/>
                <a:gd name="connsiteX3" fmla="*/ 0 w 236507"/>
                <a:gd name="connsiteY3" fmla="*/ 615620 h 615620"/>
                <a:gd name="connsiteX4" fmla="*/ 0 w 236507"/>
                <a:gd name="connsiteY4" fmla="*/ 0 h 615620"/>
                <a:gd name="connsiteX0" fmla="*/ 0 w 236507"/>
                <a:gd name="connsiteY0" fmla="*/ 0 h 709913"/>
                <a:gd name="connsiteX1" fmla="*/ 138494 w 236507"/>
                <a:gd name="connsiteY1" fmla="*/ 0 h 709913"/>
                <a:gd name="connsiteX2" fmla="*/ 236507 w 236507"/>
                <a:gd name="connsiteY2" fmla="*/ 609868 h 709913"/>
                <a:gd name="connsiteX3" fmla="*/ 88843 w 236507"/>
                <a:gd name="connsiteY3" fmla="*/ 709913 h 709913"/>
                <a:gd name="connsiteX4" fmla="*/ 0 w 236507"/>
                <a:gd name="connsiteY4" fmla="*/ 0 h 709913"/>
                <a:gd name="connsiteX0" fmla="*/ 0 w 309017"/>
                <a:gd name="connsiteY0" fmla="*/ 14438 h 709913"/>
                <a:gd name="connsiteX1" fmla="*/ 211004 w 309017"/>
                <a:gd name="connsiteY1" fmla="*/ 0 h 709913"/>
                <a:gd name="connsiteX2" fmla="*/ 309017 w 309017"/>
                <a:gd name="connsiteY2" fmla="*/ 609868 h 709913"/>
                <a:gd name="connsiteX3" fmla="*/ 161353 w 309017"/>
                <a:gd name="connsiteY3" fmla="*/ 709913 h 709913"/>
                <a:gd name="connsiteX4" fmla="*/ 0 w 309017"/>
                <a:gd name="connsiteY4" fmla="*/ 14438 h 709913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17376 w 326393"/>
                <a:gd name="connsiteY0" fmla="*/ 0 h 705986"/>
                <a:gd name="connsiteX1" fmla="*/ 285552 w 326393"/>
                <a:gd name="connsiteY1" fmla="*/ 37051 h 705986"/>
                <a:gd name="connsiteX2" fmla="*/ 326393 w 326393"/>
                <a:gd name="connsiteY2" fmla="*/ 595430 h 705986"/>
                <a:gd name="connsiteX3" fmla="*/ 157362 w 326393"/>
                <a:gd name="connsiteY3" fmla="*/ 705986 h 705986"/>
                <a:gd name="connsiteX4" fmla="*/ 17376 w 326393"/>
                <a:gd name="connsiteY4" fmla="*/ 0 h 70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6393" h="705986">
                  <a:moveTo>
                    <a:pt x="17376" y="0"/>
                  </a:moveTo>
                  <a:lnTo>
                    <a:pt x="285552" y="37051"/>
                  </a:lnTo>
                  <a:cubicBezTo>
                    <a:pt x="325360" y="125373"/>
                    <a:pt x="142810" y="344301"/>
                    <a:pt x="326393" y="595430"/>
                  </a:cubicBezTo>
                  <a:lnTo>
                    <a:pt x="157362" y="705986"/>
                  </a:lnTo>
                  <a:cubicBezTo>
                    <a:pt x="-29217" y="369641"/>
                    <a:pt x="-10090" y="170949"/>
                    <a:pt x="17376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4">
              <a:extLst>
                <a:ext uri="{FF2B5EF4-FFF2-40B4-BE49-F238E27FC236}">
                  <a16:creationId xmlns:a16="http://schemas.microsoft.com/office/drawing/2014/main" id="{E8F2F983-B253-4686-9697-AF28EC0BFCDD}"/>
                </a:ext>
              </a:extLst>
            </p:cNvPr>
            <p:cNvSpPr/>
            <p:nvPr/>
          </p:nvSpPr>
          <p:spPr>
            <a:xfrm>
              <a:off x="4965700" y="1441392"/>
              <a:ext cx="4053378" cy="5115980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3378" h="5115980">
                  <a:moveTo>
                    <a:pt x="7981" y="2458794"/>
                  </a:moveTo>
                  <a:cubicBezTo>
                    <a:pt x="118417" y="135247"/>
                    <a:pt x="1619762" y="-10527"/>
                    <a:pt x="2293131" y="516"/>
                  </a:cubicBezTo>
                  <a:cubicBezTo>
                    <a:pt x="2966500" y="11559"/>
                    <a:pt x="4140960" y="998269"/>
                    <a:pt x="4048195" y="2525055"/>
                  </a:cubicBezTo>
                  <a:cubicBezTo>
                    <a:pt x="3809656" y="4409649"/>
                    <a:pt x="2462918" y="5126899"/>
                    <a:pt x="1710035" y="5115855"/>
                  </a:cubicBezTo>
                  <a:cubicBezTo>
                    <a:pt x="957152" y="5104811"/>
                    <a:pt x="-102455" y="4782341"/>
                    <a:pt x="7981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3676D9D8-FBD5-4EA8-A28C-7D35AA029C6F}"/>
                </a:ext>
              </a:extLst>
            </p:cNvPr>
            <p:cNvSpPr/>
            <p:nvPr/>
          </p:nvSpPr>
          <p:spPr>
            <a:xfrm rot="19112893">
              <a:off x="6529612" y="848940"/>
              <a:ext cx="190500" cy="29028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07601F3-39FF-4DCD-9158-D6135EC11D24}"/>
              </a:ext>
            </a:extLst>
          </p:cNvPr>
          <p:cNvGrpSpPr/>
          <p:nvPr/>
        </p:nvGrpSpPr>
        <p:grpSpPr>
          <a:xfrm>
            <a:off x="5228516" y="3441201"/>
            <a:ext cx="1116649" cy="1304515"/>
            <a:chOff x="3677502" y="317123"/>
            <a:chExt cx="5341576" cy="6240249"/>
          </a:xfrm>
        </p:grpSpPr>
        <p:sp>
          <p:nvSpPr>
            <p:cNvPr id="145" name="Oval 4">
              <a:extLst>
                <a:ext uri="{FF2B5EF4-FFF2-40B4-BE49-F238E27FC236}">
                  <a16:creationId xmlns:a16="http://schemas.microsoft.com/office/drawing/2014/main" id="{66F0A39D-37D4-44A4-9DC2-1066F66CA5FB}"/>
                </a:ext>
              </a:extLst>
            </p:cNvPr>
            <p:cNvSpPr/>
            <p:nvPr/>
          </p:nvSpPr>
          <p:spPr>
            <a:xfrm flipH="1">
              <a:off x="3677502" y="1370634"/>
              <a:ext cx="4064461" cy="5127903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4461" h="5127903">
                  <a:moveTo>
                    <a:pt x="19064" y="2458794"/>
                  </a:moveTo>
                  <a:cubicBezTo>
                    <a:pt x="129500" y="135247"/>
                    <a:pt x="1630845" y="-10527"/>
                    <a:pt x="2304214" y="516"/>
                  </a:cubicBezTo>
                  <a:cubicBezTo>
                    <a:pt x="2977583" y="11559"/>
                    <a:pt x="4152043" y="998269"/>
                    <a:pt x="4059278" y="2525055"/>
                  </a:cubicBezTo>
                  <a:cubicBezTo>
                    <a:pt x="3953261" y="4383144"/>
                    <a:pt x="3189619" y="5020881"/>
                    <a:pt x="1721118" y="5115855"/>
                  </a:cubicBezTo>
                  <a:cubicBezTo>
                    <a:pt x="252617" y="5210829"/>
                    <a:pt x="-91372" y="4782341"/>
                    <a:pt x="19064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7">
              <a:extLst>
                <a:ext uri="{FF2B5EF4-FFF2-40B4-BE49-F238E27FC236}">
                  <a16:creationId xmlns:a16="http://schemas.microsoft.com/office/drawing/2014/main" id="{CDB9DCC0-DD85-48A0-B480-487ABB8FE64E}"/>
                </a:ext>
              </a:extLst>
            </p:cNvPr>
            <p:cNvSpPr/>
            <p:nvPr/>
          </p:nvSpPr>
          <p:spPr>
            <a:xfrm>
              <a:off x="6090654" y="1038455"/>
              <a:ext cx="319671" cy="323620"/>
            </a:xfrm>
            <a:custGeom>
              <a:avLst/>
              <a:gdLst>
                <a:gd name="connsiteX0" fmla="*/ 0 w 219659"/>
                <a:gd name="connsiteY0" fmla="*/ 0 h 137882"/>
                <a:gd name="connsiteX1" fmla="*/ 219659 w 219659"/>
                <a:gd name="connsiteY1" fmla="*/ 0 h 137882"/>
                <a:gd name="connsiteX2" fmla="*/ 219659 w 219659"/>
                <a:gd name="connsiteY2" fmla="*/ 137882 h 137882"/>
                <a:gd name="connsiteX3" fmla="*/ 0 w 219659"/>
                <a:gd name="connsiteY3" fmla="*/ 137882 h 137882"/>
                <a:gd name="connsiteX4" fmla="*/ 0 w 219659"/>
                <a:gd name="connsiteY4" fmla="*/ 0 h 137882"/>
                <a:gd name="connsiteX0" fmla="*/ 0 w 276809"/>
                <a:gd name="connsiteY0" fmla="*/ 0 h 299807"/>
                <a:gd name="connsiteX1" fmla="*/ 219659 w 276809"/>
                <a:gd name="connsiteY1" fmla="*/ 0 h 299807"/>
                <a:gd name="connsiteX2" fmla="*/ 276809 w 276809"/>
                <a:gd name="connsiteY2" fmla="*/ 299807 h 299807"/>
                <a:gd name="connsiteX3" fmla="*/ 0 w 276809"/>
                <a:gd name="connsiteY3" fmla="*/ 137882 h 299807"/>
                <a:gd name="connsiteX4" fmla="*/ 0 w 276809"/>
                <a:gd name="connsiteY4" fmla="*/ 0 h 299807"/>
                <a:gd name="connsiteX0" fmla="*/ 0 w 310146"/>
                <a:gd name="connsiteY0" fmla="*/ 0 h 299807"/>
                <a:gd name="connsiteX1" fmla="*/ 310146 w 310146"/>
                <a:gd name="connsiteY1" fmla="*/ 219075 h 299807"/>
                <a:gd name="connsiteX2" fmla="*/ 276809 w 310146"/>
                <a:gd name="connsiteY2" fmla="*/ 299807 h 299807"/>
                <a:gd name="connsiteX3" fmla="*/ 0 w 310146"/>
                <a:gd name="connsiteY3" fmla="*/ 137882 h 299807"/>
                <a:gd name="connsiteX4" fmla="*/ 0 w 310146"/>
                <a:gd name="connsiteY4" fmla="*/ 0 h 299807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71" h="323620">
                  <a:moveTo>
                    <a:pt x="14287" y="0"/>
                  </a:moveTo>
                  <a:cubicBezTo>
                    <a:pt x="141482" y="52388"/>
                    <a:pt x="278201" y="190500"/>
                    <a:pt x="319671" y="280988"/>
                  </a:cubicBezTo>
                  <a:lnTo>
                    <a:pt x="305384" y="323620"/>
                  </a:lnTo>
                  <a:cubicBezTo>
                    <a:pt x="203589" y="236308"/>
                    <a:pt x="211332" y="106132"/>
                    <a:pt x="0" y="61683"/>
                  </a:cubicBezTo>
                  <a:lnTo>
                    <a:pt x="14287" y="0"/>
                  </a:ln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8">
              <a:extLst>
                <a:ext uri="{FF2B5EF4-FFF2-40B4-BE49-F238E27FC236}">
                  <a16:creationId xmlns:a16="http://schemas.microsoft.com/office/drawing/2014/main" id="{7EF2818D-F840-4456-96A7-025962CC95FF}"/>
                </a:ext>
              </a:extLst>
            </p:cNvPr>
            <p:cNvSpPr/>
            <p:nvPr/>
          </p:nvSpPr>
          <p:spPr>
            <a:xfrm>
              <a:off x="3995823" y="317123"/>
              <a:ext cx="2218421" cy="1457702"/>
            </a:xfrm>
            <a:custGeom>
              <a:avLst/>
              <a:gdLst>
                <a:gd name="connsiteX0" fmla="*/ 0 w 174673"/>
                <a:gd name="connsiteY0" fmla="*/ 0 h 777560"/>
                <a:gd name="connsiteX1" fmla="*/ 174673 w 174673"/>
                <a:gd name="connsiteY1" fmla="*/ 0 h 777560"/>
                <a:gd name="connsiteX2" fmla="*/ 174673 w 174673"/>
                <a:gd name="connsiteY2" fmla="*/ 777560 h 777560"/>
                <a:gd name="connsiteX3" fmla="*/ 0 w 174673"/>
                <a:gd name="connsiteY3" fmla="*/ 777560 h 777560"/>
                <a:gd name="connsiteX4" fmla="*/ 0 w 174673"/>
                <a:gd name="connsiteY4" fmla="*/ 0 h 777560"/>
                <a:gd name="connsiteX0" fmla="*/ 0 w 593773"/>
                <a:gd name="connsiteY0" fmla="*/ 0 h 777560"/>
                <a:gd name="connsiteX1" fmla="*/ 593773 w 593773"/>
                <a:gd name="connsiteY1" fmla="*/ 261937 h 777560"/>
                <a:gd name="connsiteX2" fmla="*/ 174673 w 593773"/>
                <a:gd name="connsiteY2" fmla="*/ 777560 h 777560"/>
                <a:gd name="connsiteX3" fmla="*/ 0 w 593773"/>
                <a:gd name="connsiteY3" fmla="*/ 777560 h 777560"/>
                <a:gd name="connsiteX4" fmla="*/ 0 w 593773"/>
                <a:gd name="connsiteY4" fmla="*/ 0 h 777560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736773 w 2155873"/>
                <a:gd name="connsiteY2" fmla="*/ 515623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2060623 w 2155873"/>
                <a:gd name="connsiteY2" fmla="*/ 258448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562100 w 2155873"/>
                <a:gd name="connsiteY2" fmla="*/ 515623 h 566738"/>
                <a:gd name="connsiteX3" fmla="*/ 0 w 2155873"/>
                <a:gd name="connsiteY3" fmla="*/ 566738 h 566738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1562100 w 2155873"/>
                <a:gd name="connsiteY2" fmla="*/ 591001 h 642116"/>
                <a:gd name="connsiteX3" fmla="*/ 0 w 2155873"/>
                <a:gd name="connsiteY3" fmla="*/ 642116 h 642116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0 w 2155873"/>
                <a:gd name="connsiteY2" fmla="*/ 642116 h 642116"/>
                <a:gd name="connsiteX0" fmla="*/ 0 w 2155873"/>
                <a:gd name="connsiteY0" fmla="*/ 642116 h 802374"/>
                <a:gd name="connsiteX1" fmla="*/ 2155873 w 2155873"/>
                <a:gd name="connsiteY1" fmla="*/ 75378 h 802374"/>
                <a:gd name="connsiteX2" fmla="*/ 0 w 2155873"/>
                <a:gd name="connsiteY2" fmla="*/ 642116 h 802374"/>
                <a:gd name="connsiteX0" fmla="*/ 0 w 2174555"/>
                <a:gd name="connsiteY0" fmla="*/ 1088469 h 1248727"/>
                <a:gd name="connsiteX1" fmla="*/ 2155873 w 2174555"/>
                <a:gd name="connsiteY1" fmla="*/ 521731 h 1248727"/>
                <a:gd name="connsiteX2" fmla="*/ 0 w 2174555"/>
                <a:gd name="connsiteY2" fmla="*/ 1088469 h 1248727"/>
                <a:gd name="connsiteX0" fmla="*/ 0 w 2169403"/>
                <a:gd name="connsiteY0" fmla="*/ 1268070 h 1428328"/>
                <a:gd name="connsiteX1" fmla="*/ 2155873 w 2169403"/>
                <a:gd name="connsiteY1" fmla="*/ 701332 h 1428328"/>
                <a:gd name="connsiteX2" fmla="*/ 0 w 2169403"/>
                <a:gd name="connsiteY2" fmla="*/ 1268070 h 1428328"/>
                <a:gd name="connsiteX0" fmla="*/ 0 w 2220344"/>
                <a:gd name="connsiteY0" fmla="*/ 1268070 h 1455304"/>
                <a:gd name="connsiteX1" fmla="*/ 2155873 w 2220344"/>
                <a:gd name="connsiteY1" fmla="*/ 701332 h 1455304"/>
                <a:gd name="connsiteX2" fmla="*/ 0 w 2220344"/>
                <a:gd name="connsiteY2" fmla="*/ 1268070 h 1455304"/>
                <a:gd name="connsiteX0" fmla="*/ 0 w 2220344"/>
                <a:gd name="connsiteY0" fmla="*/ 1266175 h 1453409"/>
                <a:gd name="connsiteX1" fmla="*/ 2155873 w 2220344"/>
                <a:gd name="connsiteY1" fmla="*/ 699437 h 1453409"/>
                <a:gd name="connsiteX2" fmla="*/ 0 w 2220344"/>
                <a:gd name="connsiteY2" fmla="*/ 1266175 h 1453409"/>
                <a:gd name="connsiteX0" fmla="*/ 0 w 2218421"/>
                <a:gd name="connsiteY0" fmla="*/ 1266175 h 1462060"/>
                <a:gd name="connsiteX1" fmla="*/ 2155873 w 2218421"/>
                <a:gd name="connsiteY1" fmla="*/ 699437 h 1462060"/>
                <a:gd name="connsiteX2" fmla="*/ 0 w 2218421"/>
                <a:gd name="connsiteY2" fmla="*/ 1266175 h 1462060"/>
                <a:gd name="connsiteX0" fmla="*/ 129534 w 2347955"/>
                <a:gd name="connsiteY0" fmla="*/ 596061 h 791946"/>
                <a:gd name="connsiteX1" fmla="*/ 491657 w 2347955"/>
                <a:gd name="connsiteY1" fmla="*/ 150870 h 791946"/>
                <a:gd name="connsiteX2" fmla="*/ 2285407 w 2347955"/>
                <a:gd name="connsiteY2" fmla="*/ 29323 h 791946"/>
                <a:gd name="connsiteX3" fmla="*/ 129534 w 2347955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954225 h 1150110"/>
                <a:gd name="connsiteX1" fmla="*/ 393873 w 2218421"/>
                <a:gd name="connsiteY1" fmla="*/ 521734 h 1150110"/>
                <a:gd name="connsiteX2" fmla="*/ 2155873 w 2218421"/>
                <a:gd name="connsiteY2" fmla="*/ 387487 h 1150110"/>
                <a:gd name="connsiteX3" fmla="*/ 0 w 2218421"/>
                <a:gd name="connsiteY3" fmla="*/ 954225 h 1150110"/>
                <a:gd name="connsiteX0" fmla="*/ 0 w 2218421"/>
                <a:gd name="connsiteY0" fmla="*/ 1159259 h 1355144"/>
                <a:gd name="connsiteX1" fmla="*/ 393873 w 2218421"/>
                <a:gd name="connsiteY1" fmla="*/ 726768 h 1355144"/>
                <a:gd name="connsiteX2" fmla="*/ 2155873 w 2218421"/>
                <a:gd name="connsiteY2" fmla="*/ 592521 h 1355144"/>
                <a:gd name="connsiteX3" fmla="*/ 0 w 2218421"/>
                <a:gd name="connsiteY3" fmla="*/ 1159259 h 1355144"/>
                <a:gd name="connsiteX0" fmla="*/ 0 w 2218421"/>
                <a:gd name="connsiteY0" fmla="*/ 1268894 h 1464779"/>
                <a:gd name="connsiteX1" fmla="*/ 393873 w 2218421"/>
                <a:gd name="connsiteY1" fmla="*/ 836403 h 1464779"/>
                <a:gd name="connsiteX2" fmla="*/ 2155873 w 2218421"/>
                <a:gd name="connsiteY2" fmla="*/ 702156 h 1464779"/>
                <a:gd name="connsiteX3" fmla="*/ 0 w 2218421"/>
                <a:gd name="connsiteY3" fmla="*/ 1268894 h 1464779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8421" h="1457702">
                  <a:moveTo>
                    <a:pt x="0" y="1261817"/>
                  </a:moveTo>
                  <a:cubicBezTo>
                    <a:pt x="253216" y="1047953"/>
                    <a:pt x="323237" y="1001086"/>
                    <a:pt x="412923" y="842026"/>
                  </a:cubicBezTo>
                  <a:cubicBezTo>
                    <a:pt x="1019885" y="-477980"/>
                    <a:pt x="2427157" y="-22954"/>
                    <a:pt x="2155873" y="695079"/>
                  </a:cubicBezTo>
                  <a:cubicBezTo>
                    <a:pt x="2304024" y="1150692"/>
                    <a:pt x="2385499" y="1782517"/>
                    <a:pt x="0" y="1261817"/>
                  </a:cubicBez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F0E6C1A1-450F-469A-BF0A-C06060412B63}"/>
                </a:ext>
              </a:extLst>
            </p:cNvPr>
            <p:cNvSpPr/>
            <p:nvPr/>
          </p:nvSpPr>
          <p:spPr>
            <a:xfrm>
              <a:off x="4005884" y="981999"/>
              <a:ext cx="2145195" cy="593905"/>
            </a:xfrm>
            <a:custGeom>
              <a:avLst/>
              <a:gdLst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3" fmla="*/ 0 w 2107095"/>
                <a:gd name="connsiteY3" fmla="*/ 490330 h 490330"/>
                <a:gd name="connsiteX0" fmla="*/ 2113445 w 2113445"/>
                <a:gd name="connsiteY0" fmla="*/ 0 h 518905"/>
                <a:gd name="connsiteX1" fmla="*/ 6350 w 2113445"/>
                <a:gd name="connsiteY1" fmla="*/ 490330 h 518905"/>
                <a:gd name="connsiteX2" fmla="*/ 6350 w 2113445"/>
                <a:gd name="connsiteY2" fmla="*/ 490330 h 518905"/>
                <a:gd name="connsiteX3" fmla="*/ 0 w 2113445"/>
                <a:gd name="connsiteY3" fmla="*/ 518905 h 51890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0" fmla="*/ 2113445 w 2113445"/>
                <a:gd name="connsiteY0" fmla="*/ 0 h 512555"/>
                <a:gd name="connsiteX1" fmla="*/ 6350 w 2113445"/>
                <a:gd name="connsiteY1" fmla="*/ 490330 h 512555"/>
                <a:gd name="connsiteX2" fmla="*/ 0 w 2113445"/>
                <a:gd name="connsiteY2" fmla="*/ 512555 h 51255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0" fmla="*/ 2116620 w 2116620"/>
                <a:gd name="connsiteY0" fmla="*/ 0 h 522080"/>
                <a:gd name="connsiteX1" fmla="*/ 0 w 2116620"/>
                <a:gd name="connsiteY1" fmla="*/ 522080 h 522080"/>
                <a:gd name="connsiteX0" fmla="*/ 2116620 w 2116620"/>
                <a:gd name="connsiteY0" fmla="*/ 0 h 515730"/>
                <a:gd name="connsiteX1" fmla="*/ 0 w 2116620"/>
                <a:gd name="connsiteY1" fmla="*/ 515730 h 515730"/>
                <a:gd name="connsiteX0" fmla="*/ 2138845 w 2138845"/>
                <a:gd name="connsiteY0" fmla="*/ 0 h 560180"/>
                <a:gd name="connsiteX1" fmla="*/ 0 w 2138845"/>
                <a:gd name="connsiteY1" fmla="*/ 560180 h 560180"/>
                <a:gd name="connsiteX0" fmla="*/ 2138845 w 2138845"/>
                <a:gd name="connsiteY0" fmla="*/ 14224 h 574404"/>
                <a:gd name="connsiteX1" fmla="*/ 0 w 2138845"/>
                <a:gd name="connsiteY1" fmla="*/ 574404 h 574404"/>
                <a:gd name="connsiteX0" fmla="*/ 2138845 w 2138845"/>
                <a:gd name="connsiteY0" fmla="*/ 12317 h 572497"/>
                <a:gd name="connsiteX1" fmla="*/ 0 w 2138845"/>
                <a:gd name="connsiteY1" fmla="*/ 572497 h 572497"/>
                <a:gd name="connsiteX0" fmla="*/ 2145195 w 2145195"/>
                <a:gd name="connsiteY0" fmla="*/ 12378 h 569383"/>
                <a:gd name="connsiteX1" fmla="*/ 0 w 2145195"/>
                <a:gd name="connsiteY1" fmla="*/ 569383 h 569383"/>
                <a:gd name="connsiteX0" fmla="*/ 2145195 w 2145195"/>
                <a:gd name="connsiteY0" fmla="*/ 38689 h 595694"/>
                <a:gd name="connsiteX1" fmla="*/ 0 w 2145195"/>
                <a:gd name="connsiteY1" fmla="*/ 595694 h 595694"/>
                <a:gd name="connsiteX0" fmla="*/ 2145195 w 2145195"/>
                <a:gd name="connsiteY0" fmla="*/ 36900 h 593905"/>
                <a:gd name="connsiteX1" fmla="*/ 0 w 2145195"/>
                <a:gd name="connsiteY1" fmla="*/ 593905 h 59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45195" h="593905">
                  <a:moveTo>
                    <a:pt x="2145195" y="36900"/>
                  </a:moveTo>
                  <a:cubicBezTo>
                    <a:pt x="1187772" y="-166898"/>
                    <a:pt x="620873" y="537353"/>
                    <a:pt x="0" y="593905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5">
              <a:extLst>
                <a:ext uri="{FF2B5EF4-FFF2-40B4-BE49-F238E27FC236}">
                  <a16:creationId xmlns:a16="http://schemas.microsoft.com/office/drawing/2014/main" id="{E045BD70-C65C-4A9D-9A9F-8E2BD491F74C}"/>
                </a:ext>
              </a:extLst>
            </p:cNvPr>
            <p:cNvSpPr/>
            <p:nvPr/>
          </p:nvSpPr>
          <p:spPr>
            <a:xfrm rot="1571539">
              <a:off x="6328021" y="945917"/>
              <a:ext cx="326393" cy="705986"/>
            </a:xfrm>
            <a:custGeom>
              <a:avLst/>
              <a:gdLst>
                <a:gd name="connsiteX0" fmla="*/ 0 w 138494"/>
                <a:gd name="connsiteY0" fmla="*/ 0 h 615620"/>
                <a:gd name="connsiteX1" fmla="*/ 138494 w 138494"/>
                <a:gd name="connsiteY1" fmla="*/ 0 h 615620"/>
                <a:gd name="connsiteX2" fmla="*/ 138494 w 138494"/>
                <a:gd name="connsiteY2" fmla="*/ 615620 h 615620"/>
                <a:gd name="connsiteX3" fmla="*/ 0 w 138494"/>
                <a:gd name="connsiteY3" fmla="*/ 615620 h 615620"/>
                <a:gd name="connsiteX4" fmla="*/ 0 w 138494"/>
                <a:gd name="connsiteY4" fmla="*/ 0 h 615620"/>
                <a:gd name="connsiteX0" fmla="*/ 0 w 236507"/>
                <a:gd name="connsiteY0" fmla="*/ 0 h 615620"/>
                <a:gd name="connsiteX1" fmla="*/ 138494 w 236507"/>
                <a:gd name="connsiteY1" fmla="*/ 0 h 615620"/>
                <a:gd name="connsiteX2" fmla="*/ 236507 w 236507"/>
                <a:gd name="connsiteY2" fmla="*/ 609868 h 615620"/>
                <a:gd name="connsiteX3" fmla="*/ 0 w 236507"/>
                <a:gd name="connsiteY3" fmla="*/ 615620 h 615620"/>
                <a:gd name="connsiteX4" fmla="*/ 0 w 236507"/>
                <a:gd name="connsiteY4" fmla="*/ 0 h 615620"/>
                <a:gd name="connsiteX0" fmla="*/ 0 w 236507"/>
                <a:gd name="connsiteY0" fmla="*/ 0 h 709913"/>
                <a:gd name="connsiteX1" fmla="*/ 138494 w 236507"/>
                <a:gd name="connsiteY1" fmla="*/ 0 h 709913"/>
                <a:gd name="connsiteX2" fmla="*/ 236507 w 236507"/>
                <a:gd name="connsiteY2" fmla="*/ 609868 h 709913"/>
                <a:gd name="connsiteX3" fmla="*/ 88843 w 236507"/>
                <a:gd name="connsiteY3" fmla="*/ 709913 h 709913"/>
                <a:gd name="connsiteX4" fmla="*/ 0 w 236507"/>
                <a:gd name="connsiteY4" fmla="*/ 0 h 709913"/>
                <a:gd name="connsiteX0" fmla="*/ 0 w 309017"/>
                <a:gd name="connsiteY0" fmla="*/ 14438 h 709913"/>
                <a:gd name="connsiteX1" fmla="*/ 211004 w 309017"/>
                <a:gd name="connsiteY1" fmla="*/ 0 h 709913"/>
                <a:gd name="connsiteX2" fmla="*/ 309017 w 309017"/>
                <a:gd name="connsiteY2" fmla="*/ 609868 h 709913"/>
                <a:gd name="connsiteX3" fmla="*/ 161353 w 309017"/>
                <a:gd name="connsiteY3" fmla="*/ 709913 h 709913"/>
                <a:gd name="connsiteX4" fmla="*/ 0 w 309017"/>
                <a:gd name="connsiteY4" fmla="*/ 14438 h 709913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17376 w 326393"/>
                <a:gd name="connsiteY0" fmla="*/ 0 h 705986"/>
                <a:gd name="connsiteX1" fmla="*/ 285552 w 326393"/>
                <a:gd name="connsiteY1" fmla="*/ 37051 h 705986"/>
                <a:gd name="connsiteX2" fmla="*/ 326393 w 326393"/>
                <a:gd name="connsiteY2" fmla="*/ 595430 h 705986"/>
                <a:gd name="connsiteX3" fmla="*/ 157362 w 326393"/>
                <a:gd name="connsiteY3" fmla="*/ 705986 h 705986"/>
                <a:gd name="connsiteX4" fmla="*/ 17376 w 326393"/>
                <a:gd name="connsiteY4" fmla="*/ 0 h 70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6393" h="705986">
                  <a:moveTo>
                    <a:pt x="17376" y="0"/>
                  </a:moveTo>
                  <a:lnTo>
                    <a:pt x="285552" y="37051"/>
                  </a:lnTo>
                  <a:cubicBezTo>
                    <a:pt x="325360" y="125373"/>
                    <a:pt x="142810" y="344301"/>
                    <a:pt x="326393" y="595430"/>
                  </a:cubicBezTo>
                  <a:lnTo>
                    <a:pt x="157362" y="705986"/>
                  </a:lnTo>
                  <a:cubicBezTo>
                    <a:pt x="-29217" y="369641"/>
                    <a:pt x="-10090" y="170949"/>
                    <a:pt x="17376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4">
              <a:extLst>
                <a:ext uri="{FF2B5EF4-FFF2-40B4-BE49-F238E27FC236}">
                  <a16:creationId xmlns:a16="http://schemas.microsoft.com/office/drawing/2014/main" id="{1D4DCE75-EA8C-44E1-89E6-6ADEBEC1E1E9}"/>
                </a:ext>
              </a:extLst>
            </p:cNvPr>
            <p:cNvSpPr/>
            <p:nvPr/>
          </p:nvSpPr>
          <p:spPr>
            <a:xfrm>
              <a:off x="4965700" y="1441392"/>
              <a:ext cx="4053378" cy="5115980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3378" h="5115980">
                  <a:moveTo>
                    <a:pt x="7981" y="2458794"/>
                  </a:moveTo>
                  <a:cubicBezTo>
                    <a:pt x="118417" y="135247"/>
                    <a:pt x="1619762" y="-10527"/>
                    <a:pt x="2293131" y="516"/>
                  </a:cubicBezTo>
                  <a:cubicBezTo>
                    <a:pt x="2966500" y="11559"/>
                    <a:pt x="4140960" y="998269"/>
                    <a:pt x="4048195" y="2525055"/>
                  </a:cubicBezTo>
                  <a:cubicBezTo>
                    <a:pt x="3809656" y="4409649"/>
                    <a:pt x="2462918" y="5126899"/>
                    <a:pt x="1710035" y="5115855"/>
                  </a:cubicBezTo>
                  <a:cubicBezTo>
                    <a:pt x="957152" y="5104811"/>
                    <a:pt x="-102455" y="4782341"/>
                    <a:pt x="7981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A80CE84-CF2A-42E0-BF91-14050CD6938F}"/>
                </a:ext>
              </a:extLst>
            </p:cNvPr>
            <p:cNvSpPr/>
            <p:nvPr/>
          </p:nvSpPr>
          <p:spPr>
            <a:xfrm rot="19112893">
              <a:off x="6529612" y="848940"/>
              <a:ext cx="190500" cy="29028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A2F1243-A9F1-4631-8C46-6B1526863AE5}"/>
              </a:ext>
            </a:extLst>
          </p:cNvPr>
          <p:cNvGrpSpPr/>
          <p:nvPr/>
        </p:nvGrpSpPr>
        <p:grpSpPr>
          <a:xfrm>
            <a:off x="5721779" y="3551644"/>
            <a:ext cx="1362039" cy="1591190"/>
            <a:chOff x="3677502" y="317123"/>
            <a:chExt cx="5341576" cy="6240249"/>
          </a:xfrm>
        </p:grpSpPr>
        <p:sp>
          <p:nvSpPr>
            <p:cNvPr id="44" name="Oval 4">
              <a:extLst>
                <a:ext uri="{FF2B5EF4-FFF2-40B4-BE49-F238E27FC236}">
                  <a16:creationId xmlns:a16="http://schemas.microsoft.com/office/drawing/2014/main" id="{8E24CEEE-7D52-4A73-9C7D-E1628C586DB8}"/>
                </a:ext>
              </a:extLst>
            </p:cNvPr>
            <p:cNvSpPr/>
            <p:nvPr/>
          </p:nvSpPr>
          <p:spPr>
            <a:xfrm flipH="1">
              <a:off x="3677502" y="1370634"/>
              <a:ext cx="4064461" cy="5127903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4461" h="5127903">
                  <a:moveTo>
                    <a:pt x="19064" y="2458794"/>
                  </a:moveTo>
                  <a:cubicBezTo>
                    <a:pt x="129500" y="135247"/>
                    <a:pt x="1630845" y="-10527"/>
                    <a:pt x="2304214" y="516"/>
                  </a:cubicBezTo>
                  <a:cubicBezTo>
                    <a:pt x="2977583" y="11559"/>
                    <a:pt x="4152043" y="998269"/>
                    <a:pt x="4059278" y="2525055"/>
                  </a:cubicBezTo>
                  <a:cubicBezTo>
                    <a:pt x="3953261" y="4383144"/>
                    <a:pt x="3189619" y="5020881"/>
                    <a:pt x="1721118" y="5115855"/>
                  </a:cubicBezTo>
                  <a:cubicBezTo>
                    <a:pt x="252617" y="5210829"/>
                    <a:pt x="-91372" y="4782341"/>
                    <a:pt x="19064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90F3FAD-07B5-45B8-A7B1-E846C378C028}"/>
                </a:ext>
              </a:extLst>
            </p:cNvPr>
            <p:cNvSpPr/>
            <p:nvPr/>
          </p:nvSpPr>
          <p:spPr>
            <a:xfrm>
              <a:off x="6090654" y="1038455"/>
              <a:ext cx="319671" cy="323620"/>
            </a:xfrm>
            <a:custGeom>
              <a:avLst/>
              <a:gdLst>
                <a:gd name="connsiteX0" fmla="*/ 0 w 219659"/>
                <a:gd name="connsiteY0" fmla="*/ 0 h 137882"/>
                <a:gd name="connsiteX1" fmla="*/ 219659 w 219659"/>
                <a:gd name="connsiteY1" fmla="*/ 0 h 137882"/>
                <a:gd name="connsiteX2" fmla="*/ 219659 w 219659"/>
                <a:gd name="connsiteY2" fmla="*/ 137882 h 137882"/>
                <a:gd name="connsiteX3" fmla="*/ 0 w 219659"/>
                <a:gd name="connsiteY3" fmla="*/ 137882 h 137882"/>
                <a:gd name="connsiteX4" fmla="*/ 0 w 219659"/>
                <a:gd name="connsiteY4" fmla="*/ 0 h 137882"/>
                <a:gd name="connsiteX0" fmla="*/ 0 w 276809"/>
                <a:gd name="connsiteY0" fmla="*/ 0 h 299807"/>
                <a:gd name="connsiteX1" fmla="*/ 219659 w 276809"/>
                <a:gd name="connsiteY1" fmla="*/ 0 h 299807"/>
                <a:gd name="connsiteX2" fmla="*/ 276809 w 276809"/>
                <a:gd name="connsiteY2" fmla="*/ 299807 h 299807"/>
                <a:gd name="connsiteX3" fmla="*/ 0 w 276809"/>
                <a:gd name="connsiteY3" fmla="*/ 137882 h 299807"/>
                <a:gd name="connsiteX4" fmla="*/ 0 w 276809"/>
                <a:gd name="connsiteY4" fmla="*/ 0 h 299807"/>
                <a:gd name="connsiteX0" fmla="*/ 0 w 310146"/>
                <a:gd name="connsiteY0" fmla="*/ 0 h 299807"/>
                <a:gd name="connsiteX1" fmla="*/ 310146 w 310146"/>
                <a:gd name="connsiteY1" fmla="*/ 219075 h 299807"/>
                <a:gd name="connsiteX2" fmla="*/ 276809 w 310146"/>
                <a:gd name="connsiteY2" fmla="*/ 299807 h 299807"/>
                <a:gd name="connsiteX3" fmla="*/ 0 w 310146"/>
                <a:gd name="connsiteY3" fmla="*/ 137882 h 299807"/>
                <a:gd name="connsiteX4" fmla="*/ 0 w 310146"/>
                <a:gd name="connsiteY4" fmla="*/ 0 h 299807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71" h="323620">
                  <a:moveTo>
                    <a:pt x="14287" y="0"/>
                  </a:moveTo>
                  <a:cubicBezTo>
                    <a:pt x="141482" y="52388"/>
                    <a:pt x="278201" y="190500"/>
                    <a:pt x="319671" y="280988"/>
                  </a:cubicBezTo>
                  <a:lnTo>
                    <a:pt x="305384" y="323620"/>
                  </a:lnTo>
                  <a:cubicBezTo>
                    <a:pt x="203589" y="236308"/>
                    <a:pt x="211332" y="106132"/>
                    <a:pt x="0" y="61683"/>
                  </a:cubicBezTo>
                  <a:lnTo>
                    <a:pt x="14287" y="0"/>
                  </a:ln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8D6E64-D1D3-4C5A-9156-4FCB1387F14C}"/>
                </a:ext>
              </a:extLst>
            </p:cNvPr>
            <p:cNvSpPr/>
            <p:nvPr/>
          </p:nvSpPr>
          <p:spPr>
            <a:xfrm>
              <a:off x="3995823" y="317123"/>
              <a:ext cx="2218421" cy="1457702"/>
            </a:xfrm>
            <a:custGeom>
              <a:avLst/>
              <a:gdLst>
                <a:gd name="connsiteX0" fmla="*/ 0 w 174673"/>
                <a:gd name="connsiteY0" fmla="*/ 0 h 777560"/>
                <a:gd name="connsiteX1" fmla="*/ 174673 w 174673"/>
                <a:gd name="connsiteY1" fmla="*/ 0 h 777560"/>
                <a:gd name="connsiteX2" fmla="*/ 174673 w 174673"/>
                <a:gd name="connsiteY2" fmla="*/ 777560 h 777560"/>
                <a:gd name="connsiteX3" fmla="*/ 0 w 174673"/>
                <a:gd name="connsiteY3" fmla="*/ 777560 h 777560"/>
                <a:gd name="connsiteX4" fmla="*/ 0 w 174673"/>
                <a:gd name="connsiteY4" fmla="*/ 0 h 777560"/>
                <a:gd name="connsiteX0" fmla="*/ 0 w 593773"/>
                <a:gd name="connsiteY0" fmla="*/ 0 h 777560"/>
                <a:gd name="connsiteX1" fmla="*/ 593773 w 593773"/>
                <a:gd name="connsiteY1" fmla="*/ 261937 h 777560"/>
                <a:gd name="connsiteX2" fmla="*/ 174673 w 593773"/>
                <a:gd name="connsiteY2" fmla="*/ 777560 h 777560"/>
                <a:gd name="connsiteX3" fmla="*/ 0 w 593773"/>
                <a:gd name="connsiteY3" fmla="*/ 777560 h 777560"/>
                <a:gd name="connsiteX4" fmla="*/ 0 w 593773"/>
                <a:gd name="connsiteY4" fmla="*/ 0 h 777560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736773 w 2155873"/>
                <a:gd name="connsiteY2" fmla="*/ 515623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2060623 w 2155873"/>
                <a:gd name="connsiteY2" fmla="*/ 258448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562100 w 2155873"/>
                <a:gd name="connsiteY2" fmla="*/ 515623 h 566738"/>
                <a:gd name="connsiteX3" fmla="*/ 0 w 2155873"/>
                <a:gd name="connsiteY3" fmla="*/ 566738 h 566738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1562100 w 2155873"/>
                <a:gd name="connsiteY2" fmla="*/ 591001 h 642116"/>
                <a:gd name="connsiteX3" fmla="*/ 0 w 2155873"/>
                <a:gd name="connsiteY3" fmla="*/ 642116 h 642116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0 w 2155873"/>
                <a:gd name="connsiteY2" fmla="*/ 642116 h 642116"/>
                <a:gd name="connsiteX0" fmla="*/ 0 w 2155873"/>
                <a:gd name="connsiteY0" fmla="*/ 642116 h 802374"/>
                <a:gd name="connsiteX1" fmla="*/ 2155873 w 2155873"/>
                <a:gd name="connsiteY1" fmla="*/ 75378 h 802374"/>
                <a:gd name="connsiteX2" fmla="*/ 0 w 2155873"/>
                <a:gd name="connsiteY2" fmla="*/ 642116 h 802374"/>
                <a:gd name="connsiteX0" fmla="*/ 0 w 2174555"/>
                <a:gd name="connsiteY0" fmla="*/ 1088469 h 1248727"/>
                <a:gd name="connsiteX1" fmla="*/ 2155873 w 2174555"/>
                <a:gd name="connsiteY1" fmla="*/ 521731 h 1248727"/>
                <a:gd name="connsiteX2" fmla="*/ 0 w 2174555"/>
                <a:gd name="connsiteY2" fmla="*/ 1088469 h 1248727"/>
                <a:gd name="connsiteX0" fmla="*/ 0 w 2169403"/>
                <a:gd name="connsiteY0" fmla="*/ 1268070 h 1428328"/>
                <a:gd name="connsiteX1" fmla="*/ 2155873 w 2169403"/>
                <a:gd name="connsiteY1" fmla="*/ 701332 h 1428328"/>
                <a:gd name="connsiteX2" fmla="*/ 0 w 2169403"/>
                <a:gd name="connsiteY2" fmla="*/ 1268070 h 1428328"/>
                <a:gd name="connsiteX0" fmla="*/ 0 w 2220344"/>
                <a:gd name="connsiteY0" fmla="*/ 1268070 h 1455304"/>
                <a:gd name="connsiteX1" fmla="*/ 2155873 w 2220344"/>
                <a:gd name="connsiteY1" fmla="*/ 701332 h 1455304"/>
                <a:gd name="connsiteX2" fmla="*/ 0 w 2220344"/>
                <a:gd name="connsiteY2" fmla="*/ 1268070 h 1455304"/>
                <a:gd name="connsiteX0" fmla="*/ 0 w 2220344"/>
                <a:gd name="connsiteY0" fmla="*/ 1266175 h 1453409"/>
                <a:gd name="connsiteX1" fmla="*/ 2155873 w 2220344"/>
                <a:gd name="connsiteY1" fmla="*/ 699437 h 1453409"/>
                <a:gd name="connsiteX2" fmla="*/ 0 w 2220344"/>
                <a:gd name="connsiteY2" fmla="*/ 1266175 h 1453409"/>
                <a:gd name="connsiteX0" fmla="*/ 0 w 2218421"/>
                <a:gd name="connsiteY0" fmla="*/ 1266175 h 1462060"/>
                <a:gd name="connsiteX1" fmla="*/ 2155873 w 2218421"/>
                <a:gd name="connsiteY1" fmla="*/ 699437 h 1462060"/>
                <a:gd name="connsiteX2" fmla="*/ 0 w 2218421"/>
                <a:gd name="connsiteY2" fmla="*/ 1266175 h 1462060"/>
                <a:gd name="connsiteX0" fmla="*/ 129534 w 2347955"/>
                <a:gd name="connsiteY0" fmla="*/ 596061 h 791946"/>
                <a:gd name="connsiteX1" fmla="*/ 491657 w 2347955"/>
                <a:gd name="connsiteY1" fmla="*/ 150870 h 791946"/>
                <a:gd name="connsiteX2" fmla="*/ 2285407 w 2347955"/>
                <a:gd name="connsiteY2" fmla="*/ 29323 h 791946"/>
                <a:gd name="connsiteX3" fmla="*/ 129534 w 2347955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954225 h 1150110"/>
                <a:gd name="connsiteX1" fmla="*/ 393873 w 2218421"/>
                <a:gd name="connsiteY1" fmla="*/ 521734 h 1150110"/>
                <a:gd name="connsiteX2" fmla="*/ 2155873 w 2218421"/>
                <a:gd name="connsiteY2" fmla="*/ 387487 h 1150110"/>
                <a:gd name="connsiteX3" fmla="*/ 0 w 2218421"/>
                <a:gd name="connsiteY3" fmla="*/ 954225 h 1150110"/>
                <a:gd name="connsiteX0" fmla="*/ 0 w 2218421"/>
                <a:gd name="connsiteY0" fmla="*/ 1159259 h 1355144"/>
                <a:gd name="connsiteX1" fmla="*/ 393873 w 2218421"/>
                <a:gd name="connsiteY1" fmla="*/ 726768 h 1355144"/>
                <a:gd name="connsiteX2" fmla="*/ 2155873 w 2218421"/>
                <a:gd name="connsiteY2" fmla="*/ 592521 h 1355144"/>
                <a:gd name="connsiteX3" fmla="*/ 0 w 2218421"/>
                <a:gd name="connsiteY3" fmla="*/ 1159259 h 1355144"/>
                <a:gd name="connsiteX0" fmla="*/ 0 w 2218421"/>
                <a:gd name="connsiteY0" fmla="*/ 1268894 h 1464779"/>
                <a:gd name="connsiteX1" fmla="*/ 393873 w 2218421"/>
                <a:gd name="connsiteY1" fmla="*/ 836403 h 1464779"/>
                <a:gd name="connsiteX2" fmla="*/ 2155873 w 2218421"/>
                <a:gd name="connsiteY2" fmla="*/ 702156 h 1464779"/>
                <a:gd name="connsiteX3" fmla="*/ 0 w 2218421"/>
                <a:gd name="connsiteY3" fmla="*/ 1268894 h 1464779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8421" h="1457702">
                  <a:moveTo>
                    <a:pt x="0" y="1261817"/>
                  </a:moveTo>
                  <a:cubicBezTo>
                    <a:pt x="253216" y="1047953"/>
                    <a:pt x="323237" y="1001086"/>
                    <a:pt x="412923" y="842026"/>
                  </a:cubicBezTo>
                  <a:cubicBezTo>
                    <a:pt x="1019885" y="-477980"/>
                    <a:pt x="2427157" y="-22954"/>
                    <a:pt x="2155873" y="695079"/>
                  </a:cubicBezTo>
                  <a:cubicBezTo>
                    <a:pt x="2304024" y="1150692"/>
                    <a:pt x="2385499" y="1782517"/>
                    <a:pt x="0" y="1261817"/>
                  </a:cubicBez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9FCEB99-89F8-49F7-9D1D-EB9CD41BA0E1}"/>
                </a:ext>
              </a:extLst>
            </p:cNvPr>
            <p:cNvSpPr/>
            <p:nvPr/>
          </p:nvSpPr>
          <p:spPr>
            <a:xfrm>
              <a:off x="4005884" y="981999"/>
              <a:ext cx="2145195" cy="593905"/>
            </a:xfrm>
            <a:custGeom>
              <a:avLst/>
              <a:gdLst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3" fmla="*/ 0 w 2107095"/>
                <a:gd name="connsiteY3" fmla="*/ 490330 h 490330"/>
                <a:gd name="connsiteX0" fmla="*/ 2113445 w 2113445"/>
                <a:gd name="connsiteY0" fmla="*/ 0 h 518905"/>
                <a:gd name="connsiteX1" fmla="*/ 6350 w 2113445"/>
                <a:gd name="connsiteY1" fmla="*/ 490330 h 518905"/>
                <a:gd name="connsiteX2" fmla="*/ 6350 w 2113445"/>
                <a:gd name="connsiteY2" fmla="*/ 490330 h 518905"/>
                <a:gd name="connsiteX3" fmla="*/ 0 w 2113445"/>
                <a:gd name="connsiteY3" fmla="*/ 518905 h 51890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0" fmla="*/ 2113445 w 2113445"/>
                <a:gd name="connsiteY0" fmla="*/ 0 h 512555"/>
                <a:gd name="connsiteX1" fmla="*/ 6350 w 2113445"/>
                <a:gd name="connsiteY1" fmla="*/ 490330 h 512555"/>
                <a:gd name="connsiteX2" fmla="*/ 0 w 2113445"/>
                <a:gd name="connsiteY2" fmla="*/ 512555 h 51255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0" fmla="*/ 2116620 w 2116620"/>
                <a:gd name="connsiteY0" fmla="*/ 0 h 522080"/>
                <a:gd name="connsiteX1" fmla="*/ 0 w 2116620"/>
                <a:gd name="connsiteY1" fmla="*/ 522080 h 522080"/>
                <a:gd name="connsiteX0" fmla="*/ 2116620 w 2116620"/>
                <a:gd name="connsiteY0" fmla="*/ 0 h 515730"/>
                <a:gd name="connsiteX1" fmla="*/ 0 w 2116620"/>
                <a:gd name="connsiteY1" fmla="*/ 515730 h 515730"/>
                <a:gd name="connsiteX0" fmla="*/ 2138845 w 2138845"/>
                <a:gd name="connsiteY0" fmla="*/ 0 h 560180"/>
                <a:gd name="connsiteX1" fmla="*/ 0 w 2138845"/>
                <a:gd name="connsiteY1" fmla="*/ 560180 h 560180"/>
                <a:gd name="connsiteX0" fmla="*/ 2138845 w 2138845"/>
                <a:gd name="connsiteY0" fmla="*/ 14224 h 574404"/>
                <a:gd name="connsiteX1" fmla="*/ 0 w 2138845"/>
                <a:gd name="connsiteY1" fmla="*/ 574404 h 574404"/>
                <a:gd name="connsiteX0" fmla="*/ 2138845 w 2138845"/>
                <a:gd name="connsiteY0" fmla="*/ 12317 h 572497"/>
                <a:gd name="connsiteX1" fmla="*/ 0 w 2138845"/>
                <a:gd name="connsiteY1" fmla="*/ 572497 h 572497"/>
                <a:gd name="connsiteX0" fmla="*/ 2145195 w 2145195"/>
                <a:gd name="connsiteY0" fmla="*/ 12378 h 569383"/>
                <a:gd name="connsiteX1" fmla="*/ 0 w 2145195"/>
                <a:gd name="connsiteY1" fmla="*/ 569383 h 569383"/>
                <a:gd name="connsiteX0" fmla="*/ 2145195 w 2145195"/>
                <a:gd name="connsiteY0" fmla="*/ 38689 h 595694"/>
                <a:gd name="connsiteX1" fmla="*/ 0 w 2145195"/>
                <a:gd name="connsiteY1" fmla="*/ 595694 h 595694"/>
                <a:gd name="connsiteX0" fmla="*/ 2145195 w 2145195"/>
                <a:gd name="connsiteY0" fmla="*/ 36900 h 593905"/>
                <a:gd name="connsiteX1" fmla="*/ 0 w 2145195"/>
                <a:gd name="connsiteY1" fmla="*/ 593905 h 59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45195" h="593905">
                  <a:moveTo>
                    <a:pt x="2145195" y="36900"/>
                  </a:moveTo>
                  <a:cubicBezTo>
                    <a:pt x="1187772" y="-166898"/>
                    <a:pt x="620873" y="537353"/>
                    <a:pt x="0" y="593905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3190F3E-AF68-4538-939B-D0191C6F30DB}"/>
                </a:ext>
              </a:extLst>
            </p:cNvPr>
            <p:cNvSpPr/>
            <p:nvPr/>
          </p:nvSpPr>
          <p:spPr>
            <a:xfrm rot="1571539">
              <a:off x="6328021" y="945917"/>
              <a:ext cx="326393" cy="705986"/>
            </a:xfrm>
            <a:custGeom>
              <a:avLst/>
              <a:gdLst>
                <a:gd name="connsiteX0" fmla="*/ 0 w 138494"/>
                <a:gd name="connsiteY0" fmla="*/ 0 h 615620"/>
                <a:gd name="connsiteX1" fmla="*/ 138494 w 138494"/>
                <a:gd name="connsiteY1" fmla="*/ 0 h 615620"/>
                <a:gd name="connsiteX2" fmla="*/ 138494 w 138494"/>
                <a:gd name="connsiteY2" fmla="*/ 615620 h 615620"/>
                <a:gd name="connsiteX3" fmla="*/ 0 w 138494"/>
                <a:gd name="connsiteY3" fmla="*/ 615620 h 615620"/>
                <a:gd name="connsiteX4" fmla="*/ 0 w 138494"/>
                <a:gd name="connsiteY4" fmla="*/ 0 h 615620"/>
                <a:gd name="connsiteX0" fmla="*/ 0 w 236507"/>
                <a:gd name="connsiteY0" fmla="*/ 0 h 615620"/>
                <a:gd name="connsiteX1" fmla="*/ 138494 w 236507"/>
                <a:gd name="connsiteY1" fmla="*/ 0 h 615620"/>
                <a:gd name="connsiteX2" fmla="*/ 236507 w 236507"/>
                <a:gd name="connsiteY2" fmla="*/ 609868 h 615620"/>
                <a:gd name="connsiteX3" fmla="*/ 0 w 236507"/>
                <a:gd name="connsiteY3" fmla="*/ 615620 h 615620"/>
                <a:gd name="connsiteX4" fmla="*/ 0 w 236507"/>
                <a:gd name="connsiteY4" fmla="*/ 0 h 615620"/>
                <a:gd name="connsiteX0" fmla="*/ 0 w 236507"/>
                <a:gd name="connsiteY0" fmla="*/ 0 h 709913"/>
                <a:gd name="connsiteX1" fmla="*/ 138494 w 236507"/>
                <a:gd name="connsiteY1" fmla="*/ 0 h 709913"/>
                <a:gd name="connsiteX2" fmla="*/ 236507 w 236507"/>
                <a:gd name="connsiteY2" fmla="*/ 609868 h 709913"/>
                <a:gd name="connsiteX3" fmla="*/ 88843 w 236507"/>
                <a:gd name="connsiteY3" fmla="*/ 709913 h 709913"/>
                <a:gd name="connsiteX4" fmla="*/ 0 w 236507"/>
                <a:gd name="connsiteY4" fmla="*/ 0 h 709913"/>
                <a:gd name="connsiteX0" fmla="*/ 0 w 309017"/>
                <a:gd name="connsiteY0" fmla="*/ 14438 h 709913"/>
                <a:gd name="connsiteX1" fmla="*/ 211004 w 309017"/>
                <a:gd name="connsiteY1" fmla="*/ 0 h 709913"/>
                <a:gd name="connsiteX2" fmla="*/ 309017 w 309017"/>
                <a:gd name="connsiteY2" fmla="*/ 609868 h 709913"/>
                <a:gd name="connsiteX3" fmla="*/ 161353 w 309017"/>
                <a:gd name="connsiteY3" fmla="*/ 709913 h 709913"/>
                <a:gd name="connsiteX4" fmla="*/ 0 w 309017"/>
                <a:gd name="connsiteY4" fmla="*/ 14438 h 709913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17376 w 326393"/>
                <a:gd name="connsiteY0" fmla="*/ 0 h 705986"/>
                <a:gd name="connsiteX1" fmla="*/ 285552 w 326393"/>
                <a:gd name="connsiteY1" fmla="*/ 37051 h 705986"/>
                <a:gd name="connsiteX2" fmla="*/ 326393 w 326393"/>
                <a:gd name="connsiteY2" fmla="*/ 595430 h 705986"/>
                <a:gd name="connsiteX3" fmla="*/ 157362 w 326393"/>
                <a:gd name="connsiteY3" fmla="*/ 705986 h 705986"/>
                <a:gd name="connsiteX4" fmla="*/ 17376 w 326393"/>
                <a:gd name="connsiteY4" fmla="*/ 0 h 70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6393" h="705986">
                  <a:moveTo>
                    <a:pt x="17376" y="0"/>
                  </a:moveTo>
                  <a:lnTo>
                    <a:pt x="285552" y="37051"/>
                  </a:lnTo>
                  <a:cubicBezTo>
                    <a:pt x="325360" y="125373"/>
                    <a:pt x="142810" y="344301"/>
                    <a:pt x="326393" y="595430"/>
                  </a:cubicBezTo>
                  <a:lnTo>
                    <a:pt x="157362" y="705986"/>
                  </a:lnTo>
                  <a:cubicBezTo>
                    <a:pt x="-29217" y="369641"/>
                    <a:pt x="-10090" y="170949"/>
                    <a:pt x="17376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1457EA7-4189-43E6-9E48-CAC37872456B}"/>
                </a:ext>
              </a:extLst>
            </p:cNvPr>
            <p:cNvSpPr/>
            <p:nvPr/>
          </p:nvSpPr>
          <p:spPr>
            <a:xfrm>
              <a:off x="4965700" y="1441392"/>
              <a:ext cx="4053378" cy="5115980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3378" h="5115980">
                  <a:moveTo>
                    <a:pt x="7981" y="2458794"/>
                  </a:moveTo>
                  <a:cubicBezTo>
                    <a:pt x="118417" y="135247"/>
                    <a:pt x="1619762" y="-10527"/>
                    <a:pt x="2293131" y="516"/>
                  </a:cubicBezTo>
                  <a:cubicBezTo>
                    <a:pt x="2966500" y="11559"/>
                    <a:pt x="4140960" y="998269"/>
                    <a:pt x="4048195" y="2525055"/>
                  </a:cubicBezTo>
                  <a:cubicBezTo>
                    <a:pt x="3809656" y="4409649"/>
                    <a:pt x="2462918" y="5126899"/>
                    <a:pt x="1710035" y="5115855"/>
                  </a:cubicBezTo>
                  <a:cubicBezTo>
                    <a:pt x="957152" y="5104811"/>
                    <a:pt x="-102455" y="4782341"/>
                    <a:pt x="7981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004094D-0F4B-4B9A-9325-469395CD2EAA}"/>
                </a:ext>
              </a:extLst>
            </p:cNvPr>
            <p:cNvSpPr/>
            <p:nvPr/>
          </p:nvSpPr>
          <p:spPr>
            <a:xfrm rot="19112893">
              <a:off x="6529612" y="848940"/>
              <a:ext cx="190500" cy="29028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B8A3869C-49B7-4AD0-AAD1-2DD8EE182772}"/>
              </a:ext>
            </a:extLst>
          </p:cNvPr>
          <p:cNvGrpSpPr/>
          <p:nvPr/>
        </p:nvGrpSpPr>
        <p:grpSpPr>
          <a:xfrm>
            <a:off x="4780874" y="3637813"/>
            <a:ext cx="1362039" cy="1591190"/>
            <a:chOff x="3677502" y="317123"/>
            <a:chExt cx="5341576" cy="6240249"/>
          </a:xfrm>
        </p:grpSpPr>
        <p:sp>
          <p:nvSpPr>
            <p:cNvPr id="84" name="Oval 4">
              <a:extLst>
                <a:ext uri="{FF2B5EF4-FFF2-40B4-BE49-F238E27FC236}">
                  <a16:creationId xmlns:a16="http://schemas.microsoft.com/office/drawing/2014/main" id="{1B21C24E-8767-4D6E-BDE3-A93E90FA2579}"/>
                </a:ext>
              </a:extLst>
            </p:cNvPr>
            <p:cNvSpPr/>
            <p:nvPr/>
          </p:nvSpPr>
          <p:spPr>
            <a:xfrm flipH="1">
              <a:off x="3677502" y="1370634"/>
              <a:ext cx="4064461" cy="5127903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4461" h="5127903">
                  <a:moveTo>
                    <a:pt x="19064" y="2458794"/>
                  </a:moveTo>
                  <a:cubicBezTo>
                    <a:pt x="129500" y="135247"/>
                    <a:pt x="1630845" y="-10527"/>
                    <a:pt x="2304214" y="516"/>
                  </a:cubicBezTo>
                  <a:cubicBezTo>
                    <a:pt x="2977583" y="11559"/>
                    <a:pt x="4152043" y="998269"/>
                    <a:pt x="4059278" y="2525055"/>
                  </a:cubicBezTo>
                  <a:cubicBezTo>
                    <a:pt x="3953261" y="4383144"/>
                    <a:pt x="3189619" y="5020881"/>
                    <a:pt x="1721118" y="5115855"/>
                  </a:cubicBezTo>
                  <a:cubicBezTo>
                    <a:pt x="252617" y="5210829"/>
                    <a:pt x="-91372" y="4782341"/>
                    <a:pt x="19064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7">
              <a:extLst>
                <a:ext uri="{FF2B5EF4-FFF2-40B4-BE49-F238E27FC236}">
                  <a16:creationId xmlns:a16="http://schemas.microsoft.com/office/drawing/2014/main" id="{9E665404-9A7A-4E12-B12A-DBE4EEBBF56E}"/>
                </a:ext>
              </a:extLst>
            </p:cNvPr>
            <p:cNvSpPr/>
            <p:nvPr/>
          </p:nvSpPr>
          <p:spPr>
            <a:xfrm>
              <a:off x="6090654" y="1038455"/>
              <a:ext cx="319671" cy="323620"/>
            </a:xfrm>
            <a:custGeom>
              <a:avLst/>
              <a:gdLst>
                <a:gd name="connsiteX0" fmla="*/ 0 w 219659"/>
                <a:gd name="connsiteY0" fmla="*/ 0 h 137882"/>
                <a:gd name="connsiteX1" fmla="*/ 219659 w 219659"/>
                <a:gd name="connsiteY1" fmla="*/ 0 h 137882"/>
                <a:gd name="connsiteX2" fmla="*/ 219659 w 219659"/>
                <a:gd name="connsiteY2" fmla="*/ 137882 h 137882"/>
                <a:gd name="connsiteX3" fmla="*/ 0 w 219659"/>
                <a:gd name="connsiteY3" fmla="*/ 137882 h 137882"/>
                <a:gd name="connsiteX4" fmla="*/ 0 w 219659"/>
                <a:gd name="connsiteY4" fmla="*/ 0 h 137882"/>
                <a:gd name="connsiteX0" fmla="*/ 0 w 276809"/>
                <a:gd name="connsiteY0" fmla="*/ 0 h 299807"/>
                <a:gd name="connsiteX1" fmla="*/ 219659 w 276809"/>
                <a:gd name="connsiteY1" fmla="*/ 0 h 299807"/>
                <a:gd name="connsiteX2" fmla="*/ 276809 w 276809"/>
                <a:gd name="connsiteY2" fmla="*/ 299807 h 299807"/>
                <a:gd name="connsiteX3" fmla="*/ 0 w 276809"/>
                <a:gd name="connsiteY3" fmla="*/ 137882 h 299807"/>
                <a:gd name="connsiteX4" fmla="*/ 0 w 276809"/>
                <a:gd name="connsiteY4" fmla="*/ 0 h 299807"/>
                <a:gd name="connsiteX0" fmla="*/ 0 w 310146"/>
                <a:gd name="connsiteY0" fmla="*/ 0 h 299807"/>
                <a:gd name="connsiteX1" fmla="*/ 310146 w 310146"/>
                <a:gd name="connsiteY1" fmla="*/ 219075 h 299807"/>
                <a:gd name="connsiteX2" fmla="*/ 276809 w 310146"/>
                <a:gd name="connsiteY2" fmla="*/ 299807 h 299807"/>
                <a:gd name="connsiteX3" fmla="*/ 0 w 310146"/>
                <a:gd name="connsiteY3" fmla="*/ 137882 h 299807"/>
                <a:gd name="connsiteX4" fmla="*/ 0 w 310146"/>
                <a:gd name="connsiteY4" fmla="*/ 0 h 299807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71" h="323620">
                  <a:moveTo>
                    <a:pt x="14287" y="0"/>
                  </a:moveTo>
                  <a:cubicBezTo>
                    <a:pt x="141482" y="52388"/>
                    <a:pt x="278201" y="190500"/>
                    <a:pt x="319671" y="280988"/>
                  </a:cubicBezTo>
                  <a:lnTo>
                    <a:pt x="305384" y="323620"/>
                  </a:lnTo>
                  <a:cubicBezTo>
                    <a:pt x="203589" y="236308"/>
                    <a:pt x="211332" y="106132"/>
                    <a:pt x="0" y="61683"/>
                  </a:cubicBezTo>
                  <a:lnTo>
                    <a:pt x="14287" y="0"/>
                  </a:ln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">
              <a:extLst>
                <a:ext uri="{FF2B5EF4-FFF2-40B4-BE49-F238E27FC236}">
                  <a16:creationId xmlns:a16="http://schemas.microsoft.com/office/drawing/2014/main" id="{234D0661-7BEE-401E-9B78-CEC9D05FD33B}"/>
                </a:ext>
              </a:extLst>
            </p:cNvPr>
            <p:cNvSpPr/>
            <p:nvPr/>
          </p:nvSpPr>
          <p:spPr>
            <a:xfrm>
              <a:off x="3995823" y="317123"/>
              <a:ext cx="2218421" cy="1457702"/>
            </a:xfrm>
            <a:custGeom>
              <a:avLst/>
              <a:gdLst>
                <a:gd name="connsiteX0" fmla="*/ 0 w 174673"/>
                <a:gd name="connsiteY0" fmla="*/ 0 h 777560"/>
                <a:gd name="connsiteX1" fmla="*/ 174673 w 174673"/>
                <a:gd name="connsiteY1" fmla="*/ 0 h 777560"/>
                <a:gd name="connsiteX2" fmla="*/ 174673 w 174673"/>
                <a:gd name="connsiteY2" fmla="*/ 777560 h 777560"/>
                <a:gd name="connsiteX3" fmla="*/ 0 w 174673"/>
                <a:gd name="connsiteY3" fmla="*/ 777560 h 777560"/>
                <a:gd name="connsiteX4" fmla="*/ 0 w 174673"/>
                <a:gd name="connsiteY4" fmla="*/ 0 h 777560"/>
                <a:gd name="connsiteX0" fmla="*/ 0 w 593773"/>
                <a:gd name="connsiteY0" fmla="*/ 0 h 777560"/>
                <a:gd name="connsiteX1" fmla="*/ 593773 w 593773"/>
                <a:gd name="connsiteY1" fmla="*/ 261937 h 777560"/>
                <a:gd name="connsiteX2" fmla="*/ 174673 w 593773"/>
                <a:gd name="connsiteY2" fmla="*/ 777560 h 777560"/>
                <a:gd name="connsiteX3" fmla="*/ 0 w 593773"/>
                <a:gd name="connsiteY3" fmla="*/ 777560 h 777560"/>
                <a:gd name="connsiteX4" fmla="*/ 0 w 593773"/>
                <a:gd name="connsiteY4" fmla="*/ 0 h 777560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736773 w 2155873"/>
                <a:gd name="connsiteY2" fmla="*/ 515623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2060623 w 2155873"/>
                <a:gd name="connsiteY2" fmla="*/ 258448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562100 w 2155873"/>
                <a:gd name="connsiteY2" fmla="*/ 515623 h 566738"/>
                <a:gd name="connsiteX3" fmla="*/ 0 w 2155873"/>
                <a:gd name="connsiteY3" fmla="*/ 566738 h 566738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1562100 w 2155873"/>
                <a:gd name="connsiteY2" fmla="*/ 591001 h 642116"/>
                <a:gd name="connsiteX3" fmla="*/ 0 w 2155873"/>
                <a:gd name="connsiteY3" fmla="*/ 642116 h 642116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0 w 2155873"/>
                <a:gd name="connsiteY2" fmla="*/ 642116 h 642116"/>
                <a:gd name="connsiteX0" fmla="*/ 0 w 2155873"/>
                <a:gd name="connsiteY0" fmla="*/ 642116 h 802374"/>
                <a:gd name="connsiteX1" fmla="*/ 2155873 w 2155873"/>
                <a:gd name="connsiteY1" fmla="*/ 75378 h 802374"/>
                <a:gd name="connsiteX2" fmla="*/ 0 w 2155873"/>
                <a:gd name="connsiteY2" fmla="*/ 642116 h 802374"/>
                <a:gd name="connsiteX0" fmla="*/ 0 w 2174555"/>
                <a:gd name="connsiteY0" fmla="*/ 1088469 h 1248727"/>
                <a:gd name="connsiteX1" fmla="*/ 2155873 w 2174555"/>
                <a:gd name="connsiteY1" fmla="*/ 521731 h 1248727"/>
                <a:gd name="connsiteX2" fmla="*/ 0 w 2174555"/>
                <a:gd name="connsiteY2" fmla="*/ 1088469 h 1248727"/>
                <a:gd name="connsiteX0" fmla="*/ 0 w 2169403"/>
                <a:gd name="connsiteY0" fmla="*/ 1268070 h 1428328"/>
                <a:gd name="connsiteX1" fmla="*/ 2155873 w 2169403"/>
                <a:gd name="connsiteY1" fmla="*/ 701332 h 1428328"/>
                <a:gd name="connsiteX2" fmla="*/ 0 w 2169403"/>
                <a:gd name="connsiteY2" fmla="*/ 1268070 h 1428328"/>
                <a:gd name="connsiteX0" fmla="*/ 0 w 2220344"/>
                <a:gd name="connsiteY0" fmla="*/ 1268070 h 1455304"/>
                <a:gd name="connsiteX1" fmla="*/ 2155873 w 2220344"/>
                <a:gd name="connsiteY1" fmla="*/ 701332 h 1455304"/>
                <a:gd name="connsiteX2" fmla="*/ 0 w 2220344"/>
                <a:gd name="connsiteY2" fmla="*/ 1268070 h 1455304"/>
                <a:gd name="connsiteX0" fmla="*/ 0 w 2220344"/>
                <a:gd name="connsiteY0" fmla="*/ 1266175 h 1453409"/>
                <a:gd name="connsiteX1" fmla="*/ 2155873 w 2220344"/>
                <a:gd name="connsiteY1" fmla="*/ 699437 h 1453409"/>
                <a:gd name="connsiteX2" fmla="*/ 0 w 2220344"/>
                <a:gd name="connsiteY2" fmla="*/ 1266175 h 1453409"/>
                <a:gd name="connsiteX0" fmla="*/ 0 w 2218421"/>
                <a:gd name="connsiteY0" fmla="*/ 1266175 h 1462060"/>
                <a:gd name="connsiteX1" fmla="*/ 2155873 w 2218421"/>
                <a:gd name="connsiteY1" fmla="*/ 699437 h 1462060"/>
                <a:gd name="connsiteX2" fmla="*/ 0 w 2218421"/>
                <a:gd name="connsiteY2" fmla="*/ 1266175 h 1462060"/>
                <a:gd name="connsiteX0" fmla="*/ 129534 w 2347955"/>
                <a:gd name="connsiteY0" fmla="*/ 596061 h 791946"/>
                <a:gd name="connsiteX1" fmla="*/ 491657 w 2347955"/>
                <a:gd name="connsiteY1" fmla="*/ 150870 h 791946"/>
                <a:gd name="connsiteX2" fmla="*/ 2285407 w 2347955"/>
                <a:gd name="connsiteY2" fmla="*/ 29323 h 791946"/>
                <a:gd name="connsiteX3" fmla="*/ 129534 w 2347955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954225 h 1150110"/>
                <a:gd name="connsiteX1" fmla="*/ 393873 w 2218421"/>
                <a:gd name="connsiteY1" fmla="*/ 521734 h 1150110"/>
                <a:gd name="connsiteX2" fmla="*/ 2155873 w 2218421"/>
                <a:gd name="connsiteY2" fmla="*/ 387487 h 1150110"/>
                <a:gd name="connsiteX3" fmla="*/ 0 w 2218421"/>
                <a:gd name="connsiteY3" fmla="*/ 954225 h 1150110"/>
                <a:gd name="connsiteX0" fmla="*/ 0 w 2218421"/>
                <a:gd name="connsiteY0" fmla="*/ 1159259 h 1355144"/>
                <a:gd name="connsiteX1" fmla="*/ 393873 w 2218421"/>
                <a:gd name="connsiteY1" fmla="*/ 726768 h 1355144"/>
                <a:gd name="connsiteX2" fmla="*/ 2155873 w 2218421"/>
                <a:gd name="connsiteY2" fmla="*/ 592521 h 1355144"/>
                <a:gd name="connsiteX3" fmla="*/ 0 w 2218421"/>
                <a:gd name="connsiteY3" fmla="*/ 1159259 h 1355144"/>
                <a:gd name="connsiteX0" fmla="*/ 0 w 2218421"/>
                <a:gd name="connsiteY0" fmla="*/ 1268894 h 1464779"/>
                <a:gd name="connsiteX1" fmla="*/ 393873 w 2218421"/>
                <a:gd name="connsiteY1" fmla="*/ 836403 h 1464779"/>
                <a:gd name="connsiteX2" fmla="*/ 2155873 w 2218421"/>
                <a:gd name="connsiteY2" fmla="*/ 702156 h 1464779"/>
                <a:gd name="connsiteX3" fmla="*/ 0 w 2218421"/>
                <a:gd name="connsiteY3" fmla="*/ 1268894 h 1464779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8421" h="1457702">
                  <a:moveTo>
                    <a:pt x="0" y="1261817"/>
                  </a:moveTo>
                  <a:cubicBezTo>
                    <a:pt x="253216" y="1047953"/>
                    <a:pt x="323237" y="1001086"/>
                    <a:pt x="412923" y="842026"/>
                  </a:cubicBezTo>
                  <a:cubicBezTo>
                    <a:pt x="1019885" y="-477980"/>
                    <a:pt x="2427157" y="-22954"/>
                    <a:pt x="2155873" y="695079"/>
                  </a:cubicBezTo>
                  <a:cubicBezTo>
                    <a:pt x="2304024" y="1150692"/>
                    <a:pt x="2385499" y="1782517"/>
                    <a:pt x="0" y="1261817"/>
                  </a:cubicBez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F48F12AA-0127-438C-8812-60C04D91790B}"/>
                </a:ext>
              </a:extLst>
            </p:cNvPr>
            <p:cNvSpPr/>
            <p:nvPr/>
          </p:nvSpPr>
          <p:spPr>
            <a:xfrm>
              <a:off x="4005884" y="981999"/>
              <a:ext cx="2145195" cy="593905"/>
            </a:xfrm>
            <a:custGeom>
              <a:avLst/>
              <a:gdLst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3" fmla="*/ 0 w 2107095"/>
                <a:gd name="connsiteY3" fmla="*/ 490330 h 490330"/>
                <a:gd name="connsiteX0" fmla="*/ 2113445 w 2113445"/>
                <a:gd name="connsiteY0" fmla="*/ 0 h 518905"/>
                <a:gd name="connsiteX1" fmla="*/ 6350 w 2113445"/>
                <a:gd name="connsiteY1" fmla="*/ 490330 h 518905"/>
                <a:gd name="connsiteX2" fmla="*/ 6350 w 2113445"/>
                <a:gd name="connsiteY2" fmla="*/ 490330 h 518905"/>
                <a:gd name="connsiteX3" fmla="*/ 0 w 2113445"/>
                <a:gd name="connsiteY3" fmla="*/ 518905 h 51890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0" fmla="*/ 2113445 w 2113445"/>
                <a:gd name="connsiteY0" fmla="*/ 0 h 512555"/>
                <a:gd name="connsiteX1" fmla="*/ 6350 w 2113445"/>
                <a:gd name="connsiteY1" fmla="*/ 490330 h 512555"/>
                <a:gd name="connsiteX2" fmla="*/ 0 w 2113445"/>
                <a:gd name="connsiteY2" fmla="*/ 512555 h 51255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0" fmla="*/ 2116620 w 2116620"/>
                <a:gd name="connsiteY0" fmla="*/ 0 h 522080"/>
                <a:gd name="connsiteX1" fmla="*/ 0 w 2116620"/>
                <a:gd name="connsiteY1" fmla="*/ 522080 h 522080"/>
                <a:gd name="connsiteX0" fmla="*/ 2116620 w 2116620"/>
                <a:gd name="connsiteY0" fmla="*/ 0 h 515730"/>
                <a:gd name="connsiteX1" fmla="*/ 0 w 2116620"/>
                <a:gd name="connsiteY1" fmla="*/ 515730 h 515730"/>
                <a:gd name="connsiteX0" fmla="*/ 2138845 w 2138845"/>
                <a:gd name="connsiteY0" fmla="*/ 0 h 560180"/>
                <a:gd name="connsiteX1" fmla="*/ 0 w 2138845"/>
                <a:gd name="connsiteY1" fmla="*/ 560180 h 560180"/>
                <a:gd name="connsiteX0" fmla="*/ 2138845 w 2138845"/>
                <a:gd name="connsiteY0" fmla="*/ 14224 h 574404"/>
                <a:gd name="connsiteX1" fmla="*/ 0 w 2138845"/>
                <a:gd name="connsiteY1" fmla="*/ 574404 h 574404"/>
                <a:gd name="connsiteX0" fmla="*/ 2138845 w 2138845"/>
                <a:gd name="connsiteY0" fmla="*/ 12317 h 572497"/>
                <a:gd name="connsiteX1" fmla="*/ 0 w 2138845"/>
                <a:gd name="connsiteY1" fmla="*/ 572497 h 572497"/>
                <a:gd name="connsiteX0" fmla="*/ 2145195 w 2145195"/>
                <a:gd name="connsiteY0" fmla="*/ 12378 h 569383"/>
                <a:gd name="connsiteX1" fmla="*/ 0 w 2145195"/>
                <a:gd name="connsiteY1" fmla="*/ 569383 h 569383"/>
                <a:gd name="connsiteX0" fmla="*/ 2145195 w 2145195"/>
                <a:gd name="connsiteY0" fmla="*/ 38689 h 595694"/>
                <a:gd name="connsiteX1" fmla="*/ 0 w 2145195"/>
                <a:gd name="connsiteY1" fmla="*/ 595694 h 595694"/>
                <a:gd name="connsiteX0" fmla="*/ 2145195 w 2145195"/>
                <a:gd name="connsiteY0" fmla="*/ 36900 h 593905"/>
                <a:gd name="connsiteX1" fmla="*/ 0 w 2145195"/>
                <a:gd name="connsiteY1" fmla="*/ 593905 h 59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45195" h="593905">
                  <a:moveTo>
                    <a:pt x="2145195" y="36900"/>
                  </a:moveTo>
                  <a:cubicBezTo>
                    <a:pt x="1187772" y="-166898"/>
                    <a:pt x="620873" y="537353"/>
                    <a:pt x="0" y="593905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5">
              <a:extLst>
                <a:ext uri="{FF2B5EF4-FFF2-40B4-BE49-F238E27FC236}">
                  <a16:creationId xmlns:a16="http://schemas.microsoft.com/office/drawing/2014/main" id="{D98439CD-9F39-4081-8213-87C170CB1BED}"/>
                </a:ext>
              </a:extLst>
            </p:cNvPr>
            <p:cNvSpPr/>
            <p:nvPr/>
          </p:nvSpPr>
          <p:spPr>
            <a:xfrm rot="1571539">
              <a:off x="6328021" y="945917"/>
              <a:ext cx="326393" cy="705986"/>
            </a:xfrm>
            <a:custGeom>
              <a:avLst/>
              <a:gdLst>
                <a:gd name="connsiteX0" fmla="*/ 0 w 138494"/>
                <a:gd name="connsiteY0" fmla="*/ 0 h 615620"/>
                <a:gd name="connsiteX1" fmla="*/ 138494 w 138494"/>
                <a:gd name="connsiteY1" fmla="*/ 0 h 615620"/>
                <a:gd name="connsiteX2" fmla="*/ 138494 w 138494"/>
                <a:gd name="connsiteY2" fmla="*/ 615620 h 615620"/>
                <a:gd name="connsiteX3" fmla="*/ 0 w 138494"/>
                <a:gd name="connsiteY3" fmla="*/ 615620 h 615620"/>
                <a:gd name="connsiteX4" fmla="*/ 0 w 138494"/>
                <a:gd name="connsiteY4" fmla="*/ 0 h 615620"/>
                <a:gd name="connsiteX0" fmla="*/ 0 w 236507"/>
                <a:gd name="connsiteY0" fmla="*/ 0 h 615620"/>
                <a:gd name="connsiteX1" fmla="*/ 138494 w 236507"/>
                <a:gd name="connsiteY1" fmla="*/ 0 h 615620"/>
                <a:gd name="connsiteX2" fmla="*/ 236507 w 236507"/>
                <a:gd name="connsiteY2" fmla="*/ 609868 h 615620"/>
                <a:gd name="connsiteX3" fmla="*/ 0 w 236507"/>
                <a:gd name="connsiteY3" fmla="*/ 615620 h 615620"/>
                <a:gd name="connsiteX4" fmla="*/ 0 w 236507"/>
                <a:gd name="connsiteY4" fmla="*/ 0 h 615620"/>
                <a:gd name="connsiteX0" fmla="*/ 0 w 236507"/>
                <a:gd name="connsiteY0" fmla="*/ 0 h 709913"/>
                <a:gd name="connsiteX1" fmla="*/ 138494 w 236507"/>
                <a:gd name="connsiteY1" fmla="*/ 0 h 709913"/>
                <a:gd name="connsiteX2" fmla="*/ 236507 w 236507"/>
                <a:gd name="connsiteY2" fmla="*/ 609868 h 709913"/>
                <a:gd name="connsiteX3" fmla="*/ 88843 w 236507"/>
                <a:gd name="connsiteY3" fmla="*/ 709913 h 709913"/>
                <a:gd name="connsiteX4" fmla="*/ 0 w 236507"/>
                <a:gd name="connsiteY4" fmla="*/ 0 h 709913"/>
                <a:gd name="connsiteX0" fmla="*/ 0 w 309017"/>
                <a:gd name="connsiteY0" fmla="*/ 14438 h 709913"/>
                <a:gd name="connsiteX1" fmla="*/ 211004 w 309017"/>
                <a:gd name="connsiteY1" fmla="*/ 0 h 709913"/>
                <a:gd name="connsiteX2" fmla="*/ 309017 w 309017"/>
                <a:gd name="connsiteY2" fmla="*/ 609868 h 709913"/>
                <a:gd name="connsiteX3" fmla="*/ 161353 w 309017"/>
                <a:gd name="connsiteY3" fmla="*/ 709913 h 709913"/>
                <a:gd name="connsiteX4" fmla="*/ 0 w 309017"/>
                <a:gd name="connsiteY4" fmla="*/ 14438 h 709913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17376 w 326393"/>
                <a:gd name="connsiteY0" fmla="*/ 0 h 705986"/>
                <a:gd name="connsiteX1" fmla="*/ 285552 w 326393"/>
                <a:gd name="connsiteY1" fmla="*/ 37051 h 705986"/>
                <a:gd name="connsiteX2" fmla="*/ 326393 w 326393"/>
                <a:gd name="connsiteY2" fmla="*/ 595430 h 705986"/>
                <a:gd name="connsiteX3" fmla="*/ 157362 w 326393"/>
                <a:gd name="connsiteY3" fmla="*/ 705986 h 705986"/>
                <a:gd name="connsiteX4" fmla="*/ 17376 w 326393"/>
                <a:gd name="connsiteY4" fmla="*/ 0 h 70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6393" h="705986">
                  <a:moveTo>
                    <a:pt x="17376" y="0"/>
                  </a:moveTo>
                  <a:lnTo>
                    <a:pt x="285552" y="37051"/>
                  </a:lnTo>
                  <a:cubicBezTo>
                    <a:pt x="325360" y="125373"/>
                    <a:pt x="142810" y="344301"/>
                    <a:pt x="326393" y="595430"/>
                  </a:cubicBezTo>
                  <a:lnTo>
                    <a:pt x="157362" y="705986"/>
                  </a:lnTo>
                  <a:cubicBezTo>
                    <a:pt x="-29217" y="369641"/>
                    <a:pt x="-10090" y="170949"/>
                    <a:pt x="17376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4">
              <a:extLst>
                <a:ext uri="{FF2B5EF4-FFF2-40B4-BE49-F238E27FC236}">
                  <a16:creationId xmlns:a16="http://schemas.microsoft.com/office/drawing/2014/main" id="{9FE816F2-9D18-4BF2-B96D-87F622EC9650}"/>
                </a:ext>
              </a:extLst>
            </p:cNvPr>
            <p:cNvSpPr/>
            <p:nvPr/>
          </p:nvSpPr>
          <p:spPr>
            <a:xfrm>
              <a:off x="4965700" y="1441392"/>
              <a:ext cx="4053378" cy="5115980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3378" h="5115980">
                  <a:moveTo>
                    <a:pt x="7981" y="2458794"/>
                  </a:moveTo>
                  <a:cubicBezTo>
                    <a:pt x="118417" y="135247"/>
                    <a:pt x="1619762" y="-10527"/>
                    <a:pt x="2293131" y="516"/>
                  </a:cubicBezTo>
                  <a:cubicBezTo>
                    <a:pt x="2966500" y="11559"/>
                    <a:pt x="4140960" y="998269"/>
                    <a:pt x="4048195" y="2525055"/>
                  </a:cubicBezTo>
                  <a:cubicBezTo>
                    <a:pt x="3809656" y="4409649"/>
                    <a:pt x="2462918" y="5126899"/>
                    <a:pt x="1710035" y="5115855"/>
                  </a:cubicBezTo>
                  <a:cubicBezTo>
                    <a:pt x="957152" y="5104811"/>
                    <a:pt x="-102455" y="4782341"/>
                    <a:pt x="7981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D819F0F8-C120-418D-A6C5-DA96C544C34C}"/>
                </a:ext>
              </a:extLst>
            </p:cNvPr>
            <p:cNvSpPr/>
            <p:nvPr/>
          </p:nvSpPr>
          <p:spPr>
            <a:xfrm rot="19112893">
              <a:off x="6529612" y="848940"/>
              <a:ext cx="190500" cy="29028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30A98B59-82D9-4BAC-A62C-9262997D9AF6}"/>
              </a:ext>
            </a:extLst>
          </p:cNvPr>
          <p:cNvGrpSpPr/>
          <p:nvPr/>
        </p:nvGrpSpPr>
        <p:grpSpPr>
          <a:xfrm>
            <a:off x="3733581" y="3672865"/>
            <a:ext cx="1362039" cy="1591190"/>
            <a:chOff x="3677502" y="317123"/>
            <a:chExt cx="5341576" cy="6240249"/>
          </a:xfrm>
        </p:grpSpPr>
        <p:sp>
          <p:nvSpPr>
            <p:cNvPr id="100" name="Oval 4">
              <a:extLst>
                <a:ext uri="{FF2B5EF4-FFF2-40B4-BE49-F238E27FC236}">
                  <a16:creationId xmlns:a16="http://schemas.microsoft.com/office/drawing/2014/main" id="{C72C6517-0290-4069-A5DB-22FB9146BB8F}"/>
                </a:ext>
              </a:extLst>
            </p:cNvPr>
            <p:cNvSpPr/>
            <p:nvPr/>
          </p:nvSpPr>
          <p:spPr>
            <a:xfrm flipH="1">
              <a:off x="3677502" y="1370634"/>
              <a:ext cx="4064461" cy="5127903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4461" h="5127903">
                  <a:moveTo>
                    <a:pt x="19064" y="2458794"/>
                  </a:moveTo>
                  <a:cubicBezTo>
                    <a:pt x="129500" y="135247"/>
                    <a:pt x="1630845" y="-10527"/>
                    <a:pt x="2304214" y="516"/>
                  </a:cubicBezTo>
                  <a:cubicBezTo>
                    <a:pt x="2977583" y="11559"/>
                    <a:pt x="4152043" y="998269"/>
                    <a:pt x="4059278" y="2525055"/>
                  </a:cubicBezTo>
                  <a:cubicBezTo>
                    <a:pt x="3953261" y="4383144"/>
                    <a:pt x="3189619" y="5020881"/>
                    <a:pt x="1721118" y="5115855"/>
                  </a:cubicBezTo>
                  <a:cubicBezTo>
                    <a:pt x="252617" y="5210829"/>
                    <a:pt x="-91372" y="4782341"/>
                    <a:pt x="19064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7">
              <a:extLst>
                <a:ext uri="{FF2B5EF4-FFF2-40B4-BE49-F238E27FC236}">
                  <a16:creationId xmlns:a16="http://schemas.microsoft.com/office/drawing/2014/main" id="{337BE679-695F-4086-916E-D703A8180F5B}"/>
                </a:ext>
              </a:extLst>
            </p:cNvPr>
            <p:cNvSpPr/>
            <p:nvPr/>
          </p:nvSpPr>
          <p:spPr>
            <a:xfrm>
              <a:off x="6090654" y="1038455"/>
              <a:ext cx="319671" cy="323620"/>
            </a:xfrm>
            <a:custGeom>
              <a:avLst/>
              <a:gdLst>
                <a:gd name="connsiteX0" fmla="*/ 0 w 219659"/>
                <a:gd name="connsiteY0" fmla="*/ 0 h 137882"/>
                <a:gd name="connsiteX1" fmla="*/ 219659 w 219659"/>
                <a:gd name="connsiteY1" fmla="*/ 0 h 137882"/>
                <a:gd name="connsiteX2" fmla="*/ 219659 w 219659"/>
                <a:gd name="connsiteY2" fmla="*/ 137882 h 137882"/>
                <a:gd name="connsiteX3" fmla="*/ 0 w 219659"/>
                <a:gd name="connsiteY3" fmla="*/ 137882 h 137882"/>
                <a:gd name="connsiteX4" fmla="*/ 0 w 219659"/>
                <a:gd name="connsiteY4" fmla="*/ 0 h 137882"/>
                <a:gd name="connsiteX0" fmla="*/ 0 w 276809"/>
                <a:gd name="connsiteY0" fmla="*/ 0 h 299807"/>
                <a:gd name="connsiteX1" fmla="*/ 219659 w 276809"/>
                <a:gd name="connsiteY1" fmla="*/ 0 h 299807"/>
                <a:gd name="connsiteX2" fmla="*/ 276809 w 276809"/>
                <a:gd name="connsiteY2" fmla="*/ 299807 h 299807"/>
                <a:gd name="connsiteX3" fmla="*/ 0 w 276809"/>
                <a:gd name="connsiteY3" fmla="*/ 137882 h 299807"/>
                <a:gd name="connsiteX4" fmla="*/ 0 w 276809"/>
                <a:gd name="connsiteY4" fmla="*/ 0 h 299807"/>
                <a:gd name="connsiteX0" fmla="*/ 0 w 310146"/>
                <a:gd name="connsiteY0" fmla="*/ 0 h 299807"/>
                <a:gd name="connsiteX1" fmla="*/ 310146 w 310146"/>
                <a:gd name="connsiteY1" fmla="*/ 219075 h 299807"/>
                <a:gd name="connsiteX2" fmla="*/ 276809 w 310146"/>
                <a:gd name="connsiteY2" fmla="*/ 299807 h 299807"/>
                <a:gd name="connsiteX3" fmla="*/ 0 w 310146"/>
                <a:gd name="connsiteY3" fmla="*/ 137882 h 299807"/>
                <a:gd name="connsiteX4" fmla="*/ 0 w 310146"/>
                <a:gd name="connsiteY4" fmla="*/ 0 h 299807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71" h="323620">
                  <a:moveTo>
                    <a:pt x="14287" y="0"/>
                  </a:moveTo>
                  <a:cubicBezTo>
                    <a:pt x="141482" y="52388"/>
                    <a:pt x="278201" y="190500"/>
                    <a:pt x="319671" y="280988"/>
                  </a:cubicBezTo>
                  <a:lnTo>
                    <a:pt x="305384" y="323620"/>
                  </a:lnTo>
                  <a:cubicBezTo>
                    <a:pt x="203589" y="236308"/>
                    <a:pt x="211332" y="106132"/>
                    <a:pt x="0" y="61683"/>
                  </a:cubicBezTo>
                  <a:lnTo>
                    <a:pt x="14287" y="0"/>
                  </a:ln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8">
              <a:extLst>
                <a:ext uri="{FF2B5EF4-FFF2-40B4-BE49-F238E27FC236}">
                  <a16:creationId xmlns:a16="http://schemas.microsoft.com/office/drawing/2014/main" id="{2859CFBE-DD5C-4D36-974A-DBDFD9A6FFA8}"/>
                </a:ext>
              </a:extLst>
            </p:cNvPr>
            <p:cNvSpPr/>
            <p:nvPr/>
          </p:nvSpPr>
          <p:spPr>
            <a:xfrm>
              <a:off x="3995823" y="317123"/>
              <a:ext cx="2218421" cy="1457702"/>
            </a:xfrm>
            <a:custGeom>
              <a:avLst/>
              <a:gdLst>
                <a:gd name="connsiteX0" fmla="*/ 0 w 174673"/>
                <a:gd name="connsiteY0" fmla="*/ 0 h 777560"/>
                <a:gd name="connsiteX1" fmla="*/ 174673 w 174673"/>
                <a:gd name="connsiteY1" fmla="*/ 0 h 777560"/>
                <a:gd name="connsiteX2" fmla="*/ 174673 w 174673"/>
                <a:gd name="connsiteY2" fmla="*/ 777560 h 777560"/>
                <a:gd name="connsiteX3" fmla="*/ 0 w 174673"/>
                <a:gd name="connsiteY3" fmla="*/ 777560 h 777560"/>
                <a:gd name="connsiteX4" fmla="*/ 0 w 174673"/>
                <a:gd name="connsiteY4" fmla="*/ 0 h 777560"/>
                <a:gd name="connsiteX0" fmla="*/ 0 w 593773"/>
                <a:gd name="connsiteY0" fmla="*/ 0 h 777560"/>
                <a:gd name="connsiteX1" fmla="*/ 593773 w 593773"/>
                <a:gd name="connsiteY1" fmla="*/ 261937 h 777560"/>
                <a:gd name="connsiteX2" fmla="*/ 174673 w 593773"/>
                <a:gd name="connsiteY2" fmla="*/ 777560 h 777560"/>
                <a:gd name="connsiteX3" fmla="*/ 0 w 593773"/>
                <a:gd name="connsiteY3" fmla="*/ 777560 h 777560"/>
                <a:gd name="connsiteX4" fmla="*/ 0 w 593773"/>
                <a:gd name="connsiteY4" fmla="*/ 0 h 777560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736773 w 2155873"/>
                <a:gd name="connsiteY2" fmla="*/ 515623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2060623 w 2155873"/>
                <a:gd name="connsiteY2" fmla="*/ 258448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562100 w 2155873"/>
                <a:gd name="connsiteY2" fmla="*/ 515623 h 566738"/>
                <a:gd name="connsiteX3" fmla="*/ 0 w 2155873"/>
                <a:gd name="connsiteY3" fmla="*/ 566738 h 566738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1562100 w 2155873"/>
                <a:gd name="connsiteY2" fmla="*/ 591001 h 642116"/>
                <a:gd name="connsiteX3" fmla="*/ 0 w 2155873"/>
                <a:gd name="connsiteY3" fmla="*/ 642116 h 642116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0 w 2155873"/>
                <a:gd name="connsiteY2" fmla="*/ 642116 h 642116"/>
                <a:gd name="connsiteX0" fmla="*/ 0 w 2155873"/>
                <a:gd name="connsiteY0" fmla="*/ 642116 h 802374"/>
                <a:gd name="connsiteX1" fmla="*/ 2155873 w 2155873"/>
                <a:gd name="connsiteY1" fmla="*/ 75378 h 802374"/>
                <a:gd name="connsiteX2" fmla="*/ 0 w 2155873"/>
                <a:gd name="connsiteY2" fmla="*/ 642116 h 802374"/>
                <a:gd name="connsiteX0" fmla="*/ 0 w 2174555"/>
                <a:gd name="connsiteY0" fmla="*/ 1088469 h 1248727"/>
                <a:gd name="connsiteX1" fmla="*/ 2155873 w 2174555"/>
                <a:gd name="connsiteY1" fmla="*/ 521731 h 1248727"/>
                <a:gd name="connsiteX2" fmla="*/ 0 w 2174555"/>
                <a:gd name="connsiteY2" fmla="*/ 1088469 h 1248727"/>
                <a:gd name="connsiteX0" fmla="*/ 0 w 2169403"/>
                <a:gd name="connsiteY0" fmla="*/ 1268070 h 1428328"/>
                <a:gd name="connsiteX1" fmla="*/ 2155873 w 2169403"/>
                <a:gd name="connsiteY1" fmla="*/ 701332 h 1428328"/>
                <a:gd name="connsiteX2" fmla="*/ 0 w 2169403"/>
                <a:gd name="connsiteY2" fmla="*/ 1268070 h 1428328"/>
                <a:gd name="connsiteX0" fmla="*/ 0 w 2220344"/>
                <a:gd name="connsiteY0" fmla="*/ 1268070 h 1455304"/>
                <a:gd name="connsiteX1" fmla="*/ 2155873 w 2220344"/>
                <a:gd name="connsiteY1" fmla="*/ 701332 h 1455304"/>
                <a:gd name="connsiteX2" fmla="*/ 0 w 2220344"/>
                <a:gd name="connsiteY2" fmla="*/ 1268070 h 1455304"/>
                <a:gd name="connsiteX0" fmla="*/ 0 w 2220344"/>
                <a:gd name="connsiteY0" fmla="*/ 1266175 h 1453409"/>
                <a:gd name="connsiteX1" fmla="*/ 2155873 w 2220344"/>
                <a:gd name="connsiteY1" fmla="*/ 699437 h 1453409"/>
                <a:gd name="connsiteX2" fmla="*/ 0 w 2220344"/>
                <a:gd name="connsiteY2" fmla="*/ 1266175 h 1453409"/>
                <a:gd name="connsiteX0" fmla="*/ 0 w 2218421"/>
                <a:gd name="connsiteY0" fmla="*/ 1266175 h 1462060"/>
                <a:gd name="connsiteX1" fmla="*/ 2155873 w 2218421"/>
                <a:gd name="connsiteY1" fmla="*/ 699437 h 1462060"/>
                <a:gd name="connsiteX2" fmla="*/ 0 w 2218421"/>
                <a:gd name="connsiteY2" fmla="*/ 1266175 h 1462060"/>
                <a:gd name="connsiteX0" fmla="*/ 129534 w 2347955"/>
                <a:gd name="connsiteY0" fmla="*/ 596061 h 791946"/>
                <a:gd name="connsiteX1" fmla="*/ 491657 w 2347955"/>
                <a:gd name="connsiteY1" fmla="*/ 150870 h 791946"/>
                <a:gd name="connsiteX2" fmla="*/ 2285407 w 2347955"/>
                <a:gd name="connsiteY2" fmla="*/ 29323 h 791946"/>
                <a:gd name="connsiteX3" fmla="*/ 129534 w 2347955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954225 h 1150110"/>
                <a:gd name="connsiteX1" fmla="*/ 393873 w 2218421"/>
                <a:gd name="connsiteY1" fmla="*/ 521734 h 1150110"/>
                <a:gd name="connsiteX2" fmla="*/ 2155873 w 2218421"/>
                <a:gd name="connsiteY2" fmla="*/ 387487 h 1150110"/>
                <a:gd name="connsiteX3" fmla="*/ 0 w 2218421"/>
                <a:gd name="connsiteY3" fmla="*/ 954225 h 1150110"/>
                <a:gd name="connsiteX0" fmla="*/ 0 w 2218421"/>
                <a:gd name="connsiteY0" fmla="*/ 1159259 h 1355144"/>
                <a:gd name="connsiteX1" fmla="*/ 393873 w 2218421"/>
                <a:gd name="connsiteY1" fmla="*/ 726768 h 1355144"/>
                <a:gd name="connsiteX2" fmla="*/ 2155873 w 2218421"/>
                <a:gd name="connsiteY2" fmla="*/ 592521 h 1355144"/>
                <a:gd name="connsiteX3" fmla="*/ 0 w 2218421"/>
                <a:gd name="connsiteY3" fmla="*/ 1159259 h 1355144"/>
                <a:gd name="connsiteX0" fmla="*/ 0 w 2218421"/>
                <a:gd name="connsiteY0" fmla="*/ 1268894 h 1464779"/>
                <a:gd name="connsiteX1" fmla="*/ 393873 w 2218421"/>
                <a:gd name="connsiteY1" fmla="*/ 836403 h 1464779"/>
                <a:gd name="connsiteX2" fmla="*/ 2155873 w 2218421"/>
                <a:gd name="connsiteY2" fmla="*/ 702156 h 1464779"/>
                <a:gd name="connsiteX3" fmla="*/ 0 w 2218421"/>
                <a:gd name="connsiteY3" fmla="*/ 1268894 h 1464779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8421" h="1457702">
                  <a:moveTo>
                    <a:pt x="0" y="1261817"/>
                  </a:moveTo>
                  <a:cubicBezTo>
                    <a:pt x="253216" y="1047953"/>
                    <a:pt x="323237" y="1001086"/>
                    <a:pt x="412923" y="842026"/>
                  </a:cubicBezTo>
                  <a:cubicBezTo>
                    <a:pt x="1019885" y="-477980"/>
                    <a:pt x="2427157" y="-22954"/>
                    <a:pt x="2155873" y="695079"/>
                  </a:cubicBezTo>
                  <a:cubicBezTo>
                    <a:pt x="2304024" y="1150692"/>
                    <a:pt x="2385499" y="1782517"/>
                    <a:pt x="0" y="1261817"/>
                  </a:cubicBez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BA6E41E9-6C94-425F-BEC5-CA7BAE764337}"/>
                </a:ext>
              </a:extLst>
            </p:cNvPr>
            <p:cNvSpPr/>
            <p:nvPr/>
          </p:nvSpPr>
          <p:spPr>
            <a:xfrm>
              <a:off x="4005884" y="981999"/>
              <a:ext cx="2145195" cy="593905"/>
            </a:xfrm>
            <a:custGeom>
              <a:avLst/>
              <a:gdLst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3" fmla="*/ 0 w 2107095"/>
                <a:gd name="connsiteY3" fmla="*/ 490330 h 490330"/>
                <a:gd name="connsiteX0" fmla="*/ 2113445 w 2113445"/>
                <a:gd name="connsiteY0" fmla="*/ 0 h 518905"/>
                <a:gd name="connsiteX1" fmla="*/ 6350 w 2113445"/>
                <a:gd name="connsiteY1" fmla="*/ 490330 h 518905"/>
                <a:gd name="connsiteX2" fmla="*/ 6350 w 2113445"/>
                <a:gd name="connsiteY2" fmla="*/ 490330 h 518905"/>
                <a:gd name="connsiteX3" fmla="*/ 0 w 2113445"/>
                <a:gd name="connsiteY3" fmla="*/ 518905 h 51890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0" fmla="*/ 2113445 w 2113445"/>
                <a:gd name="connsiteY0" fmla="*/ 0 h 512555"/>
                <a:gd name="connsiteX1" fmla="*/ 6350 w 2113445"/>
                <a:gd name="connsiteY1" fmla="*/ 490330 h 512555"/>
                <a:gd name="connsiteX2" fmla="*/ 0 w 2113445"/>
                <a:gd name="connsiteY2" fmla="*/ 512555 h 51255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0" fmla="*/ 2116620 w 2116620"/>
                <a:gd name="connsiteY0" fmla="*/ 0 h 522080"/>
                <a:gd name="connsiteX1" fmla="*/ 0 w 2116620"/>
                <a:gd name="connsiteY1" fmla="*/ 522080 h 522080"/>
                <a:gd name="connsiteX0" fmla="*/ 2116620 w 2116620"/>
                <a:gd name="connsiteY0" fmla="*/ 0 h 515730"/>
                <a:gd name="connsiteX1" fmla="*/ 0 w 2116620"/>
                <a:gd name="connsiteY1" fmla="*/ 515730 h 515730"/>
                <a:gd name="connsiteX0" fmla="*/ 2138845 w 2138845"/>
                <a:gd name="connsiteY0" fmla="*/ 0 h 560180"/>
                <a:gd name="connsiteX1" fmla="*/ 0 w 2138845"/>
                <a:gd name="connsiteY1" fmla="*/ 560180 h 560180"/>
                <a:gd name="connsiteX0" fmla="*/ 2138845 w 2138845"/>
                <a:gd name="connsiteY0" fmla="*/ 14224 h 574404"/>
                <a:gd name="connsiteX1" fmla="*/ 0 w 2138845"/>
                <a:gd name="connsiteY1" fmla="*/ 574404 h 574404"/>
                <a:gd name="connsiteX0" fmla="*/ 2138845 w 2138845"/>
                <a:gd name="connsiteY0" fmla="*/ 12317 h 572497"/>
                <a:gd name="connsiteX1" fmla="*/ 0 w 2138845"/>
                <a:gd name="connsiteY1" fmla="*/ 572497 h 572497"/>
                <a:gd name="connsiteX0" fmla="*/ 2145195 w 2145195"/>
                <a:gd name="connsiteY0" fmla="*/ 12378 h 569383"/>
                <a:gd name="connsiteX1" fmla="*/ 0 w 2145195"/>
                <a:gd name="connsiteY1" fmla="*/ 569383 h 569383"/>
                <a:gd name="connsiteX0" fmla="*/ 2145195 w 2145195"/>
                <a:gd name="connsiteY0" fmla="*/ 38689 h 595694"/>
                <a:gd name="connsiteX1" fmla="*/ 0 w 2145195"/>
                <a:gd name="connsiteY1" fmla="*/ 595694 h 595694"/>
                <a:gd name="connsiteX0" fmla="*/ 2145195 w 2145195"/>
                <a:gd name="connsiteY0" fmla="*/ 36900 h 593905"/>
                <a:gd name="connsiteX1" fmla="*/ 0 w 2145195"/>
                <a:gd name="connsiteY1" fmla="*/ 593905 h 59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45195" h="593905">
                  <a:moveTo>
                    <a:pt x="2145195" y="36900"/>
                  </a:moveTo>
                  <a:cubicBezTo>
                    <a:pt x="1187772" y="-166898"/>
                    <a:pt x="620873" y="537353"/>
                    <a:pt x="0" y="593905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5">
              <a:extLst>
                <a:ext uri="{FF2B5EF4-FFF2-40B4-BE49-F238E27FC236}">
                  <a16:creationId xmlns:a16="http://schemas.microsoft.com/office/drawing/2014/main" id="{065B9CF3-53F4-4965-9BC4-BF3B42527DF4}"/>
                </a:ext>
              </a:extLst>
            </p:cNvPr>
            <p:cNvSpPr/>
            <p:nvPr/>
          </p:nvSpPr>
          <p:spPr>
            <a:xfrm rot="1571539">
              <a:off x="6328021" y="945917"/>
              <a:ext cx="326393" cy="705986"/>
            </a:xfrm>
            <a:custGeom>
              <a:avLst/>
              <a:gdLst>
                <a:gd name="connsiteX0" fmla="*/ 0 w 138494"/>
                <a:gd name="connsiteY0" fmla="*/ 0 h 615620"/>
                <a:gd name="connsiteX1" fmla="*/ 138494 w 138494"/>
                <a:gd name="connsiteY1" fmla="*/ 0 h 615620"/>
                <a:gd name="connsiteX2" fmla="*/ 138494 w 138494"/>
                <a:gd name="connsiteY2" fmla="*/ 615620 h 615620"/>
                <a:gd name="connsiteX3" fmla="*/ 0 w 138494"/>
                <a:gd name="connsiteY3" fmla="*/ 615620 h 615620"/>
                <a:gd name="connsiteX4" fmla="*/ 0 w 138494"/>
                <a:gd name="connsiteY4" fmla="*/ 0 h 615620"/>
                <a:gd name="connsiteX0" fmla="*/ 0 w 236507"/>
                <a:gd name="connsiteY0" fmla="*/ 0 h 615620"/>
                <a:gd name="connsiteX1" fmla="*/ 138494 w 236507"/>
                <a:gd name="connsiteY1" fmla="*/ 0 h 615620"/>
                <a:gd name="connsiteX2" fmla="*/ 236507 w 236507"/>
                <a:gd name="connsiteY2" fmla="*/ 609868 h 615620"/>
                <a:gd name="connsiteX3" fmla="*/ 0 w 236507"/>
                <a:gd name="connsiteY3" fmla="*/ 615620 h 615620"/>
                <a:gd name="connsiteX4" fmla="*/ 0 w 236507"/>
                <a:gd name="connsiteY4" fmla="*/ 0 h 615620"/>
                <a:gd name="connsiteX0" fmla="*/ 0 w 236507"/>
                <a:gd name="connsiteY0" fmla="*/ 0 h 709913"/>
                <a:gd name="connsiteX1" fmla="*/ 138494 w 236507"/>
                <a:gd name="connsiteY1" fmla="*/ 0 h 709913"/>
                <a:gd name="connsiteX2" fmla="*/ 236507 w 236507"/>
                <a:gd name="connsiteY2" fmla="*/ 609868 h 709913"/>
                <a:gd name="connsiteX3" fmla="*/ 88843 w 236507"/>
                <a:gd name="connsiteY3" fmla="*/ 709913 h 709913"/>
                <a:gd name="connsiteX4" fmla="*/ 0 w 236507"/>
                <a:gd name="connsiteY4" fmla="*/ 0 h 709913"/>
                <a:gd name="connsiteX0" fmla="*/ 0 w 309017"/>
                <a:gd name="connsiteY0" fmla="*/ 14438 h 709913"/>
                <a:gd name="connsiteX1" fmla="*/ 211004 w 309017"/>
                <a:gd name="connsiteY1" fmla="*/ 0 h 709913"/>
                <a:gd name="connsiteX2" fmla="*/ 309017 w 309017"/>
                <a:gd name="connsiteY2" fmla="*/ 609868 h 709913"/>
                <a:gd name="connsiteX3" fmla="*/ 161353 w 309017"/>
                <a:gd name="connsiteY3" fmla="*/ 709913 h 709913"/>
                <a:gd name="connsiteX4" fmla="*/ 0 w 309017"/>
                <a:gd name="connsiteY4" fmla="*/ 14438 h 709913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17376 w 326393"/>
                <a:gd name="connsiteY0" fmla="*/ 0 h 705986"/>
                <a:gd name="connsiteX1" fmla="*/ 285552 w 326393"/>
                <a:gd name="connsiteY1" fmla="*/ 37051 h 705986"/>
                <a:gd name="connsiteX2" fmla="*/ 326393 w 326393"/>
                <a:gd name="connsiteY2" fmla="*/ 595430 h 705986"/>
                <a:gd name="connsiteX3" fmla="*/ 157362 w 326393"/>
                <a:gd name="connsiteY3" fmla="*/ 705986 h 705986"/>
                <a:gd name="connsiteX4" fmla="*/ 17376 w 326393"/>
                <a:gd name="connsiteY4" fmla="*/ 0 h 70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6393" h="705986">
                  <a:moveTo>
                    <a:pt x="17376" y="0"/>
                  </a:moveTo>
                  <a:lnTo>
                    <a:pt x="285552" y="37051"/>
                  </a:lnTo>
                  <a:cubicBezTo>
                    <a:pt x="325360" y="125373"/>
                    <a:pt x="142810" y="344301"/>
                    <a:pt x="326393" y="595430"/>
                  </a:cubicBezTo>
                  <a:lnTo>
                    <a:pt x="157362" y="705986"/>
                  </a:lnTo>
                  <a:cubicBezTo>
                    <a:pt x="-29217" y="369641"/>
                    <a:pt x="-10090" y="170949"/>
                    <a:pt x="17376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4">
              <a:extLst>
                <a:ext uri="{FF2B5EF4-FFF2-40B4-BE49-F238E27FC236}">
                  <a16:creationId xmlns:a16="http://schemas.microsoft.com/office/drawing/2014/main" id="{F497432D-64C6-403D-ACAA-EC19C8C15EEF}"/>
                </a:ext>
              </a:extLst>
            </p:cNvPr>
            <p:cNvSpPr/>
            <p:nvPr/>
          </p:nvSpPr>
          <p:spPr>
            <a:xfrm>
              <a:off x="4965700" y="1441392"/>
              <a:ext cx="4053378" cy="5115980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3378" h="5115980">
                  <a:moveTo>
                    <a:pt x="7981" y="2458794"/>
                  </a:moveTo>
                  <a:cubicBezTo>
                    <a:pt x="118417" y="135247"/>
                    <a:pt x="1619762" y="-10527"/>
                    <a:pt x="2293131" y="516"/>
                  </a:cubicBezTo>
                  <a:cubicBezTo>
                    <a:pt x="2966500" y="11559"/>
                    <a:pt x="4140960" y="998269"/>
                    <a:pt x="4048195" y="2525055"/>
                  </a:cubicBezTo>
                  <a:cubicBezTo>
                    <a:pt x="3809656" y="4409649"/>
                    <a:pt x="2462918" y="5126899"/>
                    <a:pt x="1710035" y="5115855"/>
                  </a:cubicBezTo>
                  <a:cubicBezTo>
                    <a:pt x="957152" y="5104811"/>
                    <a:pt x="-102455" y="4782341"/>
                    <a:pt x="7981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F1FC693-D3B4-41AE-802C-39715D9320F7}"/>
                </a:ext>
              </a:extLst>
            </p:cNvPr>
            <p:cNvSpPr/>
            <p:nvPr/>
          </p:nvSpPr>
          <p:spPr>
            <a:xfrm rot="19112893">
              <a:off x="6529612" y="848940"/>
              <a:ext cx="190500" cy="29028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74DD1DE7-4783-44B6-B843-95346394104F}"/>
              </a:ext>
            </a:extLst>
          </p:cNvPr>
          <p:cNvGrpSpPr/>
          <p:nvPr/>
        </p:nvGrpSpPr>
        <p:grpSpPr>
          <a:xfrm>
            <a:off x="2778639" y="3673856"/>
            <a:ext cx="1362039" cy="1591190"/>
            <a:chOff x="3677502" y="317123"/>
            <a:chExt cx="5341576" cy="6240249"/>
          </a:xfrm>
        </p:grpSpPr>
        <p:sp>
          <p:nvSpPr>
            <p:cNvPr id="108" name="Oval 4">
              <a:extLst>
                <a:ext uri="{FF2B5EF4-FFF2-40B4-BE49-F238E27FC236}">
                  <a16:creationId xmlns:a16="http://schemas.microsoft.com/office/drawing/2014/main" id="{0DE7D9D1-0935-4717-B607-154A10768484}"/>
                </a:ext>
              </a:extLst>
            </p:cNvPr>
            <p:cNvSpPr/>
            <p:nvPr/>
          </p:nvSpPr>
          <p:spPr>
            <a:xfrm flipH="1">
              <a:off x="3677502" y="1370634"/>
              <a:ext cx="4064461" cy="5127903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  <a:gd name="connsiteX0" fmla="*/ 19064 w 4064461"/>
                <a:gd name="connsiteY0" fmla="*/ 2458794 h 5127903"/>
                <a:gd name="connsiteX1" fmla="*/ 2304214 w 4064461"/>
                <a:gd name="connsiteY1" fmla="*/ 516 h 5127903"/>
                <a:gd name="connsiteX2" fmla="*/ 4059278 w 4064461"/>
                <a:gd name="connsiteY2" fmla="*/ 2525055 h 5127903"/>
                <a:gd name="connsiteX3" fmla="*/ 1721118 w 4064461"/>
                <a:gd name="connsiteY3" fmla="*/ 5115855 h 5127903"/>
                <a:gd name="connsiteX4" fmla="*/ 19064 w 4064461"/>
                <a:gd name="connsiteY4" fmla="*/ 2458794 h 512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4461" h="5127903">
                  <a:moveTo>
                    <a:pt x="19064" y="2458794"/>
                  </a:moveTo>
                  <a:cubicBezTo>
                    <a:pt x="129500" y="135247"/>
                    <a:pt x="1630845" y="-10527"/>
                    <a:pt x="2304214" y="516"/>
                  </a:cubicBezTo>
                  <a:cubicBezTo>
                    <a:pt x="2977583" y="11559"/>
                    <a:pt x="4152043" y="998269"/>
                    <a:pt x="4059278" y="2525055"/>
                  </a:cubicBezTo>
                  <a:cubicBezTo>
                    <a:pt x="3953261" y="4383144"/>
                    <a:pt x="3189619" y="5020881"/>
                    <a:pt x="1721118" y="5115855"/>
                  </a:cubicBezTo>
                  <a:cubicBezTo>
                    <a:pt x="252617" y="5210829"/>
                    <a:pt x="-91372" y="4782341"/>
                    <a:pt x="19064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7">
              <a:extLst>
                <a:ext uri="{FF2B5EF4-FFF2-40B4-BE49-F238E27FC236}">
                  <a16:creationId xmlns:a16="http://schemas.microsoft.com/office/drawing/2014/main" id="{728273F8-3C26-4B79-9F5E-81584291EE7A}"/>
                </a:ext>
              </a:extLst>
            </p:cNvPr>
            <p:cNvSpPr/>
            <p:nvPr/>
          </p:nvSpPr>
          <p:spPr>
            <a:xfrm>
              <a:off x="6090654" y="1038455"/>
              <a:ext cx="319671" cy="323620"/>
            </a:xfrm>
            <a:custGeom>
              <a:avLst/>
              <a:gdLst>
                <a:gd name="connsiteX0" fmla="*/ 0 w 219659"/>
                <a:gd name="connsiteY0" fmla="*/ 0 h 137882"/>
                <a:gd name="connsiteX1" fmla="*/ 219659 w 219659"/>
                <a:gd name="connsiteY1" fmla="*/ 0 h 137882"/>
                <a:gd name="connsiteX2" fmla="*/ 219659 w 219659"/>
                <a:gd name="connsiteY2" fmla="*/ 137882 h 137882"/>
                <a:gd name="connsiteX3" fmla="*/ 0 w 219659"/>
                <a:gd name="connsiteY3" fmla="*/ 137882 h 137882"/>
                <a:gd name="connsiteX4" fmla="*/ 0 w 219659"/>
                <a:gd name="connsiteY4" fmla="*/ 0 h 137882"/>
                <a:gd name="connsiteX0" fmla="*/ 0 w 276809"/>
                <a:gd name="connsiteY0" fmla="*/ 0 h 299807"/>
                <a:gd name="connsiteX1" fmla="*/ 219659 w 276809"/>
                <a:gd name="connsiteY1" fmla="*/ 0 h 299807"/>
                <a:gd name="connsiteX2" fmla="*/ 276809 w 276809"/>
                <a:gd name="connsiteY2" fmla="*/ 299807 h 299807"/>
                <a:gd name="connsiteX3" fmla="*/ 0 w 276809"/>
                <a:gd name="connsiteY3" fmla="*/ 137882 h 299807"/>
                <a:gd name="connsiteX4" fmla="*/ 0 w 276809"/>
                <a:gd name="connsiteY4" fmla="*/ 0 h 299807"/>
                <a:gd name="connsiteX0" fmla="*/ 0 w 310146"/>
                <a:gd name="connsiteY0" fmla="*/ 0 h 299807"/>
                <a:gd name="connsiteX1" fmla="*/ 310146 w 310146"/>
                <a:gd name="connsiteY1" fmla="*/ 219075 h 299807"/>
                <a:gd name="connsiteX2" fmla="*/ 276809 w 310146"/>
                <a:gd name="connsiteY2" fmla="*/ 299807 h 299807"/>
                <a:gd name="connsiteX3" fmla="*/ 0 w 310146"/>
                <a:gd name="connsiteY3" fmla="*/ 137882 h 299807"/>
                <a:gd name="connsiteX4" fmla="*/ 0 w 310146"/>
                <a:gd name="connsiteY4" fmla="*/ 0 h 299807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24434"/>
                <a:gd name="connsiteY0" fmla="*/ 0 h 323620"/>
                <a:gd name="connsiteX1" fmla="*/ 324434 w 324434"/>
                <a:gd name="connsiteY1" fmla="*/ 242888 h 323620"/>
                <a:gd name="connsiteX2" fmla="*/ 291097 w 324434"/>
                <a:gd name="connsiteY2" fmla="*/ 323620 h 323620"/>
                <a:gd name="connsiteX3" fmla="*/ 14288 w 324434"/>
                <a:gd name="connsiteY3" fmla="*/ 161695 h 323620"/>
                <a:gd name="connsiteX4" fmla="*/ 0 w 32443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0 w 305384"/>
                <a:gd name="connsiteY0" fmla="*/ 0 h 323620"/>
                <a:gd name="connsiteX1" fmla="*/ 305384 w 305384"/>
                <a:gd name="connsiteY1" fmla="*/ 280988 h 323620"/>
                <a:gd name="connsiteX2" fmla="*/ 291097 w 305384"/>
                <a:gd name="connsiteY2" fmla="*/ 323620 h 323620"/>
                <a:gd name="connsiteX3" fmla="*/ 14288 w 305384"/>
                <a:gd name="connsiteY3" fmla="*/ 161695 h 323620"/>
                <a:gd name="connsiteX4" fmla="*/ 0 w 305384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  <a:gd name="connsiteX0" fmla="*/ 14287 w 319671"/>
                <a:gd name="connsiteY0" fmla="*/ 0 h 323620"/>
                <a:gd name="connsiteX1" fmla="*/ 319671 w 319671"/>
                <a:gd name="connsiteY1" fmla="*/ 280988 h 323620"/>
                <a:gd name="connsiteX2" fmla="*/ 305384 w 319671"/>
                <a:gd name="connsiteY2" fmla="*/ 323620 h 323620"/>
                <a:gd name="connsiteX3" fmla="*/ 0 w 319671"/>
                <a:gd name="connsiteY3" fmla="*/ 61683 h 323620"/>
                <a:gd name="connsiteX4" fmla="*/ 14287 w 319671"/>
                <a:gd name="connsiteY4" fmla="*/ 0 h 32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71" h="323620">
                  <a:moveTo>
                    <a:pt x="14287" y="0"/>
                  </a:moveTo>
                  <a:cubicBezTo>
                    <a:pt x="141482" y="52388"/>
                    <a:pt x="278201" y="190500"/>
                    <a:pt x="319671" y="280988"/>
                  </a:cubicBezTo>
                  <a:lnTo>
                    <a:pt x="305384" y="323620"/>
                  </a:lnTo>
                  <a:cubicBezTo>
                    <a:pt x="203589" y="236308"/>
                    <a:pt x="211332" y="106132"/>
                    <a:pt x="0" y="61683"/>
                  </a:cubicBezTo>
                  <a:lnTo>
                    <a:pt x="14287" y="0"/>
                  </a:ln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8">
              <a:extLst>
                <a:ext uri="{FF2B5EF4-FFF2-40B4-BE49-F238E27FC236}">
                  <a16:creationId xmlns:a16="http://schemas.microsoft.com/office/drawing/2014/main" id="{10201CA8-6F8B-4434-96F2-B7202A7F8B44}"/>
                </a:ext>
              </a:extLst>
            </p:cNvPr>
            <p:cNvSpPr/>
            <p:nvPr/>
          </p:nvSpPr>
          <p:spPr>
            <a:xfrm>
              <a:off x="3995823" y="317123"/>
              <a:ext cx="2218421" cy="1457702"/>
            </a:xfrm>
            <a:custGeom>
              <a:avLst/>
              <a:gdLst>
                <a:gd name="connsiteX0" fmla="*/ 0 w 174673"/>
                <a:gd name="connsiteY0" fmla="*/ 0 h 777560"/>
                <a:gd name="connsiteX1" fmla="*/ 174673 w 174673"/>
                <a:gd name="connsiteY1" fmla="*/ 0 h 777560"/>
                <a:gd name="connsiteX2" fmla="*/ 174673 w 174673"/>
                <a:gd name="connsiteY2" fmla="*/ 777560 h 777560"/>
                <a:gd name="connsiteX3" fmla="*/ 0 w 174673"/>
                <a:gd name="connsiteY3" fmla="*/ 777560 h 777560"/>
                <a:gd name="connsiteX4" fmla="*/ 0 w 174673"/>
                <a:gd name="connsiteY4" fmla="*/ 0 h 777560"/>
                <a:gd name="connsiteX0" fmla="*/ 0 w 593773"/>
                <a:gd name="connsiteY0" fmla="*/ 0 h 777560"/>
                <a:gd name="connsiteX1" fmla="*/ 593773 w 593773"/>
                <a:gd name="connsiteY1" fmla="*/ 261937 h 777560"/>
                <a:gd name="connsiteX2" fmla="*/ 174673 w 593773"/>
                <a:gd name="connsiteY2" fmla="*/ 777560 h 777560"/>
                <a:gd name="connsiteX3" fmla="*/ 0 w 593773"/>
                <a:gd name="connsiteY3" fmla="*/ 777560 h 777560"/>
                <a:gd name="connsiteX4" fmla="*/ 0 w 593773"/>
                <a:gd name="connsiteY4" fmla="*/ 0 h 777560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736773 w 2155873"/>
                <a:gd name="connsiteY2" fmla="*/ 515623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2060623 w 2155873"/>
                <a:gd name="connsiteY2" fmla="*/ 258448 h 566738"/>
                <a:gd name="connsiteX3" fmla="*/ 1562100 w 2155873"/>
                <a:gd name="connsiteY3" fmla="*/ 515623 h 566738"/>
                <a:gd name="connsiteX4" fmla="*/ 0 w 2155873"/>
                <a:gd name="connsiteY4" fmla="*/ 566738 h 566738"/>
                <a:gd name="connsiteX0" fmla="*/ 0 w 2155873"/>
                <a:gd name="connsiteY0" fmla="*/ 566738 h 566738"/>
                <a:gd name="connsiteX1" fmla="*/ 2155873 w 2155873"/>
                <a:gd name="connsiteY1" fmla="*/ 0 h 566738"/>
                <a:gd name="connsiteX2" fmla="*/ 1562100 w 2155873"/>
                <a:gd name="connsiteY2" fmla="*/ 515623 h 566738"/>
                <a:gd name="connsiteX3" fmla="*/ 0 w 2155873"/>
                <a:gd name="connsiteY3" fmla="*/ 566738 h 566738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1562100 w 2155873"/>
                <a:gd name="connsiteY2" fmla="*/ 591001 h 642116"/>
                <a:gd name="connsiteX3" fmla="*/ 0 w 2155873"/>
                <a:gd name="connsiteY3" fmla="*/ 642116 h 642116"/>
                <a:gd name="connsiteX0" fmla="*/ 0 w 2155873"/>
                <a:gd name="connsiteY0" fmla="*/ 642116 h 642116"/>
                <a:gd name="connsiteX1" fmla="*/ 2155873 w 2155873"/>
                <a:gd name="connsiteY1" fmla="*/ 75378 h 642116"/>
                <a:gd name="connsiteX2" fmla="*/ 0 w 2155873"/>
                <a:gd name="connsiteY2" fmla="*/ 642116 h 642116"/>
                <a:gd name="connsiteX0" fmla="*/ 0 w 2155873"/>
                <a:gd name="connsiteY0" fmla="*/ 642116 h 802374"/>
                <a:gd name="connsiteX1" fmla="*/ 2155873 w 2155873"/>
                <a:gd name="connsiteY1" fmla="*/ 75378 h 802374"/>
                <a:gd name="connsiteX2" fmla="*/ 0 w 2155873"/>
                <a:gd name="connsiteY2" fmla="*/ 642116 h 802374"/>
                <a:gd name="connsiteX0" fmla="*/ 0 w 2174555"/>
                <a:gd name="connsiteY0" fmla="*/ 1088469 h 1248727"/>
                <a:gd name="connsiteX1" fmla="*/ 2155873 w 2174555"/>
                <a:gd name="connsiteY1" fmla="*/ 521731 h 1248727"/>
                <a:gd name="connsiteX2" fmla="*/ 0 w 2174555"/>
                <a:gd name="connsiteY2" fmla="*/ 1088469 h 1248727"/>
                <a:gd name="connsiteX0" fmla="*/ 0 w 2169403"/>
                <a:gd name="connsiteY0" fmla="*/ 1268070 h 1428328"/>
                <a:gd name="connsiteX1" fmla="*/ 2155873 w 2169403"/>
                <a:gd name="connsiteY1" fmla="*/ 701332 h 1428328"/>
                <a:gd name="connsiteX2" fmla="*/ 0 w 2169403"/>
                <a:gd name="connsiteY2" fmla="*/ 1268070 h 1428328"/>
                <a:gd name="connsiteX0" fmla="*/ 0 w 2220344"/>
                <a:gd name="connsiteY0" fmla="*/ 1268070 h 1455304"/>
                <a:gd name="connsiteX1" fmla="*/ 2155873 w 2220344"/>
                <a:gd name="connsiteY1" fmla="*/ 701332 h 1455304"/>
                <a:gd name="connsiteX2" fmla="*/ 0 w 2220344"/>
                <a:gd name="connsiteY2" fmla="*/ 1268070 h 1455304"/>
                <a:gd name="connsiteX0" fmla="*/ 0 w 2220344"/>
                <a:gd name="connsiteY0" fmla="*/ 1266175 h 1453409"/>
                <a:gd name="connsiteX1" fmla="*/ 2155873 w 2220344"/>
                <a:gd name="connsiteY1" fmla="*/ 699437 h 1453409"/>
                <a:gd name="connsiteX2" fmla="*/ 0 w 2220344"/>
                <a:gd name="connsiteY2" fmla="*/ 1266175 h 1453409"/>
                <a:gd name="connsiteX0" fmla="*/ 0 w 2218421"/>
                <a:gd name="connsiteY0" fmla="*/ 1266175 h 1462060"/>
                <a:gd name="connsiteX1" fmla="*/ 2155873 w 2218421"/>
                <a:gd name="connsiteY1" fmla="*/ 699437 h 1462060"/>
                <a:gd name="connsiteX2" fmla="*/ 0 w 2218421"/>
                <a:gd name="connsiteY2" fmla="*/ 1266175 h 1462060"/>
                <a:gd name="connsiteX0" fmla="*/ 129534 w 2347955"/>
                <a:gd name="connsiteY0" fmla="*/ 596061 h 791946"/>
                <a:gd name="connsiteX1" fmla="*/ 491657 w 2347955"/>
                <a:gd name="connsiteY1" fmla="*/ 150870 h 791946"/>
                <a:gd name="connsiteX2" fmla="*/ 2285407 w 2347955"/>
                <a:gd name="connsiteY2" fmla="*/ 29323 h 791946"/>
                <a:gd name="connsiteX3" fmla="*/ 129534 w 2347955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6061 h 791946"/>
                <a:gd name="connsiteX1" fmla="*/ 362123 w 2218421"/>
                <a:gd name="connsiteY1" fmla="*/ 150870 h 791946"/>
                <a:gd name="connsiteX2" fmla="*/ 2155873 w 2218421"/>
                <a:gd name="connsiteY2" fmla="*/ 29323 h 791946"/>
                <a:gd name="connsiteX3" fmla="*/ 0 w 2218421"/>
                <a:gd name="connsiteY3" fmla="*/ 596061 h 791946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594214 h 790099"/>
                <a:gd name="connsiteX1" fmla="*/ 393873 w 2218421"/>
                <a:gd name="connsiteY1" fmla="*/ 161723 h 790099"/>
                <a:gd name="connsiteX2" fmla="*/ 2155873 w 2218421"/>
                <a:gd name="connsiteY2" fmla="*/ 27476 h 790099"/>
                <a:gd name="connsiteX3" fmla="*/ 0 w 2218421"/>
                <a:gd name="connsiteY3" fmla="*/ 594214 h 790099"/>
                <a:gd name="connsiteX0" fmla="*/ 0 w 2218421"/>
                <a:gd name="connsiteY0" fmla="*/ 954225 h 1150110"/>
                <a:gd name="connsiteX1" fmla="*/ 393873 w 2218421"/>
                <a:gd name="connsiteY1" fmla="*/ 521734 h 1150110"/>
                <a:gd name="connsiteX2" fmla="*/ 2155873 w 2218421"/>
                <a:gd name="connsiteY2" fmla="*/ 387487 h 1150110"/>
                <a:gd name="connsiteX3" fmla="*/ 0 w 2218421"/>
                <a:gd name="connsiteY3" fmla="*/ 954225 h 1150110"/>
                <a:gd name="connsiteX0" fmla="*/ 0 w 2218421"/>
                <a:gd name="connsiteY0" fmla="*/ 1159259 h 1355144"/>
                <a:gd name="connsiteX1" fmla="*/ 393873 w 2218421"/>
                <a:gd name="connsiteY1" fmla="*/ 726768 h 1355144"/>
                <a:gd name="connsiteX2" fmla="*/ 2155873 w 2218421"/>
                <a:gd name="connsiteY2" fmla="*/ 592521 h 1355144"/>
                <a:gd name="connsiteX3" fmla="*/ 0 w 2218421"/>
                <a:gd name="connsiteY3" fmla="*/ 1159259 h 1355144"/>
                <a:gd name="connsiteX0" fmla="*/ 0 w 2218421"/>
                <a:gd name="connsiteY0" fmla="*/ 1268894 h 1464779"/>
                <a:gd name="connsiteX1" fmla="*/ 393873 w 2218421"/>
                <a:gd name="connsiteY1" fmla="*/ 836403 h 1464779"/>
                <a:gd name="connsiteX2" fmla="*/ 2155873 w 2218421"/>
                <a:gd name="connsiteY2" fmla="*/ 702156 h 1464779"/>
                <a:gd name="connsiteX3" fmla="*/ 0 w 2218421"/>
                <a:gd name="connsiteY3" fmla="*/ 1268894 h 1464779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  <a:gd name="connsiteX0" fmla="*/ 0 w 2218421"/>
                <a:gd name="connsiteY0" fmla="*/ 1261817 h 1457702"/>
                <a:gd name="connsiteX1" fmla="*/ 412923 w 2218421"/>
                <a:gd name="connsiteY1" fmla="*/ 842026 h 1457702"/>
                <a:gd name="connsiteX2" fmla="*/ 2155873 w 2218421"/>
                <a:gd name="connsiteY2" fmla="*/ 695079 h 1457702"/>
                <a:gd name="connsiteX3" fmla="*/ 0 w 2218421"/>
                <a:gd name="connsiteY3" fmla="*/ 1261817 h 145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8421" h="1457702">
                  <a:moveTo>
                    <a:pt x="0" y="1261817"/>
                  </a:moveTo>
                  <a:cubicBezTo>
                    <a:pt x="253216" y="1047953"/>
                    <a:pt x="323237" y="1001086"/>
                    <a:pt x="412923" y="842026"/>
                  </a:cubicBezTo>
                  <a:cubicBezTo>
                    <a:pt x="1019885" y="-477980"/>
                    <a:pt x="2427157" y="-22954"/>
                    <a:pt x="2155873" y="695079"/>
                  </a:cubicBezTo>
                  <a:cubicBezTo>
                    <a:pt x="2304024" y="1150692"/>
                    <a:pt x="2385499" y="1782517"/>
                    <a:pt x="0" y="1261817"/>
                  </a:cubicBezTo>
                  <a:close/>
                </a:path>
              </a:pathLst>
            </a:custGeom>
            <a:solidFill>
              <a:srgbClr val="83BD0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A2417BA-521D-4377-BF84-5386BDD4F6F2}"/>
                </a:ext>
              </a:extLst>
            </p:cNvPr>
            <p:cNvSpPr/>
            <p:nvPr/>
          </p:nvSpPr>
          <p:spPr>
            <a:xfrm>
              <a:off x="4005884" y="981999"/>
              <a:ext cx="2145195" cy="593905"/>
            </a:xfrm>
            <a:custGeom>
              <a:avLst/>
              <a:gdLst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3" fmla="*/ 0 w 2107095"/>
                <a:gd name="connsiteY3" fmla="*/ 490330 h 490330"/>
                <a:gd name="connsiteX0" fmla="*/ 2113445 w 2113445"/>
                <a:gd name="connsiteY0" fmla="*/ 0 h 518905"/>
                <a:gd name="connsiteX1" fmla="*/ 6350 w 2113445"/>
                <a:gd name="connsiteY1" fmla="*/ 490330 h 518905"/>
                <a:gd name="connsiteX2" fmla="*/ 6350 w 2113445"/>
                <a:gd name="connsiteY2" fmla="*/ 490330 h 518905"/>
                <a:gd name="connsiteX3" fmla="*/ 0 w 2113445"/>
                <a:gd name="connsiteY3" fmla="*/ 518905 h 51890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2" fmla="*/ 0 w 2107095"/>
                <a:gd name="connsiteY2" fmla="*/ 490330 h 490330"/>
                <a:gd name="connsiteX0" fmla="*/ 2113445 w 2113445"/>
                <a:gd name="connsiteY0" fmla="*/ 0 h 512555"/>
                <a:gd name="connsiteX1" fmla="*/ 6350 w 2113445"/>
                <a:gd name="connsiteY1" fmla="*/ 490330 h 512555"/>
                <a:gd name="connsiteX2" fmla="*/ 0 w 2113445"/>
                <a:gd name="connsiteY2" fmla="*/ 512555 h 512555"/>
                <a:gd name="connsiteX0" fmla="*/ 2107095 w 2107095"/>
                <a:gd name="connsiteY0" fmla="*/ 0 h 490330"/>
                <a:gd name="connsiteX1" fmla="*/ 0 w 2107095"/>
                <a:gd name="connsiteY1" fmla="*/ 490330 h 490330"/>
                <a:gd name="connsiteX0" fmla="*/ 2116620 w 2116620"/>
                <a:gd name="connsiteY0" fmla="*/ 0 h 522080"/>
                <a:gd name="connsiteX1" fmla="*/ 0 w 2116620"/>
                <a:gd name="connsiteY1" fmla="*/ 522080 h 522080"/>
                <a:gd name="connsiteX0" fmla="*/ 2116620 w 2116620"/>
                <a:gd name="connsiteY0" fmla="*/ 0 h 515730"/>
                <a:gd name="connsiteX1" fmla="*/ 0 w 2116620"/>
                <a:gd name="connsiteY1" fmla="*/ 515730 h 515730"/>
                <a:gd name="connsiteX0" fmla="*/ 2138845 w 2138845"/>
                <a:gd name="connsiteY0" fmla="*/ 0 h 560180"/>
                <a:gd name="connsiteX1" fmla="*/ 0 w 2138845"/>
                <a:gd name="connsiteY1" fmla="*/ 560180 h 560180"/>
                <a:gd name="connsiteX0" fmla="*/ 2138845 w 2138845"/>
                <a:gd name="connsiteY0" fmla="*/ 14224 h 574404"/>
                <a:gd name="connsiteX1" fmla="*/ 0 w 2138845"/>
                <a:gd name="connsiteY1" fmla="*/ 574404 h 574404"/>
                <a:gd name="connsiteX0" fmla="*/ 2138845 w 2138845"/>
                <a:gd name="connsiteY0" fmla="*/ 12317 h 572497"/>
                <a:gd name="connsiteX1" fmla="*/ 0 w 2138845"/>
                <a:gd name="connsiteY1" fmla="*/ 572497 h 572497"/>
                <a:gd name="connsiteX0" fmla="*/ 2145195 w 2145195"/>
                <a:gd name="connsiteY0" fmla="*/ 12378 h 569383"/>
                <a:gd name="connsiteX1" fmla="*/ 0 w 2145195"/>
                <a:gd name="connsiteY1" fmla="*/ 569383 h 569383"/>
                <a:gd name="connsiteX0" fmla="*/ 2145195 w 2145195"/>
                <a:gd name="connsiteY0" fmla="*/ 38689 h 595694"/>
                <a:gd name="connsiteX1" fmla="*/ 0 w 2145195"/>
                <a:gd name="connsiteY1" fmla="*/ 595694 h 595694"/>
                <a:gd name="connsiteX0" fmla="*/ 2145195 w 2145195"/>
                <a:gd name="connsiteY0" fmla="*/ 36900 h 593905"/>
                <a:gd name="connsiteX1" fmla="*/ 0 w 2145195"/>
                <a:gd name="connsiteY1" fmla="*/ 593905 h 59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45195" h="593905">
                  <a:moveTo>
                    <a:pt x="2145195" y="36900"/>
                  </a:moveTo>
                  <a:cubicBezTo>
                    <a:pt x="1187772" y="-166898"/>
                    <a:pt x="620873" y="537353"/>
                    <a:pt x="0" y="593905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5">
              <a:extLst>
                <a:ext uri="{FF2B5EF4-FFF2-40B4-BE49-F238E27FC236}">
                  <a16:creationId xmlns:a16="http://schemas.microsoft.com/office/drawing/2014/main" id="{875799D8-0CBE-4921-9526-575B6E9FF696}"/>
                </a:ext>
              </a:extLst>
            </p:cNvPr>
            <p:cNvSpPr/>
            <p:nvPr/>
          </p:nvSpPr>
          <p:spPr>
            <a:xfrm rot="1571539">
              <a:off x="6328021" y="945917"/>
              <a:ext cx="326393" cy="705986"/>
            </a:xfrm>
            <a:custGeom>
              <a:avLst/>
              <a:gdLst>
                <a:gd name="connsiteX0" fmla="*/ 0 w 138494"/>
                <a:gd name="connsiteY0" fmla="*/ 0 h 615620"/>
                <a:gd name="connsiteX1" fmla="*/ 138494 w 138494"/>
                <a:gd name="connsiteY1" fmla="*/ 0 h 615620"/>
                <a:gd name="connsiteX2" fmla="*/ 138494 w 138494"/>
                <a:gd name="connsiteY2" fmla="*/ 615620 h 615620"/>
                <a:gd name="connsiteX3" fmla="*/ 0 w 138494"/>
                <a:gd name="connsiteY3" fmla="*/ 615620 h 615620"/>
                <a:gd name="connsiteX4" fmla="*/ 0 w 138494"/>
                <a:gd name="connsiteY4" fmla="*/ 0 h 615620"/>
                <a:gd name="connsiteX0" fmla="*/ 0 w 236507"/>
                <a:gd name="connsiteY0" fmla="*/ 0 h 615620"/>
                <a:gd name="connsiteX1" fmla="*/ 138494 w 236507"/>
                <a:gd name="connsiteY1" fmla="*/ 0 h 615620"/>
                <a:gd name="connsiteX2" fmla="*/ 236507 w 236507"/>
                <a:gd name="connsiteY2" fmla="*/ 609868 h 615620"/>
                <a:gd name="connsiteX3" fmla="*/ 0 w 236507"/>
                <a:gd name="connsiteY3" fmla="*/ 615620 h 615620"/>
                <a:gd name="connsiteX4" fmla="*/ 0 w 236507"/>
                <a:gd name="connsiteY4" fmla="*/ 0 h 615620"/>
                <a:gd name="connsiteX0" fmla="*/ 0 w 236507"/>
                <a:gd name="connsiteY0" fmla="*/ 0 h 709913"/>
                <a:gd name="connsiteX1" fmla="*/ 138494 w 236507"/>
                <a:gd name="connsiteY1" fmla="*/ 0 h 709913"/>
                <a:gd name="connsiteX2" fmla="*/ 236507 w 236507"/>
                <a:gd name="connsiteY2" fmla="*/ 609868 h 709913"/>
                <a:gd name="connsiteX3" fmla="*/ 88843 w 236507"/>
                <a:gd name="connsiteY3" fmla="*/ 709913 h 709913"/>
                <a:gd name="connsiteX4" fmla="*/ 0 w 236507"/>
                <a:gd name="connsiteY4" fmla="*/ 0 h 709913"/>
                <a:gd name="connsiteX0" fmla="*/ 0 w 309017"/>
                <a:gd name="connsiteY0" fmla="*/ 14438 h 709913"/>
                <a:gd name="connsiteX1" fmla="*/ 211004 w 309017"/>
                <a:gd name="connsiteY1" fmla="*/ 0 h 709913"/>
                <a:gd name="connsiteX2" fmla="*/ 309017 w 309017"/>
                <a:gd name="connsiteY2" fmla="*/ 609868 h 709913"/>
                <a:gd name="connsiteX3" fmla="*/ 161353 w 309017"/>
                <a:gd name="connsiteY3" fmla="*/ 709913 h 709913"/>
                <a:gd name="connsiteX4" fmla="*/ 0 w 309017"/>
                <a:gd name="connsiteY4" fmla="*/ 14438 h 709913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695475"/>
                <a:gd name="connsiteX1" fmla="*/ 268176 w 309017"/>
                <a:gd name="connsiteY1" fmla="*/ 37051 h 695475"/>
                <a:gd name="connsiteX2" fmla="*/ 309017 w 309017"/>
                <a:gd name="connsiteY2" fmla="*/ 595430 h 695475"/>
                <a:gd name="connsiteX3" fmla="*/ 161353 w 309017"/>
                <a:gd name="connsiteY3" fmla="*/ 695475 h 695475"/>
                <a:gd name="connsiteX4" fmla="*/ 0 w 309017"/>
                <a:gd name="connsiteY4" fmla="*/ 0 h 695475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0 w 309017"/>
                <a:gd name="connsiteY0" fmla="*/ 0 h 705986"/>
                <a:gd name="connsiteX1" fmla="*/ 268176 w 309017"/>
                <a:gd name="connsiteY1" fmla="*/ 37051 h 705986"/>
                <a:gd name="connsiteX2" fmla="*/ 309017 w 309017"/>
                <a:gd name="connsiteY2" fmla="*/ 595430 h 705986"/>
                <a:gd name="connsiteX3" fmla="*/ 139986 w 309017"/>
                <a:gd name="connsiteY3" fmla="*/ 705986 h 705986"/>
                <a:gd name="connsiteX4" fmla="*/ 0 w 309017"/>
                <a:gd name="connsiteY4" fmla="*/ 0 h 705986"/>
                <a:gd name="connsiteX0" fmla="*/ 17376 w 326393"/>
                <a:gd name="connsiteY0" fmla="*/ 0 h 705986"/>
                <a:gd name="connsiteX1" fmla="*/ 285552 w 326393"/>
                <a:gd name="connsiteY1" fmla="*/ 37051 h 705986"/>
                <a:gd name="connsiteX2" fmla="*/ 326393 w 326393"/>
                <a:gd name="connsiteY2" fmla="*/ 595430 h 705986"/>
                <a:gd name="connsiteX3" fmla="*/ 157362 w 326393"/>
                <a:gd name="connsiteY3" fmla="*/ 705986 h 705986"/>
                <a:gd name="connsiteX4" fmla="*/ 17376 w 326393"/>
                <a:gd name="connsiteY4" fmla="*/ 0 h 70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6393" h="705986">
                  <a:moveTo>
                    <a:pt x="17376" y="0"/>
                  </a:moveTo>
                  <a:lnTo>
                    <a:pt x="285552" y="37051"/>
                  </a:lnTo>
                  <a:cubicBezTo>
                    <a:pt x="325360" y="125373"/>
                    <a:pt x="142810" y="344301"/>
                    <a:pt x="326393" y="595430"/>
                  </a:cubicBezTo>
                  <a:lnTo>
                    <a:pt x="157362" y="705986"/>
                  </a:lnTo>
                  <a:cubicBezTo>
                    <a:pt x="-29217" y="369641"/>
                    <a:pt x="-10090" y="170949"/>
                    <a:pt x="17376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4">
              <a:extLst>
                <a:ext uri="{FF2B5EF4-FFF2-40B4-BE49-F238E27FC236}">
                  <a16:creationId xmlns:a16="http://schemas.microsoft.com/office/drawing/2014/main" id="{5961335E-0A0C-40C4-92EA-BE7C8058428E}"/>
                </a:ext>
              </a:extLst>
            </p:cNvPr>
            <p:cNvSpPr/>
            <p:nvPr/>
          </p:nvSpPr>
          <p:spPr>
            <a:xfrm>
              <a:off x="4965700" y="1441392"/>
              <a:ext cx="4053378" cy="5115980"/>
            </a:xfrm>
            <a:custGeom>
              <a:avLst/>
              <a:gdLst>
                <a:gd name="connsiteX0" fmla="*/ 0 w 3510128"/>
                <a:gd name="connsiteY0" fmla="*/ 2524539 h 5049078"/>
                <a:gd name="connsiteX1" fmla="*/ 1755064 w 3510128"/>
                <a:gd name="connsiteY1" fmla="*/ 0 h 5049078"/>
                <a:gd name="connsiteX2" fmla="*/ 3510128 w 3510128"/>
                <a:gd name="connsiteY2" fmla="*/ 2524539 h 5049078"/>
                <a:gd name="connsiteX3" fmla="*/ 1755064 w 3510128"/>
                <a:gd name="connsiteY3" fmla="*/ 5049078 h 5049078"/>
                <a:gd name="connsiteX4" fmla="*/ 0 w 3510128"/>
                <a:gd name="connsiteY4" fmla="*/ 2524539 h 5049078"/>
                <a:gd name="connsiteX0" fmla="*/ 17370 w 3527498"/>
                <a:gd name="connsiteY0" fmla="*/ 2524539 h 5115339"/>
                <a:gd name="connsiteX1" fmla="*/ 1772434 w 3527498"/>
                <a:gd name="connsiteY1" fmla="*/ 0 h 5115339"/>
                <a:gd name="connsiteX2" fmla="*/ 3527498 w 3527498"/>
                <a:gd name="connsiteY2" fmla="*/ 2524539 h 5115339"/>
                <a:gd name="connsiteX3" fmla="*/ 1189338 w 3527498"/>
                <a:gd name="connsiteY3" fmla="*/ 5115339 h 5115339"/>
                <a:gd name="connsiteX4" fmla="*/ 17370 w 3527498"/>
                <a:gd name="connsiteY4" fmla="*/ 2524539 h 5115339"/>
                <a:gd name="connsiteX0" fmla="*/ 33936 w 3544064"/>
                <a:gd name="connsiteY0" fmla="*/ 2524539 h 5117865"/>
                <a:gd name="connsiteX1" fmla="*/ 1789000 w 3544064"/>
                <a:gd name="connsiteY1" fmla="*/ 0 h 5117865"/>
                <a:gd name="connsiteX2" fmla="*/ 3544064 w 3544064"/>
                <a:gd name="connsiteY2" fmla="*/ 2524539 h 5117865"/>
                <a:gd name="connsiteX3" fmla="*/ 1205904 w 3544064"/>
                <a:gd name="connsiteY3" fmla="*/ 5115339 h 5117865"/>
                <a:gd name="connsiteX4" fmla="*/ 33936 w 3544064"/>
                <a:gd name="connsiteY4" fmla="*/ 2524539 h 5117865"/>
                <a:gd name="connsiteX0" fmla="*/ 6948 w 3517076"/>
                <a:gd name="connsiteY0" fmla="*/ 2524539 h 5255967"/>
                <a:gd name="connsiteX1" fmla="*/ 1762012 w 3517076"/>
                <a:gd name="connsiteY1" fmla="*/ 0 h 5255967"/>
                <a:gd name="connsiteX2" fmla="*/ 3517076 w 3517076"/>
                <a:gd name="connsiteY2" fmla="*/ 2524539 h 5255967"/>
                <a:gd name="connsiteX3" fmla="*/ 1178916 w 3517076"/>
                <a:gd name="connsiteY3" fmla="*/ 5115339 h 5255967"/>
                <a:gd name="connsiteX4" fmla="*/ 6948 w 3517076"/>
                <a:gd name="connsiteY4" fmla="*/ 2524539 h 5255967"/>
                <a:gd name="connsiteX0" fmla="*/ 20750 w 3530878"/>
                <a:gd name="connsiteY0" fmla="*/ 2524539 h 5115634"/>
                <a:gd name="connsiteX1" fmla="*/ 1775814 w 3530878"/>
                <a:gd name="connsiteY1" fmla="*/ 0 h 5115634"/>
                <a:gd name="connsiteX2" fmla="*/ 3530878 w 3530878"/>
                <a:gd name="connsiteY2" fmla="*/ 2524539 h 5115634"/>
                <a:gd name="connsiteX3" fmla="*/ 1192718 w 3530878"/>
                <a:gd name="connsiteY3" fmla="*/ 5115339 h 5115634"/>
                <a:gd name="connsiteX4" fmla="*/ 20750 w 3530878"/>
                <a:gd name="connsiteY4" fmla="*/ 2524539 h 5115634"/>
                <a:gd name="connsiteX0" fmla="*/ 5901 w 4046115"/>
                <a:gd name="connsiteY0" fmla="*/ 2458334 h 5115470"/>
                <a:gd name="connsiteX1" fmla="*/ 2291051 w 4046115"/>
                <a:gd name="connsiteY1" fmla="*/ 56 h 5115470"/>
                <a:gd name="connsiteX2" fmla="*/ 4046115 w 4046115"/>
                <a:gd name="connsiteY2" fmla="*/ 2524595 h 5115470"/>
                <a:gd name="connsiteX3" fmla="*/ 1707955 w 4046115"/>
                <a:gd name="connsiteY3" fmla="*/ 5115395 h 5115470"/>
                <a:gd name="connsiteX4" fmla="*/ 5901 w 4046115"/>
                <a:gd name="connsiteY4" fmla="*/ 2458334 h 5115470"/>
                <a:gd name="connsiteX0" fmla="*/ 3248 w 4043462"/>
                <a:gd name="connsiteY0" fmla="*/ 2458597 h 5115733"/>
                <a:gd name="connsiteX1" fmla="*/ 2288398 w 4043462"/>
                <a:gd name="connsiteY1" fmla="*/ 319 h 5115733"/>
                <a:gd name="connsiteX2" fmla="*/ 4043462 w 4043462"/>
                <a:gd name="connsiteY2" fmla="*/ 2524858 h 5115733"/>
                <a:gd name="connsiteX3" fmla="*/ 1705302 w 4043462"/>
                <a:gd name="connsiteY3" fmla="*/ 5115658 h 5115733"/>
                <a:gd name="connsiteX4" fmla="*/ 3248 w 4043462"/>
                <a:gd name="connsiteY4" fmla="*/ 2458597 h 5115733"/>
                <a:gd name="connsiteX0" fmla="*/ 3248 w 4043462"/>
                <a:gd name="connsiteY0" fmla="*/ 2458597 h 5115783"/>
                <a:gd name="connsiteX1" fmla="*/ 2288398 w 4043462"/>
                <a:gd name="connsiteY1" fmla="*/ 319 h 5115783"/>
                <a:gd name="connsiteX2" fmla="*/ 4043462 w 4043462"/>
                <a:gd name="connsiteY2" fmla="*/ 2524858 h 5115783"/>
                <a:gd name="connsiteX3" fmla="*/ 1705302 w 4043462"/>
                <a:gd name="connsiteY3" fmla="*/ 5115658 h 5115783"/>
                <a:gd name="connsiteX4" fmla="*/ 3248 w 4043462"/>
                <a:gd name="connsiteY4" fmla="*/ 2458597 h 5115783"/>
                <a:gd name="connsiteX0" fmla="*/ 3248 w 4048645"/>
                <a:gd name="connsiteY0" fmla="*/ 2458597 h 5115783"/>
                <a:gd name="connsiteX1" fmla="*/ 2288398 w 4048645"/>
                <a:gd name="connsiteY1" fmla="*/ 319 h 5115783"/>
                <a:gd name="connsiteX2" fmla="*/ 4043462 w 4048645"/>
                <a:gd name="connsiteY2" fmla="*/ 2524858 h 5115783"/>
                <a:gd name="connsiteX3" fmla="*/ 1705302 w 4048645"/>
                <a:gd name="connsiteY3" fmla="*/ 5115658 h 5115783"/>
                <a:gd name="connsiteX4" fmla="*/ 3248 w 4048645"/>
                <a:gd name="connsiteY4" fmla="*/ 2458597 h 5115783"/>
                <a:gd name="connsiteX0" fmla="*/ 3804 w 4049201"/>
                <a:gd name="connsiteY0" fmla="*/ 2458597 h 5116242"/>
                <a:gd name="connsiteX1" fmla="*/ 2288954 w 4049201"/>
                <a:gd name="connsiteY1" fmla="*/ 319 h 5116242"/>
                <a:gd name="connsiteX2" fmla="*/ 4044018 w 4049201"/>
                <a:gd name="connsiteY2" fmla="*/ 2524858 h 5116242"/>
                <a:gd name="connsiteX3" fmla="*/ 1705858 w 4049201"/>
                <a:gd name="connsiteY3" fmla="*/ 5115658 h 5116242"/>
                <a:gd name="connsiteX4" fmla="*/ 3804 w 4049201"/>
                <a:gd name="connsiteY4" fmla="*/ 2458597 h 5116242"/>
                <a:gd name="connsiteX0" fmla="*/ 8659 w 4054056"/>
                <a:gd name="connsiteY0" fmla="*/ 2458794 h 5116439"/>
                <a:gd name="connsiteX1" fmla="*/ 2293809 w 4054056"/>
                <a:gd name="connsiteY1" fmla="*/ 516 h 5116439"/>
                <a:gd name="connsiteX2" fmla="*/ 4048873 w 4054056"/>
                <a:gd name="connsiteY2" fmla="*/ 2525055 h 5116439"/>
                <a:gd name="connsiteX3" fmla="*/ 1710713 w 4054056"/>
                <a:gd name="connsiteY3" fmla="*/ 5115855 h 5116439"/>
                <a:gd name="connsiteX4" fmla="*/ 8659 w 4054056"/>
                <a:gd name="connsiteY4" fmla="*/ 2458794 h 5116439"/>
                <a:gd name="connsiteX0" fmla="*/ 7981 w 4053378"/>
                <a:gd name="connsiteY0" fmla="*/ 2458794 h 5115980"/>
                <a:gd name="connsiteX1" fmla="*/ 2293131 w 4053378"/>
                <a:gd name="connsiteY1" fmla="*/ 516 h 5115980"/>
                <a:gd name="connsiteX2" fmla="*/ 4048195 w 4053378"/>
                <a:gd name="connsiteY2" fmla="*/ 2525055 h 5115980"/>
                <a:gd name="connsiteX3" fmla="*/ 1710035 w 4053378"/>
                <a:gd name="connsiteY3" fmla="*/ 5115855 h 5115980"/>
                <a:gd name="connsiteX4" fmla="*/ 7981 w 4053378"/>
                <a:gd name="connsiteY4" fmla="*/ 2458794 h 5115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53378" h="5115980">
                  <a:moveTo>
                    <a:pt x="7981" y="2458794"/>
                  </a:moveTo>
                  <a:cubicBezTo>
                    <a:pt x="118417" y="135247"/>
                    <a:pt x="1619762" y="-10527"/>
                    <a:pt x="2293131" y="516"/>
                  </a:cubicBezTo>
                  <a:cubicBezTo>
                    <a:pt x="2966500" y="11559"/>
                    <a:pt x="4140960" y="998269"/>
                    <a:pt x="4048195" y="2525055"/>
                  </a:cubicBezTo>
                  <a:cubicBezTo>
                    <a:pt x="3809656" y="4409649"/>
                    <a:pt x="2462918" y="5126899"/>
                    <a:pt x="1710035" y="5115855"/>
                  </a:cubicBezTo>
                  <a:cubicBezTo>
                    <a:pt x="957152" y="5104811"/>
                    <a:pt x="-102455" y="4782341"/>
                    <a:pt x="7981" y="2458794"/>
                  </a:cubicBezTo>
                  <a:close/>
                </a:path>
              </a:pathLst>
            </a:custGeom>
            <a:solidFill>
              <a:srgbClr val="92106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4462D0A9-B765-42E2-B3FF-25A6715DCB07}"/>
                </a:ext>
              </a:extLst>
            </p:cNvPr>
            <p:cNvSpPr/>
            <p:nvPr/>
          </p:nvSpPr>
          <p:spPr>
            <a:xfrm rot="19112893">
              <a:off x="6529612" y="848940"/>
              <a:ext cx="190500" cy="290289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ttsMP3.com_VoiceText_2025-4-12_8-50-50">
            <a:hlinkClick r:id="" action="ppaction://media"/>
            <a:extLst>
              <a:ext uri="{FF2B5EF4-FFF2-40B4-BE49-F238E27FC236}">
                <a16:creationId xmlns:a16="http://schemas.microsoft.com/office/drawing/2014/main" id="{49556A10-C61E-438C-BB47-99D6C990BA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373979" y="930691"/>
            <a:ext cx="609600" cy="609600"/>
          </a:xfrm>
          <a:prstGeom prst="rect">
            <a:avLst/>
          </a:prstGeom>
        </p:spPr>
      </p:pic>
      <p:pic>
        <p:nvPicPr>
          <p:cNvPr id="115" name="1sec">
            <a:hlinkClick r:id="" action="ppaction://media"/>
            <a:extLst>
              <a:ext uri="{FF2B5EF4-FFF2-40B4-BE49-F238E27FC236}">
                <a16:creationId xmlns:a16="http://schemas.microsoft.com/office/drawing/2014/main" id="{6F72EFD8-9318-4EBA-AF7C-837231EBAD2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250207" y="941826"/>
            <a:ext cx="609600" cy="609600"/>
          </a:xfrm>
          <a:prstGeom prst="rect">
            <a:avLst/>
          </a:prstGeom>
        </p:spPr>
      </p:pic>
      <p:pic>
        <p:nvPicPr>
          <p:cNvPr id="12" name="ttsMP3.com_VoiceText_2025-4-12_8-54-34">
            <a:hlinkClick r:id="" action="ppaction://media"/>
            <a:extLst>
              <a:ext uri="{FF2B5EF4-FFF2-40B4-BE49-F238E27FC236}">
                <a16:creationId xmlns:a16="http://schemas.microsoft.com/office/drawing/2014/main" id="{91185876-1659-4A32-83DF-FE34176349F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089260" y="985643"/>
            <a:ext cx="609600" cy="609600"/>
          </a:xfrm>
          <a:prstGeom prst="rect">
            <a:avLst/>
          </a:prstGeom>
        </p:spPr>
      </p:pic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CF40FF43-5D9B-42EA-AAF1-34116209E720}"/>
              </a:ext>
            </a:extLst>
          </p:cNvPr>
          <p:cNvSpPr/>
          <p:nvPr/>
        </p:nvSpPr>
        <p:spPr>
          <a:xfrm>
            <a:off x="9000147" y="2093054"/>
            <a:ext cx="2338413" cy="978316"/>
          </a:xfrm>
          <a:prstGeom prst="roundRect">
            <a:avLst/>
          </a:prstGeom>
          <a:noFill/>
          <a:ln>
            <a:solidFill>
              <a:srgbClr val="AD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AD2672"/>
                </a:solidFill>
              </a:rPr>
              <a:t>Pl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um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17" name="1sec">
            <a:hlinkClick r:id="" action="ppaction://media"/>
            <a:extLst>
              <a:ext uri="{FF2B5EF4-FFF2-40B4-BE49-F238E27FC236}">
                <a16:creationId xmlns:a16="http://schemas.microsoft.com/office/drawing/2014/main" id="{2A23AFB4-BE4E-4A83-BAC0-87E74717CC4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937469" y="983354"/>
            <a:ext cx="609600" cy="609600"/>
          </a:xfrm>
          <a:prstGeom prst="rect">
            <a:avLst/>
          </a:prstGeom>
        </p:spPr>
      </p:pic>
      <p:pic>
        <p:nvPicPr>
          <p:cNvPr id="14" name="ttsMP3.com_VoiceText_2025-4-12_8-58-11">
            <a:hlinkClick r:id="" action="ppaction://media"/>
            <a:extLst>
              <a:ext uri="{FF2B5EF4-FFF2-40B4-BE49-F238E27FC236}">
                <a16:creationId xmlns:a16="http://schemas.microsoft.com/office/drawing/2014/main" id="{FBF1F209-28D4-4E10-A964-8F97CDFC6758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821178" y="1019397"/>
            <a:ext cx="609600" cy="609600"/>
          </a:xfrm>
          <a:prstGeom prst="rect">
            <a:avLst/>
          </a:prstGeom>
        </p:spPr>
      </p:pic>
      <p:pic>
        <p:nvPicPr>
          <p:cNvPr id="118" name="1sec">
            <a:hlinkClick r:id="" action="ppaction://media"/>
            <a:extLst>
              <a:ext uri="{FF2B5EF4-FFF2-40B4-BE49-F238E27FC236}">
                <a16:creationId xmlns:a16="http://schemas.microsoft.com/office/drawing/2014/main" id="{8A71CB6B-3CD3-4CFD-A62F-C7246431076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690122" y="1040923"/>
            <a:ext cx="609600" cy="609600"/>
          </a:xfrm>
          <a:prstGeom prst="rect">
            <a:avLst/>
          </a:prstGeom>
        </p:spPr>
      </p:pic>
      <p:pic>
        <p:nvPicPr>
          <p:cNvPr id="152" name="1sec">
            <a:hlinkClick r:id="" action="ppaction://media"/>
            <a:extLst>
              <a:ext uri="{FF2B5EF4-FFF2-40B4-BE49-F238E27FC236}">
                <a16:creationId xmlns:a16="http://schemas.microsoft.com/office/drawing/2014/main" id="{92DD2891-907F-4D82-BD1B-318FF40EC7F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474218" y="1040923"/>
            <a:ext cx="609600" cy="609600"/>
          </a:xfrm>
          <a:prstGeom prst="rect">
            <a:avLst/>
          </a:prstGeom>
        </p:spPr>
      </p:pic>
      <p:pic>
        <p:nvPicPr>
          <p:cNvPr id="15" name="ttsMP3.com_VoiceText_2025-4-12_8-58-22">
            <a:hlinkClick r:id="" action="ppaction://media"/>
            <a:extLst>
              <a:ext uri="{FF2B5EF4-FFF2-40B4-BE49-F238E27FC236}">
                <a16:creationId xmlns:a16="http://schemas.microsoft.com/office/drawing/2014/main" id="{041DF546-61C9-4381-813E-7D23C11EA0E6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134741" y="1040923"/>
            <a:ext cx="609600" cy="609600"/>
          </a:xfrm>
          <a:prstGeom prst="rect">
            <a:avLst/>
          </a:prstGeom>
        </p:spPr>
      </p:pic>
      <p:pic>
        <p:nvPicPr>
          <p:cNvPr id="153" name="1sec">
            <a:hlinkClick r:id="" action="ppaction://media"/>
            <a:extLst>
              <a:ext uri="{FF2B5EF4-FFF2-40B4-BE49-F238E27FC236}">
                <a16:creationId xmlns:a16="http://schemas.microsoft.com/office/drawing/2014/main" id="{2979712C-C4D0-45AE-A699-1F0EC2AA515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910187" y="1012361"/>
            <a:ext cx="609600" cy="609600"/>
          </a:xfrm>
          <a:prstGeom prst="rect">
            <a:avLst/>
          </a:prstGeom>
        </p:spPr>
      </p:pic>
      <p:pic>
        <p:nvPicPr>
          <p:cNvPr id="154" name="1sec">
            <a:hlinkClick r:id="" action="ppaction://media"/>
            <a:extLst>
              <a:ext uri="{FF2B5EF4-FFF2-40B4-BE49-F238E27FC236}">
                <a16:creationId xmlns:a16="http://schemas.microsoft.com/office/drawing/2014/main" id="{285E3B8E-D4C7-4053-8FF9-B76FFC32697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694283" y="1012361"/>
            <a:ext cx="609600" cy="609600"/>
          </a:xfrm>
          <a:prstGeom prst="rect">
            <a:avLst/>
          </a:prstGeom>
        </p:spPr>
      </p:pic>
      <p:pic>
        <p:nvPicPr>
          <p:cNvPr id="16" name="ttsMP3.com_VoiceText_2025-4-12_8-58-34">
            <a:hlinkClick r:id="" action="ppaction://media"/>
            <a:extLst>
              <a:ext uri="{FF2B5EF4-FFF2-40B4-BE49-F238E27FC236}">
                <a16:creationId xmlns:a16="http://schemas.microsoft.com/office/drawing/2014/main" id="{785B9D12-6952-43EF-AE8B-F5190E967A08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478379" y="977094"/>
            <a:ext cx="609600" cy="609600"/>
          </a:xfrm>
          <a:prstGeom prst="rect">
            <a:avLst/>
          </a:prstGeom>
        </p:spPr>
      </p:pic>
      <p:pic>
        <p:nvPicPr>
          <p:cNvPr id="155" name="1sec">
            <a:hlinkClick r:id="" action="ppaction://media"/>
            <a:extLst>
              <a:ext uri="{FF2B5EF4-FFF2-40B4-BE49-F238E27FC236}">
                <a16:creationId xmlns:a16="http://schemas.microsoft.com/office/drawing/2014/main" id="{75C5AFD0-243B-4BCE-A4CF-E13C04EBFB9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0354095" y="1010379"/>
            <a:ext cx="609600" cy="609600"/>
          </a:xfrm>
          <a:prstGeom prst="rect">
            <a:avLst/>
          </a:prstGeom>
        </p:spPr>
      </p:pic>
      <p:pic>
        <p:nvPicPr>
          <p:cNvPr id="156" name="1sec">
            <a:hlinkClick r:id="" action="ppaction://media"/>
            <a:extLst>
              <a:ext uri="{FF2B5EF4-FFF2-40B4-BE49-F238E27FC236}">
                <a16:creationId xmlns:a16="http://schemas.microsoft.com/office/drawing/2014/main" id="{1F2921E4-FBBA-4A2F-86B6-CDD5AC4D176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138191" y="1010379"/>
            <a:ext cx="609600" cy="609600"/>
          </a:xfrm>
          <a:prstGeom prst="rect">
            <a:avLst/>
          </a:prstGeom>
        </p:spPr>
      </p:pic>
      <p:pic>
        <p:nvPicPr>
          <p:cNvPr id="157" name="ttsMP3.com_VoiceText_2025-4-12_8-31-50">
            <a:hlinkClick r:id="" action="ppaction://media"/>
            <a:extLst>
              <a:ext uri="{FF2B5EF4-FFF2-40B4-BE49-F238E27FC236}">
                <a16:creationId xmlns:a16="http://schemas.microsoft.com/office/drawing/2014/main" id="{EF507DF4-C076-479C-BB00-D75F44139CCF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496319" y="1698490"/>
            <a:ext cx="609600" cy="609600"/>
          </a:xfrm>
          <a:prstGeom prst="rect">
            <a:avLst/>
          </a:prstGeom>
        </p:spPr>
      </p:pic>
      <p:pic>
        <p:nvPicPr>
          <p:cNvPr id="158" name="1sec">
            <a:hlinkClick r:id="" action="ppaction://media"/>
            <a:extLst>
              <a:ext uri="{FF2B5EF4-FFF2-40B4-BE49-F238E27FC236}">
                <a16:creationId xmlns:a16="http://schemas.microsoft.com/office/drawing/2014/main" id="{7AFD7FEC-A0CB-4562-8C34-0367893C3A0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298966" y="1692781"/>
            <a:ext cx="609600" cy="609600"/>
          </a:xfrm>
          <a:prstGeom prst="rect">
            <a:avLst/>
          </a:prstGeom>
        </p:spPr>
      </p:pic>
      <p:pic>
        <p:nvPicPr>
          <p:cNvPr id="159" name="1sec">
            <a:hlinkClick r:id="" action="ppaction://media"/>
            <a:extLst>
              <a:ext uri="{FF2B5EF4-FFF2-40B4-BE49-F238E27FC236}">
                <a16:creationId xmlns:a16="http://schemas.microsoft.com/office/drawing/2014/main" id="{1FDE9CD7-C6D7-4105-9FCD-9C2A9C53887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030602" y="17180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3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88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56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44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33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88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056" fill="hold"/>
                                        <p:tgtEl>
                                          <p:spTgt spid="1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936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2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160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056" fill="hold"/>
                                        <p:tgtEl>
                                          <p:spTgt spid="1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216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056" fill="hold"/>
                                        <p:tgtEl>
                                          <p:spTgt spid="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9272"/>
                            </p:stCondLst>
                            <p:childTnLst>
                              <p:par>
                                <p:cTn id="2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48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9752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56" fill="hold"/>
                                        <p:tgtEl>
                                          <p:spTgt spid="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808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1056" fill="hold"/>
                                        <p:tgtEl>
                                          <p:spTgt spid="1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1864"/>
                            </p:stCondLst>
                            <p:childTnLst>
                              <p:par>
                                <p:cTn id="3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50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368"/>
                            </p:stCondLst>
                            <p:childTnLst>
                              <p:par>
                                <p:cTn id="3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1056" fill="hold"/>
                                        <p:tgtEl>
                                          <p:spTgt spid="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3424"/>
                            </p:stCondLst>
                            <p:childTnLst>
                              <p:par>
                                <p:cTn id="4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056" fill="hold"/>
                                        <p:tgtEl>
                                          <p:spTgt spid="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4480"/>
                            </p:stCondLst>
                            <p:childTnLst>
                              <p:par>
                                <p:cTn id="4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624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104"/>
                            </p:stCondLst>
                            <p:childTnLst>
                              <p:par>
                                <p:cTn id="4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1056" fill="hold"/>
                                        <p:tgtEl>
                                          <p:spTgt spid="1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6160"/>
                            </p:stCondLst>
                            <p:childTnLst>
                              <p:par>
                                <p:cTn id="5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1056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5"/>
                </p:tgtEl>
              </p:cMediaNode>
            </p:audio>
            <p:audio>
              <p:cMediaNode vol="80000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7"/>
                </p:tgtEl>
              </p:cMediaNode>
            </p:audio>
            <p:audio>
              <p:cMediaNode vol="80000" showWhenStopped="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8"/>
                </p:tgtEl>
              </p:cMediaNode>
            </p:audio>
            <p:audio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2"/>
                </p:tgtEl>
              </p:cMediaNode>
            </p:audio>
            <p:audio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 showWhenStopped="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3"/>
                </p:tgtEl>
              </p:cMediaNode>
            </p:audio>
            <p:audio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4"/>
                </p:tgtEl>
              </p:cMediaNode>
            </p:audio>
            <p:audio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 showWhenStopped="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5"/>
                </p:tgtEl>
              </p:cMediaNode>
            </p:audio>
            <p:audio>
              <p:cMediaNode vol="80000" showWhenStopped="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6"/>
                </p:tgtEl>
              </p:cMediaNode>
            </p:audio>
            <p:audio>
              <p:cMediaNode vol="80000" showWhenStopped="0">
                <p:cTn id="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7"/>
                </p:tgtEl>
              </p:cMediaNode>
            </p:audio>
            <p:audio>
              <p:cMediaNode vol="80000" showWhenStopped="0">
                <p:cTn id="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8"/>
                </p:tgtEl>
              </p:cMediaNode>
            </p:audio>
            <p:audio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B0D1D16-C86C-43BC-A680-C1348734C84F}"/>
              </a:ext>
            </a:extLst>
          </p:cNvPr>
          <p:cNvSpPr/>
          <p:nvPr/>
        </p:nvSpPr>
        <p:spPr>
          <a:xfrm>
            <a:off x="9255026" y="573110"/>
            <a:ext cx="2724171" cy="978316"/>
          </a:xfrm>
          <a:prstGeom prst="roundRect">
            <a:avLst/>
          </a:prstGeom>
          <a:noFill/>
          <a:ln>
            <a:solidFill>
              <a:srgbClr val="AB7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</a:rPr>
              <a:t>Sl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ow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C21962F-F3CF-49DE-AF15-F8CBBD697C51}"/>
              </a:ext>
            </a:extLst>
          </p:cNvPr>
          <p:cNvSpPr/>
          <p:nvPr/>
        </p:nvSpPr>
        <p:spPr>
          <a:xfrm>
            <a:off x="7412975" y="573110"/>
            <a:ext cx="1444619" cy="978316"/>
          </a:xfrm>
          <a:prstGeom prst="roundRect">
            <a:avLst/>
          </a:prstGeom>
          <a:noFill/>
          <a:ln>
            <a:solidFill>
              <a:srgbClr val="AB7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 err="1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</a:rPr>
              <a:t>Sl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rgbClr val="BD8D61"/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1A1F1865-649F-46CC-8321-4EB2E96254A7}"/>
              </a:ext>
            </a:extLst>
          </p:cNvPr>
          <p:cNvSpPr/>
          <p:nvPr/>
        </p:nvSpPr>
        <p:spPr>
          <a:xfrm>
            <a:off x="5570923" y="573110"/>
            <a:ext cx="1444619" cy="978316"/>
          </a:xfrm>
          <a:prstGeom prst="roundRect">
            <a:avLst/>
          </a:prstGeom>
          <a:noFill/>
          <a:ln>
            <a:solidFill>
              <a:srgbClr val="AB7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 err="1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</a:rPr>
              <a:t>Sl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rgbClr val="BD8D61"/>
              </a:solidFill>
            </a:endParaRPr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3297214B-9112-465F-87EE-6CC29E6E3354}"/>
              </a:ext>
            </a:extLst>
          </p:cNvPr>
          <p:cNvSpPr/>
          <p:nvPr/>
        </p:nvSpPr>
        <p:spPr>
          <a:xfrm>
            <a:off x="9255026" y="2106512"/>
            <a:ext cx="2274394" cy="978316"/>
          </a:xfrm>
          <a:prstGeom prst="roundRect">
            <a:avLst/>
          </a:prstGeom>
          <a:noFill/>
          <a:ln>
            <a:solidFill>
              <a:srgbClr val="AB7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</a:rPr>
              <a:t>Sl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ime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8C2C612-33F0-43B2-B6BA-21D02F81D3E0}"/>
              </a:ext>
            </a:extLst>
          </p:cNvPr>
          <p:cNvGrpSpPr/>
          <p:nvPr/>
        </p:nvGrpSpPr>
        <p:grpSpPr>
          <a:xfrm>
            <a:off x="903294" y="1444024"/>
            <a:ext cx="5927850" cy="4840866"/>
            <a:chOff x="903294" y="1444024"/>
            <a:chExt cx="5927850" cy="4840866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798FA19-DB77-4434-AC05-5F0D9CECB4BD}"/>
                </a:ext>
              </a:extLst>
            </p:cNvPr>
            <p:cNvGrpSpPr/>
            <p:nvPr/>
          </p:nvGrpSpPr>
          <p:grpSpPr>
            <a:xfrm>
              <a:off x="903294" y="1444024"/>
              <a:ext cx="5927850" cy="4840866"/>
              <a:chOff x="903294" y="1444024"/>
              <a:chExt cx="5927850" cy="4840866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A2476062-70C9-4EFB-9626-D5E84CB22DBA}"/>
                  </a:ext>
                </a:extLst>
              </p:cNvPr>
              <p:cNvGrpSpPr/>
              <p:nvPr/>
            </p:nvGrpSpPr>
            <p:grpSpPr>
              <a:xfrm>
                <a:off x="903294" y="1444024"/>
                <a:ext cx="5927850" cy="4840866"/>
                <a:chOff x="2646369" y="733502"/>
                <a:chExt cx="6987170" cy="5705940"/>
              </a:xfrm>
            </p:grpSpPr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DE9AA407-0E44-4C74-92A9-C2AA1B348CD9}"/>
                    </a:ext>
                  </a:extLst>
                </p:cNvPr>
                <p:cNvGrpSpPr/>
                <p:nvPr/>
              </p:nvGrpSpPr>
              <p:grpSpPr>
                <a:xfrm rot="20464691">
                  <a:off x="3050578" y="849087"/>
                  <a:ext cx="447118" cy="632766"/>
                  <a:chOff x="3723861" y="904486"/>
                  <a:chExt cx="447117" cy="632766"/>
                </a:xfrm>
              </p:grpSpPr>
              <p:sp>
                <p:nvSpPr>
                  <p:cNvPr id="14" name="Freeform: Shape 13">
                    <a:extLst>
                      <a:ext uri="{FF2B5EF4-FFF2-40B4-BE49-F238E27FC236}">
                        <a16:creationId xmlns:a16="http://schemas.microsoft.com/office/drawing/2014/main" id="{6C9868F3-28D3-46A6-A042-6EB4D0B7E7C6}"/>
                      </a:ext>
                    </a:extLst>
                  </p:cNvPr>
                  <p:cNvSpPr/>
                  <p:nvPr/>
                </p:nvSpPr>
                <p:spPr>
                  <a:xfrm>
                    <a:off x="3723861" y="1125892"/>
                    <a:ext cx="389623" cy="411360"/>
                  </a:xfrm>
                  <a:custGeom>
                    <a:avLst/>
                    <a:gdLst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49356" h="675861">
                        <a:moveTo>
                          <a:pt x="0" y="675861"/>
                        </a:moveTo>
                        <a:cubicBezTo>
                          <a:pt x="483152" y="450574"/>
                          <a:pt x="617054" y="218937"/>
                          <a:pt x="649356" y="0"/>
                        </a:cubicBezTo>
                        <a:lnTo>
                          <a:pt x="649356" y="0"/>
                        </a:lnTo>
                      </a:path>
                    </a:pathLst>
                  </a:cu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" name="Oval 14">
                    <a:extLst>
                      <a:ext uri="{FF2B5EF4-FFF2-40B4-BE49-F238E27FC236}">
                        <a16:creationId xmlns:a16="http://schemas.microsoft.com/office/drawing/2014/main" id="{3A61CA68-227B-40CE-9780-8E49320387BA}"/>
                      </a:ext>
                    </a:extLst>
                  </p:cNvPr>
                  <p:cNvSpPr/>
                  <p:nvPr/>
                </p:nvSpPr>
                <p:spPr>
                  <a:xfrm>
                    <a:off x="3834329" y="904486"/>
                    <a:ext cx="336649" cy="32858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F2C19052-3ACA-45EF-B44C-54663B971D12}"/>
                    </a:ext>
                  </a:extLst>
                </p:cNvPr>
                <p:cNvGrpSpPr/>
                <p:nvPr/>
              </p:nvGrpSpPr>
              <p:grpSpPr>
                <a:xfrm>
                  <a:off x="3662593" y="733502"/>
                  <a:ext cx="688431" cy="814427"/>
                  <a:chOff x="3662593" y="733503"/>
                  <a:chExt cx="688431" cy="814427"/>
                </a:xfrm>
              </p:grpSpPr>
              <p:sp>
                <p:nvSpPr>
                  <p:cNvPr id="7" name="Freeform: Shape 6">
                    <a:extLst>
                      <a:ext uri="{FF2B5EF4-FFF2-40B4-BE49-F238E27FC236}">
                        <a16:creationId xmlns:a16="http://schemas.microsoft.com/office/drawing/2014/main" id="{6CEAE8E3-6AF8-4166-9E80-6FCE4AC6BDAD}"/>
                      </a:ext>
                    </a:extLst>
                  </p:cNvPr>
                  <p:cNvSpPr/>
                  <p:nvPr/>
                </p:nvSpPr>
                <p:spPr>
                  <a:xfrm>
                    <a:off x="3662593" y="1019957"/>
                    <a:ext cx="507268" cy="527973"/>
                  </a:xfrm>
                  <a:custGeom>
                    <a:avLst/>
                    <a:gdLst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49356" h="675861">
                        <a:moveTo>
                          <a:pt x="0" y="675861"/>
                        </a:moveTo>
                        <a:cubicBezTo>
                          <a:pt x="483152" y="450574"/>
                          <a:pt x="617054" y="218937"/>
                          <a:pt x="649356" y="0"/>
                        </a:cubicBezTo>
                        <a:lnTo>
                          <a:pt x="649356" y="0"/>
                        </a:lnTo>
                      </a:path>
                    </a:pathLst>
                  </a:cu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" name="Oval 7">
                    <a:extLst>
                      <a:ext uri="{FF2B5EF4-FFF2-40B4-BE49-F238E27FC236}">
                        <a16:creationId xmlns:a16="http://schemas.microsoft.com/office/drawing/2014/main" id="{947A1DD1-431F-483E-882A-03073C75A8D0}"/>
                      </a:ext>
                    </a:extLst>
                  </p:cNvPr>
                  <p:cNvSpPr/>
                  <p:nvPr/>
                </p:nvSpPr>
                <p:spPr>
                  <a:xfrm>
                    <a:off x="3985282" y="733503"/>
                    <a:ext cx="365742" cy="36574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893C150B-D930-43E8-B7D9-2C06DD9B7FFE}"/>
                    </a:ext>
                  </a:extLst>
                </p:cNvPr>
                <p:cNvGrpSpPr/>
                <p:nvPr/>
              </p:nvGrpSpPr>
              <p:grpSpPr>
                <a:xfrm>
                  <a:off x="2646369" y="1407415"/>
                  <a:ext cx="6987170" cy="5032027"/>
                  <a:chOff x="2646369" y="1407415"/>
                  <a:chExt cx="6987170" cy="5032027"/>
                </a:xfrm>
              </p:grpSpPr>
              <p:sp>
                <p:nvSpPr>
                  <p:cNvPr id="6" name="Rectangle 5">
                    <a:extLst>
                      <a:ext uri="{FF2B5EF4-FFF2-40B4-BE49-F238E27FC236}">
                        <a16:creationId xmlns:a16="http://schemas.microsoft.com/office/drawing/2014/main" id="{C61549AC-04E0-4359-B61C-22D875CF577B}"/>
                      </a:ext>
                    </a:extLst>
                  </p:cNvPr>
                  <p:cNvSpPr/>
                  <p:nvPr/>
                </p:nvSpPr>
                <p:spPr>
                  <a:xfrm>
                    <a:off x="2646369" y="1407415"/>
                    <a:ext cx="6987170" cy="5032027"/>
                  </a:xfrm>
                  <a:custGeom>
                    <a:avLst/>
                    <a:gdLst>
                      <a:gd name="connsiteX0" fmla="*/ 0 w 2089742"/>
                      <a:gd name="connsiteY0" fmla="*/ 0 h 1417593"/>
                      <a:gd name="connsiteX1" fmla="*/ 2089742 w 2089742"/>
                      <a:gd name="connsiteY1" fmla="*/ 0 h 1417593"/>
                      <a:gd name="connsiteX2" fmla="*/ 2089742 w 2089742"/>
                      <a:gd name="connsiteY2" fmla="*/ 1417593 h 1417593"/>
                      <a:gd name="connsiteX3" fmla="*/ 0 w 2089742"/>
                      <a:gd name="connsiteY3" fmla="*/ 1417593 h 1417593"/>
                      <a:gd name="connsiteX4" fmla="*/ 0 w 2089742"/>
                      <a:gd name="connsiteY4" fmla="*/ 0 h 1417593"/>
                      <a:gd name="connsiteX0" fmla="*/ 0 w 5963242"/>
                      <a:gd name="connsiteY0" fmla="*/ 0 h 2624093"/>
                      <a:gd name="connsiteX1" fmla="*/ 2089742 w 5963242"/>
                      <a:gd name="connsiteY1" fmla="*/ 0 h 2624093"/>
                      <a:gd name="connsiteX2" fmla="*/ 5963242 w 5963242"/>
                      <a:gd name="connsiteY2" fmla="*/ 2624093 h 2624093"/>
                      <a:gd name="connsiteX3" fmla="*/ 0 w 5963242"/>
                      <a:gd name="connsiteY3" fmla="*/ 1417593 h 2624093"/>
                      <a:gd name="connsiteX4" fmla="*/ 0 w 5963242"/>
                      <a:gd name="connsiteY4" fmla="*/ 0 h 2624093"/>
                      <a:gd name="connsiteX0" fmla="*/ 0 w 5963242"/>
                      <a:gd name="connsiteY0" fmla="*/ 0 h 2624093"/>
                      <a:gd name="connsiteX1" fmla="*/ 2089742 w 5963242"/>
                      <a:gd name="connsiteY1" fmla="*/ 0 h 2624093"/>
                      <a:gd name="connsiteX2" fmla="*/ 4000500 w 5963242"/>
                      <a:gd name="connsiteY2" fmla="*/ 1379493 h 2624093"/>
                      <a:gd name="connsiteX3" fmla="*/ 5963242 w 5963242"/>
                      <a:gd name="connsiteY3" fmla="*/ 2624093 h 2624093"/>
                      <a:gd name="connsiteX4" fmla="*/ 0 w 5963242"/>
                      <a:gd name="connsiteY4" fmla="*/ 1417593 h 2624093"/>
                      <a:gd name="connsiteX5" fmla="*/ 0 w 5963242"/>
                      <a:gd name="connsiteY5" fmla="*/ 0 h 26240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342900 w 6306142"/>
                      <a:gd name="connsiteY4" fmla="*/ 35257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31542"/>
                      <a:gd name="connsiteY0" fmla="*/ 0 h 4694193"/>
                      <a:gd name="connsiteX1" fmla="*/ 2432642 w 6331542"/>
                      <a:gd name="connsiteY1" fmla="*/ 2108200 h 4694193"/>
                      <a:gd name="connsiteX2" fmla="*/ 4343400 w 6331542"/>
                      <a:gd name="connsiteY2" fmla="*/ 3487693 h 4694193"/>
                      <a:gd name="connsiteX3" fmla="*/ 6331542 w 6331542"/>
                      <a:gd name="connsiteY3" fmla="*/ 4694193 h 4694193"/>
                      <a:gd name="connsiteX4" fmla="*/ 101600 w 6331542"/>
                      <a:gd name="connsiteY4" fmla="*/ 1722393 h 4694193"/>
                      <a:gd name="connsiteX5" fmla="*/ 0 w 6331542"/>
                      <a:gd name="connsiteY5" fmla="*/ 0 h 4694193"/>
                      <a:gd name="connsiteX0" fmla="*/ 0 w 6331542"/>
                      <a:gd name="connsiteY0" fmla="*/ 0 h 4859777"/>
                      <a:gd name="connsiteX1" fmla="*/ 2432642 w 6331542"/>
                      <a:gd name="connsiteY1" fmla="*/ 2108200 h 4859777"/>
                      <a:gd name="connsiteX2" fmla="*/ 4343400 w 6331542"/>
                      <a:gd name="connsiteY2" fmla="*/ 3487693 h 4859777"/>
                      <a:gd name="connsiteX3" fmla="*/ 6331542 w 6331542"/>
                      <a:gd name="connsiteY3" fmla="*/ 4694193 h 4859777"/>
                      <a:gd name="connsiteX4" fmla="*/ 101600 w 6331542"/>
                      <a:gd name="connsiteY4" fmla="*/ 1722393 h 4859777"/>
                      <a:gd name="connsiteX5" fmla="*/ 0 w 6331542"/>
                      <a:gd name="connsiteY5" fmla="*/ 0 h 4859777"/>
                      <a:gd name="connsiteX0" fmla="*/ 0 w 6280742"/>
                      <a:gd name="connsiteY0" fmla="*/ 0 h 4859777"/>
                      <a:gd name="connsiteX1" fmla="*/ 2432642 w 6280742"/>
                      <a:gd name="connsiteY1" fmla="*/ 2108200 h 4859777"/>
                      <a:gd name="connsiteX2" fmla="*/ 4343400 w 6280742"/>
                      <a:gd name="connsiteY2" fmla="*/ 3487693 h 4859777"/>
                      <a:gd name="connsiteX3" fmla="*/ 6280742 w 6280742"/>
                      <a:gd name="connsiteY3" fmla="*/ 4694193 h 4859777"/>
                      <a:gd name="connsiteX4" fmla="*/ 101600 w 6280742"/>
                      <a:gd name="connsiteY4" fmla="*/ 1722393 h 4859777"/>
                      <a:gd name="connsiteX5" fmla="*/ 0 w 6280742"/>
                      <a:gd name="connsiteY5" fmla="*/ 0 h 4859777"/>
                      <a:gd name="connsiteX0" fmla="*/ 0 w 6268042"/>
                      <a:gd name="connsiteY0" fmla="*/ 0 h 4859777"/>
                      <a:gd name="connsiteX1" fmla="*/ 2432642 w 6268042"/>
                      <a:gd name="connsiteY1" fmla="*/ 2108200 h 4859777"/>
                      <a:gd name="connsiteX2" fmla="*/ 4343400 w 6268042"/>
                      <a:gd name="connsiteY2" fmla="*/ 3487693 h 4859777"/>
                      <a:gd name="connsiteX3" fmla="*/ 6268042 w 6268042"/>
                      <a:gd name="connsiteY3" fmla="*/ 4694193 h 4859777"/>
                      <a:gd name="connsiteX4" fmla="*/ 101600 w 6268042"/>
                      <a:gd name="connsiteY4" fmla="*/ 1722393 h 4859777"/>
                      <a:gd name="connsiteX5" fmla="*/ 0 w 6268042"/>
                      <a:gd name="connsiteY5" fmla="*/ 0 h 4859777"/>
                      <a:gd name="connsiteX0" fmla="*/ 0 w 6289244"/>
                      <a:gd name="connsiteY0" fmla="*/ 0 h 4976746"/>
                      <a:gd name="connsiteX1" fmla="*/ 2432642 w 6289244"/>
                      <a:gd name="connsiteY1" fmla="*/ 2108200 h 4976746"/>
                      <a:gd name="connsiteX2" fmla="*/ 4343400 w 6289244"/>
                      <a:gd name="connsiteY2" fmla="*/ 3487693 h 4976746"/>
                      <a:gd name="connsiteX3" fmla="*/ 6268042 w 6289244"/>
                      <a:gd name="connsiteY3" fmla="*/ 4694193 h 4976746"/>
                      <a:gd name="connsiteX4" fmla="*/ 5016500 w 6289244"/>
                      <a:gd name="connsiteY4" fmla="*/ 4706893 h 4976746"/>
                      <a:gd name="connsiteX5" fmla="*/ 101600 w 6289244"/>
                      <a:gd name="connsiteY5" fmla="*/ 1722393 h 4976746"/>
                      <a:gd name="connsiteX6" fmla="*/ 0 w 62892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89470"/>
                      <a:gd name="connsiteX1" fmla="*/ 2483442 w 6340044"/>
                      <a:gd name="connsiteY1" fmla="*/ 2108200 h 4989470"/>
                      <a:gd name="connsiteX2" fmla="*/ 4394200 w 6340044"/>
                      <a:gd name="connsiteY2" fmla="*/ 3487693 h 4989470"/>
                      <a:gd name="connsiteX3" fmla="*/ 6318842 w 6340044"/>
                      <a:gd name="connsiteY3" fmla="*/ 4694193 h 4989470"/>
                      <a:gd name="connsiteX4" fmla="*/ 5067300 w 6340044"/>
                      <a:gd name="connsiteY4" fmla="*/ 4706893 h 4989470"/>
                      <a:gd name="connsiteX5" fmla="*/ 0 w 6340044"/>
                      <a:gd name="connsiteY5" fmla="*/ 1481093 h 4989470"/>
                      <a:gd name="connsiteX6" fmla="*/ 50800 w 6340044"/>
                      <a:gd name="connsiteY6" fmla="*/ 0 h 4989470"/>
                      <a:gd name="connsiteX0" fmla="*/ 50800 w 6334367"/>
                      <a:gd name="connsiteY0" fmla="*/ 0 h 4989470"/>
                      <a:gd name="connsiteX1" fmla="*/ 2483442 w 6334367"/>
                      <a:gd name="connsiteY1" fmla="*/ 2108200 h 4989470"/>
                      <a:gd name="connsiteX2" fmla="*/ 4394200 w 6334367"/>
                      <a:gd name="connsiteY2" fmla="*/ 3487693 h 4989470"/>
                      <a:gd name="connsiteX3" fmla="*/ 6318842 w 6334367"/>
                      <a:gd name="connsiteY3" fmla="*/ 4694193 h 4989470"/>
                      <a:gd name="connsiteX4" fmla="*/ 5067300 w 6334367"/>
                      <a:gd name="connsiteY4" fmla="*/ 4706893 h 4989470"/>
                      <a:gd name="connsiteX5" fmla="*/ 0 w 6334367"/>
                      <a:gd name="connsiteY5" fmla="*/ 1481093 h 4989470"/>
                      <a:gd name="connsiteX6" fmla="*/ 50800 w 6334367"/>
                      <a:gd name="connsiteY6" fmla="*/ 0 h 4989470"/>
                      <a:gd name="connsiteX0" fmla="*/ 50800 w 6318842"/>
                      <a:gd name="connsiteY0" fmla="*/ 0 h 4989470"/>
                      <a:gd name="connsiteX1" fmla="*/ 2483442 w 6318842"/>
                      <a:gd name="connsiteY1" fmla="*/ 2108200 h 4989470"/>
                      <a:gd name="connsiteX2" fmla="*/ 4394200 w 6318842"/>
                      <a:gd name="connsiteY2" fmla="*/ 3487693 h 4989470"/>
                      <a:gd name="connsiteX3" fmla="*/ 6318842 w 6318842"/>
                      <a:gd name="connsiteY3" fmla="*/ 4694193 h 4989470"/>
                      <a:gd name="connsiteX4" fmla="*/ 5067300 w 6318842"/>
                      <a:gd name="connsiteY4" fmla="*/ 4706893 h 4989470"/>
                      <a:gd name="connsiteX5" fmla="*/ 0 w 6318842"/>
                      <a:gd name="connsiteY5" fmla="*/ 1481093 h 4989470"/>
                      <a:gd name="connsiteX6" fmla="*/ 50800 w 6318842"/>
                      <a:gd name="connsiteY6" fmla="*/ 0 h 4989470"/>
                      <a:gd name="connsiteX0" fmla="*/ 299051 w 6567093"/>
                      <a:gd name="connsiteY0" fmla="*/ 0 h 4756355"/>
                      <a:gd name="connsiteX1" fmla="*/ 2731693 w 6567093"/>
                      <a:gd name="connsiteY1" fmla="*/ 2108200 h 4756355"/>
                      <a:gd name="connsiteX2" fmla="*/ 4642451 w 6567093"/>
                      <a:gd name="connsiteY2" fmla="*/ 3487693 h 4756355"/>
                      <a:gd name="connsiteX3" fmla="*/ 6567093 w 6567093"/>
                      <a:gd name="connsiteY3" fmla="*/ 4694193 h 4756355"/>
                      <a:gd name="connsiteX4" fmla="*/ 5315551 w 6567093"/>
                      <a:gd name="connsiteY4" fmla="*/ 4706893 h 4756355"/>
                      <a:gd name="connsiteX5" fmla="*/ 431495 w 6567093"/>
                      <a:gd name="connsiteY5" fmla="*/ 1430292 h 4756355"/>
                      <a:gd name="connsiteX6" fmla="*/ 248251 w 6567093"/>
                      <a:gd name="connsiteY6" fmla="*/ 1481093 h 4756355"/>
                      <a:gd name="connsiteX7" fmla="*/ 299051 w 6567093"/>
                      <a:gd name="connsiteY7" fmla="*/ 0 h 4756355"/>
                      <a:gd name="connsiteX0" fmla="*/ 328278 w 6596320"/>
                      <a:gd name="connsiteY0" fmla="*/ 0 h 4756355"/>
                      <a:gd name="connsiteX1" fmla="*/ 2760920 w 6596320"/>
                      <a:gd name="connsiteY1" fmla="*/ 2108200 h 4756355"/>
                      <a:gd name="connsiteX2" fmla="*/ 4671678 w 6596320"/>
                      <a:gd name="connsiteY2" fmla="*/ 3487693 h 4756355"/>
                      <a:gd name="connsiteX3" fmla="*/ 6596320 w 6596320"/>
                      <a:gd name="connsiteY3" fmla="*/ 4694193 h 4756355"/>
                      <a:gd name="connsiteX4" fmla="*/ 5344778 w 6596320"/>
                      <a:gd name="connsiteY4" fmla="*/ 4706893 h 4756355"/>
                      <a:gd name="connsiteX5" fmla="*/ 417179 w 6596320"/>
                      <a:gd name="connsiteY5" fmla="*/ 1778635 h 4756355"/>
                      <a:gd name="connsiteX6" fmla="*/ 277478 w 6596320"/>
                      <a:gd name="connsiteY6" fmla="*/ 1481093 h 4756355"/>
                      <a:gd name="connsiteX7" fmla="*/ 328278 w 6596320"/>
                      <a:gd name="connsiteY7" fmla="*/ 0 h 4756355"/>
                      <a:gd name="connsiteX0" fmla="*/ 51144 w 6319186"/>
                      <a:gd name="connsiteY0" fmla="*/ 0 h 4756355"/>
                      <a:gd name="connsiteX1" fmla="*/ 2483786 w 6319186"/>
                      <a:gd name="connsiteY1" fmla="*/ 2108200 h 4756355"/>
                      <a:gd name="connsiteX2" fmla="*/ 4394544 w 6319186"/>
                      <a:gd name="connsiteY2" fmla="*/ 3487693 h 4756355"/>
                      <a:gd name="connsiteX3" fmla="*/ 6319186 w 6319186"/>
                      <a:gd name="connsiteY3" fmla="*/ 4694193 h 4756355"/>
                      <a:gd name="connsiteX4" fmla="*/ 5067644 w 6319186"/>
                      <a:gd name="connsiteY4" fmla="*/ 4706893 h 4756355"/>
                      <a:gd name="connsiteX5" fmla="*/ 140045 w 6319186"/>
                      <a:gd name="connsiteY5" fmla="*/ 1778635 h 4756355"/>
                      <a:gd name="connsiteX6" fmla="*/ 344 w 6319186"/>
                      <a:gd name="connsiteY6" fmla="*/ 1481093 h 4756355"/>
                      <a:gd name="connsiteX7" fmla="*/ 51144 w 6319186"/>
                      <a:gd name="connsiteY7" fmla="*/ 0 h 4756355"/>
                      <a:gd name="connsiteX0" fmla="*/ 51144 w 6319186"/>
                      <a:gd name="connsiteY0" fmla="*/ 0 h 4783816"/>
                      <a:gd name="connsiteX1" fmla="*/ 2483786 w 6319186"/>
                      <a:gd name="connsiteY1" fmla="*/ 2108200 h 4783816"/>
                      <a:gd name="connsiteX2" fmla="*/ 4394544 w 6319186"/>
                      <a:gd name="connsiteY2" fmla="*/ 3487693 h 4783816"/>
                      <a:gd name="connsiteX3" fmla="*/ 6319186 w 6319186"/>
                      <a:gd name="connsiteY3" fmla="*/ 4694193 h 4783816"/>
                      <a:gd name="connsiteX4" fmla="*/ 5067644 w 6319186"/>
                      <a:gd name="connsiteY4" fmla="*/ 4706893 h 4783816"/>
                      <a:gd name="connsiteX5" fmla="*/ 140045 w 6319186"/>
                      <a:gd name="connsiteY5" fmla="*/ 1778635 h 4783816"/>
                      <a:gd name="connsiteX6" fmla="*/ 344 w 6319186"/>
                      <a:gd name="connsiteY6" fmla="*/ 1481093 h 4783816"/>
                      <a:gd name="connsiteX7" fmla="*/ 51144 w 6319186"/>
                      <a:gd name="connsiteY7" fmla="*/ 0 h 4783816"/>
                      <a:gd name="connsiteX0" fmla="*/ 51144 w 6319186"/>
                      <a:gd name="connsiteY0" fmla="*/ 0 h 5024934"/>
                      <a:gd name="connsiteX1" fmla="*/ 2483786 w 6319186"/>
                      <a:gd name="connsiteY1" fmla="*/ 2108200 h 5024934"/>
                      <a:gd name="connsiteX2" fmla="*/ 4394544 w 6319186"/>
                      <a:gd name="connsiteY2" fmla="*/ 3487693 h 5024934"/>
                      <a:gd name="connsiteX3" fmla="*/ 6319186 w 6319186"/>
                      <a:gd name="connsiteY3" fmla="*/ 4694193 h 5024934"/>
                      <a:gd name="connsiteX4" fmla="*/ 5067644 w 6319186"/>
                      <a:gd name="connsiteY4" fmla="*/ 4706893 h 5024934"/>
                      <a:gd name="connsiteX5" fmla="*/ 140045 w 6319186"/>
                      <a:gd name="connsiteY5" fmla="*/ 1778635 h 5024934"/>
                      <a:gd name="connsiteX6" fmla="*/ 344 w 6319186"/>
                      <a:gd name="connsiteY6" fmla="*/ 1481093 h 5024934"/>
                      <a:gd name="connsiteX7" fmla="*/ 51144 w 6319186"/>
                      <a:gd name="connsiteY7" fmla="*/ 0 h 5024934"/>
                      <a:gd name="connsiteX0" fmla="*/ 51144 w 6319186"/>
                      <a:gd name="connsiteY0" fmla="*/ 0 h 5024934"/>
                      <a:gd name="connsiteX1" fmla="*/ 1714529 w 6319186"/>
                      <a:gd name="connsiteY1" fmla="*/ 2761342 h 5024934"/>
                      <a:gd name="connsiteX2" fmla="*/ 4394544 w 6319186"/>
                      <a:gd name="connsiteY2" fmla="*/ 3487693 h 5024934"/>
                      <a:gd name="connsiteX3" fmla="*/ 6319186 w 6319186"/>
                      <a:gd name="connsiteY3" fmla="*/ 4694193 h 5024934"/>
                      <a:gd name="connsiteX4" fmla="*/ 5067644 w 6319186"/>
                      <a:gd name="connsiteY4" fmla="*/ 4706893 h 5024934"/>
                      <a:gd name="connsiteX5" fmla="*/ 140045 w 6319186"/>
                      <a:gd name="connsiteY5" fmla="*/ 1778635 h 5024934"/>
                      <a:gd name="connsiteX6" fmla="*/ 344 w 6319186"/>
                      <a:gd name="connsiteY6" fmla="*/ 1481093 h 5024934"/>
                      <a:gd name="connsiteX7" fmla="*/ 51144 w 6319186"/>
                      <a:gd name="connsiteY7" fmla="*/ 0 h 5024934"/>
                      <a:gd name="connsiteX0" fmla="*/ 51144 w 6319186"/>
                      <a:gd name="connsiteY0" fmla="*/ 2484 h 5027418"/>
                      <a:gd name="connsiteX1" fmla="*/ 1714529 w 6319186"/>
                      <a:gd name="connsiteY1" fmla="*/ 2763826 h 5027418"/>
                      <a:gd name="connsiteX2" fmla="*/ 4394544 w 6319186"/>
                      <a:gd name="connsiteY2" fmla="*/ 3490177 h 5027418"/>
                      <a:gd name="connsiteX3" fmla="*/ 6319186 w 6319186"/>
                      <a:gd name="connsiteY3" fmla="*/ 4696677 h 5027418"/>
                      <a:gd name="connsiteX4" fmla="*/ 5067644 w 6319186"/>
                      <a:gd name="connsiteY4" fmla="*/ 4709377 h 5027418"/>
                      <a:gd name="connsiteX5" fmla="*/ 140045 w 6319186"/>
                      <a:gd name="connsiteY5" fmla="*/ 1781119 h 5027418"/>
                      <a:gd name="connsiteX6" fmla="*/ 344 w 6319186"/>
                      <a:gd name="connsiteY6" fmla="*/ 1483577 h 5027418"/>
                      <a:gd name="connsiteX7" fmla="*/ 51144 w 6319186"/>
                      <a:gd name="connsiteY7" fmla="*/ 2484 h 5027418"/>
                      <a:gd name="connsiteX0" fmla="*/ 51144 w 6319186"/>
                      <a:gd name="connsiteY0" fmla="*/ 1993 h 5026927"/>
                      <a:gd name="connsiteX1" fmla="*/ 1714529 w 6319186"/>
                      <a:gd name="connsiteY1" fmla="*/ 2763335 h 5026927"/>
                      <a:gd name="connsiteX2" fmla="*/ 4394544 w 6319186"/>
                      <a:gd name="connsiteY2" fmla="*/ 3489686 h 5026927"/>
                      <a:gd name="connsiteX3" fmla="*/ 6319186 w 6319186"/>
                      <a:gd name="connsiteY3" fmla="*/ 4696186 h 5026927"/>
                      <a:gd name="connsiteX4" fmla="*/ 5067644 w 6319186"/>
                      <a:gd name="connsiteY4" fmla="*/ 4708886 h 5026927"/>
                      <a:gd name="connsiteX5" fmla="*/ 140045 w 6319186"/>
                      <a:gd name="connsiteY5" fmla="*/ 1780628 h 5026927"/>
                      <a:gd name="connsiteX6" fmla="*/ 344 w 6319186"/>
                      <a:gd name="connsiteY6" fmla="*/ 1483086 h 5026927"/>
                      <a:gd name="connsiteX7" fmla="*/ 51144 w 6319186"/>
                      <a:gd name="connsiteY7" fmla="*/ 1993 h 5026927"/>
                      <a:gd name="connsiteX0" fmla="*/ 51144 w 6319186"/>
                      <a:gd name="connsiteY0" fmla="*/ 6819 h 5031753"/>
                      <a:gd name="connsiteX1" fmla="*/ 1714529 w 6319186"/>
                      <a:gd name="connsiteY1" fmla="*/ 2768161 h 5031753"/>
                      <a:gd name="connsiteX2" fmla="*/ 4394544 w 6319186"/>
                      <a:gd name="connsiteY2" fmla="*/ 3494512 h 5031753"/>
                      <a:gd name="connsiteX3" fmla="*/ 6319186 w 6319186"/>
                      <a:gd name="connsiteY3" fmla="*/ 4701012 h 5031753"/>
                      <a:gd name="connsiteX4" fmla="*/ 5067644 w 6319186"/>
                      <a:gd name="connsiteY4" fmla="*/ 4713712 h 5031753"/>
                      <a:gd name="connsiteX5" fmla="*/ 140045 w 6319186"/>
                      <a:gd name="connsiteY5" fmla="*/ 1785454 h 5031753"/>
                      <a:gd name="connsiteX6" fmla="*/ 344 w 6319186"/>
                      <a:gd name="connsiteY6" fmla="*/ 1487912 h 5031753"/>
                      <a:gd name="connsiteX7" fmla="*/ 51144 w 6319186"/>
                      <a:gd name="connsiteY7" fmla="*/ 6819 h 5031753"/>
                      <a:gd name="connsiteX0" fmla="*/ 51144 w 6319186"/>
                      <a:gd name="connsiteY0" fmla="*/ 7093 h 5032027"/>
                      <a:gd name="connsiteX1" fmla="*/ 1714529 w 6319186"/>
                      <a:gd name="connsiteY1" fmla="*/ 2768435 h 5032027"/>
                      <a:gd name="connsiteX2" fmla="*/ 4394544 w 6319186"/>
                      <a:gd name="connsiteY2" fmla="*/ 3494786 h 5032027"/>
                      <a:gd name="connsiteX3" fmla="*/ 6319186 w 6319186"/>
                      <a:gd name="connsiteY3" fmla="*/ 4701286 h 5032027"/>
                      <a:gd name="connsiteX4" fmla="*/ 5067644 w 6319186"/>
                      <a:gd name="connsiteY4" fmla="*/ 4713986 h 5032027"/>
                      <a:gd name="connsiteX5" fmla="*/ 140045 w 6319186"/>
                      <a:gd name="connsiteY5" fmla="*/ 1785728 h 5032027"/>
                      <a:gd name="connsiteX6" fmla="*/ 344 w 6319186"/>
                      <a:gd name="connsiteY6" fmla="*/ 1488186 h 5032027"/>
                      <a:gd name="connsiteX7" fmla="*/ 51144 w 6319186"/>
                      <a:gd name="connsiteY7" fmla="*/ 7093 h 5032027"/>
                      <a:gd name="connsiteX0" fmla="*/ 520286 w 6788328"/>
                      <a:gd name="connsiteY0" fmla="*/ 7093 h 5032027"/>
                      <a:gd name="connsiteX1" fmla="*/ 2183671 w 6788328"/>
                      <a:gd name="connsiteY1" fmla="*/ 2768435 h 5032027"/>
                      <a:gd name="connsiteX2" fmla="*/ 4863686 w 6788328"/>
                      <a:gd name="connsiteY2" fmla="*/ 3494786 h 5032027"/>
                      <a:gd name="connsiteX3" fmla="*/ 6788328 w 6788328"/>
                      <a:gd name="connsiteY3" fmla="*/ 4701286 h 5032027"/>
                      <a:gd name="connsiteX4" fmla="*/ 5536786 w 6788328"/>
                      <a:gd name="connsiteY4" fmla="*/ 4713986 h 5032027"/>
                      <a:gd name="connsiteX5" fmla="*/ 609187 w 6788328"/>
                      <a:gd name="connsiteY5" fmla="*/ 1785728 h 5032027"/>
                      <a:gd name="connsiteX6" fmla="*/ 469486 w 6788328"/>
                      <a:gd name="connsiteY6" fmla="*/ 1488186 h 5032027"/>
                      <a:gd name="connsiteX7" fmla="*/ 520286 w 6788328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17813 w 6885855"/>
                      <a:gd name="connsiteY0" fmla="*/ 7093 h 5032027"/>
                      <a:gd name="connsiteX1" fmla="*/ 2281198 w 6885855"/>
                      <a:gd name="connsiteY1" fmla="*/ 2768435 h 5032027"/>
                      <a:gd name="connsiteX2" fmla="*/ 4961213 w 6885855"/>
                      <a:gd name="connsiteY2" fmla="*/ 3494786 h 5032027"/>
                      <a:gd name="connsiteX3" fmla="*/ 6885855 w 6885855"/>
                      <a:gd name="connsiteY3" fmla="*/ 4701286 h 5032027"/>
                      <a:gd name="connsiteX4" fmla="*/ 5634313 w 6885855"/>
                      <a:gd name="connsiteY4" fmla="*/ 4713986 h 5032027"/>
                      <a:gd name="connsiteX5" fmla="*/ 706714 w 6885855"/>
                      <a:gd name="connsiteY5" fmla="*/ 1785728 h 5032027"/>
                      <a:gd name="connsiteX6" fmla="*/ 567013 w 6885855"/>
                      <a:gd name="connsiteY6" fmla="*/ 1488186 h 5032027"/>
                      <a:gd name="connsiteX7" fmla="*/ 617813 w 6885855"/>
                      <a:gd name="connsiteY7" fmla="*/ 7093 h 5032027"/>
                      <a:gd name="connsiteX0" fmla="*/ 719128 w 6987170"/>
                      <a:gd name="connsiteY0" fmla="*/ 7093 h 5032027"/>
                      <a:gd name="connsiteX1" fmla="*/ 2382513 w 6987170"/>
                      <a:gd name="connsiteY1" fmla="*/ 2768435 h 5032027"/>
                      <a:gd name="connsiteX2" fmla="*/ 5062528 w 6987170"/>
                      <a:gd name="connsiteY2" fmla="*/ 3494786 h 5032027"/>
                      <a:gd name="connsiteX3" fmla="*/ 6987170 w 6987170"/>
                      <a:gd name="connsiteY3" fmla="*/ 4701286 h 5032027"/>
                      <a:gd name="connsiteX4" fmla="*/ 5735628 w 6987170"/>
                      <a:gd name="connsiteY4" fmla="*/ 4713986 h 5032027"/>
                      <a:gd name="connsiteX5" fmla="*/ 808029 w 6987170"/>
                      <a:gd name="connsiteY5" fmla="*/ 1785728 h 5032027"/>
                      <a:gd name="connsiteX6" fmla="*/ 668328 w 6987170"/>
                      <a:gd name="connsiteY6" fmla="*/ 1488186 h 5032027"/>
                      <a:gd name="connsiteX7" fmla="*/ 719128 w 6987170"/>
                      <a:gd name="connsiteY7" fmla="*/ 7093 h 5032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987170" h="5032027">
                        <a:moveTo>
                          <a:pt x="719128" y="7093"/>
                        </a:moveTo>
                        <a:cubicBezTo>
                          <a:pt x="2115418" y="-146517"/>
                          <a:pt x="1189421" y="2239874"/>
                          <a:pt x="2382513" y="2768435"/>
                        </a:cubicBezTo>
                        <a:cubicBezTo>
                          <a:pt x="2998266" y="3181699"/>
                          <a:pt x="4446775" y="3081522"/>
                          <a:pt x="5062528" y="3494786"/>
                        </a:cubicBezTo>
                        <a:cubicBezTo>
                          <a:pt x="5348475" y="3554053"/>
                          <a:pt x="5685223" y="3245019"/>
                          <a:pt x="6987170" y="4701286"/>
                        </a:cubicBezTo>
                        <a:cubicBezTo>
                          <a:pt x="6753127" y="4823750"/>
                          <a:pt x="6574682" y="4730314"/>
                          <a:pt x="5735628" y="4713986"/>
                        </a:cubicBezTo>
                        <a:cubicBezTo>
                          <a:pt x="5104914" y="4743317"/>
                          <a:pt x="1362294" y="6416389"/>
                          <a:pt x="808029" y="1785728"/>
                        </a:cubicBezTo>
                        <a:cubicBezTo>
                          <a:pt x="776052" y="1678307"/>
                          <a:pt x="770911" y="1619298"/>
                          <a:pt x="668328" y="1488186"/>
                        </a:cubicBezTo>
                        <a:cubicBezTo>
                          <a:pt x="-158382" y="1457131"/>
                          <a:pt x="-302919" y="293962"/>
                          <a:pt x="719128" y="7093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" name="Oval 3">
                    <a:extLst>
                      <a:ext uri="{FF2B5EF4-FFF2-40B4-BE49-F238E27FC236}">
                        <a16:creationId xmlns:a16="http://schemas.microsoft.com/office/drawing/2014/main" id="{2F500698-BBEC-4EC6-A6BE-39A5BA63938F}"/>
                      </a:ext>
                    </a:extLst>
                  </p:cNvPr>
                  <p:cNvSpPr/>
                  <p:nvPr/>
                </p:nvSpPr>
                <p:spPr>
                  <a:xfrm>
                    <a:off x="4779026" y="1483423"/>
                    <a:ext cx="4078568" cy="4078568"/>
                  </a:xfrm>
                  <a:prstGeom prst="ellipse">
                    <a:avLst/>
                  </a:prstGeom>
                  <a:solidFill>
                    <a:srgbClr val="AB7747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" name="Freeform: Shape 4">
                    <a:extLst>
                      <a:ext uri="{FF2B5EF4-FFF2-40B4-BE49-F238E27FC236}">
                        <a16:creationId xmlns:a16="http://schemas.microsoft.com/office/drawing/2014/main" id="{ABF9F822-4A15-4093-B566-C8CB9694594A}"/>
                      </a:ext>
                    </a:extLst>
                  </p:cNvPr>
                  <p:cNvSpPr/>
                  <p:nvPr/>
                </p:nvSpPr>
                <p:spPr>
                  <a:xfrm>
                    <a:off x="5807303" y="2452239"/>
                    <a:ext cx="2089742" cy="2999912"/>
                  </a:xfrm>
                  <a:custGeom>
                    <a:avLst/>
                    <a:gdLst>
                      <a:gd name="connsiteX0" fmla="*/ 0 w 400050"/>
                      <a:gd name="connsiteY0" fmla="*/ 2362200 h 2362200"/>
                      <a:gd name="connsiteX1" fmla="*/ 400050 w 400050"/>
                      <a:gd name="connsiteY1" fmla="*/ 0 h 2362200"/>
                      <a:gd name="connsiteX2" fmla="*/ 400050 w 400050"/>
                      <a:gd name="connsiteY2" fmla="*/ 0 h 2362200"/>
                      <a:gd name="connsiteX0" fmla="*/ 40790 w 440840"/>
                      <a:gd name="connsiteY0" fmla="*/ 2840741 h 2840741"/>
                      <a:gd name="connsiteX1" fmla="*/ 440840 w 440840"/>
                      <a:gd name="connsiteY1" fmla="*/ 478541 h 2840741"/>
                      <a:gd name="connsiteX2" fmla="*/ 440840 w 440840"/>
                      <a:gd name="connsiteY2" fmla="*/ 478541 h 2840741"/>
                      <a:gd name="connsiteX0" fmla="*/ 1474648 w 1874698"/>
                      <a:gd name="connsiteY0" fmla="*/ 2778155 h 2778155"/>
                      <a:gd name="connsiteX1" fmla="*/ 1874698 w 1874698"/>
                      <a:gd name="connsiteY1" fmla="*/ 415955 h 2778155"/>
                      <a:gd name="connsiteX2" fmla="*/ 1874698 w 1874698"/>
                      <a:gd name="connsiteY2" fmla="*/ 415955 h 2778155"/>
                      <a:gd name="connsiteX0" fmla="*/ 1472418 w 1872468"/>
                      <a:gd name="connsiteY0" fmla="*/ 2928427 h 2928427"/>
                      <a:gd name="connsiteX1" fmla="*/ 1872468 w 1872468"/>
                      <a:gd name="connsiteY1" fmla="*/ 566227 h 2928427"/>
                      <a:gd name="connsiteX2" fmla="*/ 1872468 w 1872468"/>
                      <a:gd name="connsiteY2" fmla="*/ 566227 h 292842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1919544 w 1919544"/>
                      <a:gd name="connsiteY2" fmla="*/ 563867 h 292606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846118 w 1919544"/>
                      <a:gd name="connsiteY2" fmla="*/ 338580 h 292606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885874 w 1919544"/>
                      <a:gd name="connsiteY2" fmla="*/ 1584284 h 2926067"/>
                      <a:gd name="connsiteX0" fmla="*/ 1954669 w 1954669"/>
                      <a:gd name="connsiteY0" fmla="*/ 3385205 h 3385205"/>
                      <a:gd name="connsiteX1" fmla="*/ 1095762 w 1954669"/>
                      <a:gd name="connsiteY1" fmla="*/ 519422 h 3385205"/>
                      <a:gd name="connsiteX2" fmla="*/ 1321049 w 1954669"/>
                      <a:gd name="connsiteY2" fmla="*/ 2043422 h 3385205"/>
                      <a:gd name="connsiteX0" fmla="*/ 1833286 w 1833286"/>
                      <a:gd name="connsiteY0" fmla="*/ 2896354 h 2896354"/>
                      <a:gd name="connsiteX1" fmla="*/ 974379 w 1833286"/>
                      <a:gd name="connsiteY1" fmla="*/ 30571 h 2896354"/>
                      <a:gd name="connsiteX2" fmla="*/ 1199666 w 1833286"/>
                      <a:gd name="connsiteY2" fmla="*/ 1554571 h 2896354"/>
                      <a:gd name="connsiteX0" fmla="*/ 1833286 w 1833286"/>
                      <a:gd name="connsiteY0" fmla="*/ 2934120 h 2934120"/>
                      <a:gd name="connsiteX1" fmla="*/ 974379 w 1833286"/>
                      <a:gd name="connsiteY1" fmla="*/ 30237 h 2934120"/>
                      <a:gd name="connsiteX2" fmla="*/ 1199666 w 1833286"/>
                      <a:gd name="connsiteY2" fmla="*/ 1592337 h 2934120"/>
                      <a:gd name="connsiteX0" fmla="*/ 1802260 w 1802260"/>
                      <a:gd name="connsiteY0" fmla="*/ 2914681 h 2914681"/>
                      <a:gd name="connsiteX1" fmla="*/ 943353 w 1802260"/>
                      <a:gd name="connsiteY1" fmla="*/ 10798 h 2914681"/>
                      <a:gd name="connsiteX2" fmla="*/ 1168640 w 1802260"/>
                      <a:gd name="connsiteY2" fmla="*/ 1572898 h 2914681"/>
                      <a:gd name="connsiteX0" fmla="*/ 1456045 w 1456045"/>
                      <a:gd name="connsiteY0" fmla="*/ 2914364 h 2915550"/>
                      <a:gd name="connsiteX1" fmla="*/ 597138 w 1456045"/>
                      <a:gd name="connsiteY1" fmla="*/ 10481 h 2915550"/>
                      <a:gd name="connsiteX2" fmla="*/ 822425 w 1456045"/>
                      <a:gd name="connsiteY2" fmla="*/ 1572581 h 2915550"/>
                      <a:gd name="connsiteX0" fmla="*/ 1671019 w 1671019"/>
                      <a:gd name="connsiteY0" fmla="*/ 2903883 h 2905189"/>
                      <a:gd name="connsiteX1" fmla="*/ 812112 w 1671019"/>
                      <a:gd name="connsiteY1" fmla="*/ 0 h 2905189"/>
                      <a:gd name="connsiteX2" fmla="*/ 1037399 w 1671019"/>
                      <a:gd name="connsiteY2" fmla="*/ 1562100 h 2905189"/>
                      <a:gd name="connsiteX0" fmla="*/ 1624267 w 1624267"/>
                      <a:gd name="connsiteY0" fmla="*/ 2903883 h 2904496"/>
                      <a:gd name="connsiteX1" fmla="*/ 765360 w 1624267"/>
                      <a:gd name="connsiteY1" fmla="*/ 0 h 2904496"/>
                      <a:gd name="connsiteX2" fmla="*/ 990647 w 1624267"/>
                      <a:gd name="connsiteY2" fmla="*/ 1562100 h 2904496"/>
                      <a:gd name="connsiteX0" fmla="*/ 1612088 w 1612088"/>
                      <a:gd name="connsiteY0" fmla="*/ 2926743 h 2927351"/>
                      <a:gd name="connsiteX1" fmla="*/ 776041 w 1612088"/>
                      <a:gd name="connsiteY1" fmla="*/ 0 h 2927351"/>
                      <a:gd name="connsiteX2" fmla="*/ 1001328 w 1612088"/>
                      <a:gd name="connsiteY2" fmla="*/ 1562100 h 2927351"/>
                      <a:gd name="connsiteX0" fmla="*/ 1950170 w 1950170"/>
                      <a:gd name="connsiteY0" fmla="*/ 2461923 h 2462646"/>
                      <a:gd name="connsiteX1" fmla="*/ 550243 w 1950170"/>
                      <a:gd name="connsiteY1" fmla="*/ 0 h 2462646"/>
                      <a:gd name="connsiteX2" fmla="*/ 1339410 w 1950170"/>
                      <a:gd name="connsiteY2" fmla="*/ 1097280 h 2462646"/>
                      <a:gd name="connsiteX0" fmla="*/ 1709463 w 1709463"/>
                      <a:gd name="connsiteY0" fmla="*/ 2461923 h 2462704"/>
                      <a:gd name="connsiteX1" fmla="*/ 309536 w 1709463"/>
                      <a:gd name="connsiteY1" fmla="*/ 0 h 2462704"/>
                      <a:gd name="connsiteX2" fmla="*/ 1098703 w 1709463"/>
                      <a:gd name="connsiteY2" fmla="*/ 1097280 h 2462704"/>
                      <a:gd name="connsiteX0" fmla="*/ 1635088 w 1635088"/>
                      <a:gd name="connsiteY0" fmla="*/ 2461923 h 2461961"/>
                      <a:gd name="connsiteX1" fmla="*/ 235161 w 1635088"/>
                      <a:gd name="connsiteY1" fmla="*/ 0 h 2461961"/>
                      <a:gd name="connsiteX2" fmla="*/ 1024328 w 1635088"/>
                      <a:gd name="connsiteY2" fmla="*/ 1097280 h 2461961"/>
                      <a:gd name="connsiteX0" fmla="*/ 1675454 w 1675454"/>
                      <a:gd name="connsiteY0" fmla="*/ 2461923 h 2461961"/>
                      <a:gd name="connsiteX1" fmla="*/ 275527 w 1675454"/>
                      <a:gd name="connsiteY1" fmla="*/ 0 h 2461961"/>
                      <a:gd name="connsiteX2" fmla="*/ 1064694 w 1675454"/>
                      <a:gd name="connsiteY2" fmla="*/ 1097280 h 2461961"/>
                      <a:gd name="connsiteX0" fmla="*/ 1645968 w 1645968"/>
                      <a:gd name="connsiteY0" fmla="*/ 2461923 h 2461961"/>
                      <a:gd name="connsiteX1" fmla="*/ 246041 w 1645968"/>
                      <a:gd name="connsiteY1" fmla="*/ 0 h 2461961"/>
                      <a:gd name="connsiteX2" fmla="*/ 1035208 w 1645968"/>
                      <a:gd name="connsiteY2" fmla="*/ 1097280 h 2461961"/>
                      <a:gd name="connsiteX0" fmla="*/ 1645968 w 1881028"/>
                      <a:gd name="connsiteY0" fmla="*/ 2781963 h 2782001"/>
                      <a:gd name="connsiteX1" fmla="*/ 246041 w 1881028"/>
                      <a:gd name="connsiteY1" fmla="*/ 320040 h 2782001"/>
                      <a:gd name="connsiteX2" fmla="*/ 1881028 w 1881028"/>
                      <a:gd name="connsiteY2" fmla="*/ 0 h 2782001"/>
                      <a:gd name="connsiteX0" fmla="*/ 1645968 w 1881028"/>
                      <a:gd name="connsiteY0" fmla="*/ 2805498 h 2805536"/>
                      <a:gd name="connsiteX1" fmla="*/ 246041 w 1881028"/>
                      <a:gd name="connsiteY1" fmla="*/ 343575 h 2805536"/>
                      <a:gd name="connsiteX2" fmla="*/ 1881028 w 1881028"/>
                      <a:gd name="connsiteY2" fmla="*/ 23535 h 2805536"/>
                      <a:gd name="connsiteX0" fmla="*/ 1645968 w 1881028"/>
                      <a:gd name="connsiteY0" fmla="*/ 3005205 h 3005243"/>
                      <a:gd name="connsiteX1" fmla="*/ 246041 w 1881028"/>
                      <a:gd name="connsiteY1" fmla="*/ 543282 h 3005243"/>
                      <a:gd name="connsiteX2" fmla="*/ 1881028 w 1881028"/>
                      <a:gd name="connsiteY2" fmla="*/ 223242 h 3005243"/>
                      <a:gd name="connsiteX0" fmla="*/ 1645968 w 1645968"/>
                      <a:gd name="connsiteY0" fmla="*/ 2620347 h 2620385"/>
                      <a:gd name="connsiteX1" fmla="*/ 246041 w 1645968"/>
                      <a:gd name="connsiteY1" fmla="*/ 158424 h 2620385"/>
                      <a:gd name="connsiteX2" fmla="*/ 943768 w 1645968"/>
                      <a:gd name="connsiteY2" fmla="*/ 1187124 h 2620385"/>
                      <a:gd name="connsiteX0" fmla="*/ 1645968 w 1645968"/>
                      <a:gd name="connsiteY0" fmla="*/ 2950964 h 2951002"/>
                      <a:gd name="connsiteX1" fmla="*/ 246041 w 1645968"/>
                      <a:gd name="connsiteY1" fmla="*/ 489041 h 2951002"/>
                      <a:gd name="connsiteX2" fmla="*/ 1628822 w 1645968"/>
                      <a:gd name="connsiteY2" fmla="*/ 51554 h 2951002"/>
                      <a:gd name="connsiteX3" fmla="*/ 943768 w 1645968"/>
                      <a:gd name="connsiteY3" fmla="*/ 1517741 h 2951002"/>
                      <a:gd name="connsiteX0" fmla="*/ 1645968 w 1645968"/>
                      <a:gd name="connsiteY0" fmla="*/ 2972428 h 2972466"/>
                      <a:gd name="connsiteX1" fmla="*/ 246041 w 1645968"/>
                      <a:gd name="connsiteY1" fmla="*/ 510505 h 2972466"/>
                      <a:gd name="connsiteX2" fmla="*/ 1628822 w 1645968"/>
                      <a:gd name="connsiteY2" fmla="*/ 73018 h 2972466"/>
                      <a:gd name="connsiteX3" fmla="*/ 943768 w 1645968"/>
                      <a:gd name="connsiteY3" fmla="*/ 1539205 h 2972466"/>
                      <a:gd name="connsiteX0" fmla="*/ 1651534 w 1651534"/>
                      <a:gd name="connsiteY0" fmla="*/ 2975457 h 2975495"/>
                      <a:gd name="connsiteX1" fmla="*/ 243987 w 1651534"/>
                      <a:gd name="connsiteY1" fmla="*/ 498294 h 2975495"/>
                      <a:gd name="connsiteX2" fmla="*/ 1634388 w 1651534"/>
                      <a:gd name="connsiteY2" fmla="*/ 76047 h 2975495"/>
                      <a:gd name="connsiteX3" fmla="*/ 949334 w 1651534"/>
                      <a:gd name="connsiteY3" fmla="*/ 1542234 h 2975495"/>
                      <a:gd name="connsiteX0" fmla="*/ 1651534 w 1651534"/>
                      <a:gd name="connsiteY0" fmla="*/ 2975457 h 2975499"/>
                      <a:gd name="connsiteX1" fmla="*/ 243987 w 1651534"/>
                      <a:gd name="connsiteY1" fmla="*/ 498294 h 2975499"/>
                      <a:gd name="connsiteX2" fmla="*/ 1634388 w 1651534"/>
                      <a:gd name="connsiteY2" fmla="*/ 76047 h 2975499"/>
                      <a:gd name="connsiteX3" fmla="*/ 949334 w 1651534"/>
                      <a:gd name="connsiteY3" fmla="*/ 1542234 h 2975499"/>
                      <a:gd name="connsiteX0" fmla="*/ 1651534 w 1651534"/>
                      <a:gd name="connsiteY0" fmla="*/ 2984254 h 2984296"/>
                      <a:gd name="connsiteX1" fmla="*/ 243987 w 1651534"/>
                      <a:gd name="connsiteY1" fmla="*/ 507091 h 2984296"/>
                      <a:gd name="connsiteX2" fmla="*/ 1634388 w 1651534"/>
                      <a:gd name="connsiteY2" fmla="*/ 84844 h 2984296"/>
                      <a:gd name="connsiteX3" fmla="*/ 949334 w 1651534"/>
                      <a:gd name="connsiteY3" fmla="*/ 1551031 h 2984296"/>
                      <a:gd name="connsiteX0" fmla="*/ 1673998 w 1673998"/>
                      <a:gd name="connsiteY0" fmla="*/ 2987959 h 2988001"/>
                      <a:gd name="connsiteX1" fmla="*/ 235971 w 1673998"/>
                      <a:gd name="connsiteY1" fmla="*/ 495556 h 2988001"/>
                      <a:gd name="connsiteX2" fmla="*/ 1656852 w 1673998"/>
                      <a:gd name="connsiteY2" fmla="*/ 88549 h 2988001"/>
                      <a:gd name="connsiteX3" fmla="*/ 971798 w 1673998"/>
                      <a:gd name="connsiteY3" fmla="*/ 1554736 h 2988001"/>
                      <a:gd name="connsiteX0" fmla="*/ 1673998 w 1673998"/>
                      <a:gd name="connsiteY0" fmla="*/ 2986334 h 2986376"/>
                      <a:gd name="connsiteX1" fmla="*/ 235971 w 1673998"/>
                      <a:gd name="connsiteY1" fmla="*/ 493931 h 2986376"/>
                      <a:gd name="connsiteX2" fmla="*/ 1656852 w 1673998"/>
                      <a:gd name="connsiteY2" fmla="*/ 86924 h 2986376"/>
                      <a:gd name="connsiteX3" fmla="*/ 971798 w 1673998"/>
                      <a:gd name="connsiteY3" fmla="*/ 1553111 h 2986376"/>
                      <a:gd name="connsiteX0" fmla="*/ 1663839 w 1663839"/>
                      <a:gd name="connsiteY0" fmla="*/ 2986334 h 2986376"/>
                      <a:gd name="connsiteX1" fmla="*/ 225812 w 1663839"/>
                      <a:gd name="connsiteY1" fmla="*/ 493931 h 2986376"/>
                      <a:gd name="connsiteX2" fmla="*/ 1646693 w 1663839"/>
                      <a:gd name="connsiteY2" fmla="*/ 86924 h 2986376"/>
                      <a:gd name="connsiteX3" fmla="*/ 961639 w 1663839"/>
                      <a:gd name="connsiteY3" fmla="*/ 1553111 h 2986376"/>
                      <a:gd name="connsiteX0" fmla="*/ 1646964 w 1646964"/>
                      <a:gd name="connsiteY0" fmla="*/ 2986334 h 2986376"/>
                      <a:gd name="connsiteX1" fmla="*/ 231797 w 1646964"/>
                      <a:gd name="connsiteY1" fmla="*/ 493931 h 2986376"/>
                      <a:gd name="connsiteX2" fmla="*/ 1629818 w 1646964"/>
                      <a:gd name="connsiteY2" fmla="*/ 86924 h 2986376"/>
                      <a:gd name="connsiteX3" fmla="*/ 944764 w 1646964"/>
                      <a:gd name="connsiteY3" fmla="*/ 1553111 h 2986376"/>
                      <a:gd name="connsiteX0" fmla="*/ 1646964 w 1646964"/>
                      <a:gd name="connsiteY0" fmla="*/ 2999870 h 2999912"/>
                      <a:gd name="connsiteX1" fmla="*/ 231797 w 1646964"/>
                      <a:gd name="connsiteY1" fmla="*/ 507467 h 2999912"/>
                      <a:gd name="connsiteX2" fmla="*/ 1629818 w 1646964"/>
                      <a:gd name="connsiteY2" fmla="*/ 100460 h 2999912"/>
                      <a:gd name="connsiteX3" fmla="*/ 944764 w 1646964"/>
                      <a:gd name="connsiteY3" fmla="*/ 1566647 h 2999912"/>
                      <a:gd name="connsiteX0" fmla="*/ 1646964 w 2002076"/>
                      <a:gd name="connsiteY0" fmla="*/ 2999870 h 2999912"/>
                      <a:gd name="connsiteX1" fmla="*/ 231797 w 2002076"/>
                      <a:gd name="connsiteY1" fmla="*/ 507467 h 2999912"/>
                      <a:gd name="connsiteX2" fmla="*/ 1629818 w 2002076"/>
                      <a:gd name="connsiteY2" fmla="*/ 100460 h 2999912"/>
                      <a:gd name="connsiteX3" fmla="*/ 944764 w 2002076"/>
                      <a:gd name="connsiteY3" fmla="*/ 1566647 h 2999912"/>
                      <a:gd name="connsiteX0" fmla="*/ 1646964 w 1909791"/>
                      <a:gd name="connsiteY0" fmla="*/ 2999870 h 2999912"/>
                      <a:gd name="connsiteX1" fmla="*/ 231797 w 1909791"/>
                      <a:gd name="connsiteY1" fmla="*/ 507467 h 2999912"/>
                      <a:gd name="connsiteX2" fmla="*/ 1629818 w 1909791"/>
                      <a:gd name="connsiteY2" fmla="*/ 100460 h 2999912"/>
                      <a:gd name="connsiteX3" fmla="*/ 1866037 w 1909791"/>
                      <a:gd name="connsiteY3" fmla="*/ 1304421 h 2999912"/>
                      <a:gd name="connsiteX4" fmla="*/ 944764 w 1909791"/>
                      <a:gd name="connsiteY4" fmla="*/ 1566647 h 2999912"/>
                      <a:gd name="connsiteX0" fmla="*/ 1646964 w 1897275"/>
                      <a:gd name="connsiteY0" fmla="*/ 2999870 h 2999912"/>
                      <a:gd name="connsiteX1" fmla="*/ 231797 w 1897275"/>
                      <a:gd name="connsiteY1" fmla="*/ 507467 h 2999912"/>
                      <a:gd name="connsiteX2" fmla="*/ 1629818 w 1897275"/>
                      <a:gd name="connsiteY2" fmla="*/ 100460 h 2999912"/>
                      <a:gd name="connsiteX3" fmla="*/ 1850797 w 1897275"/>
                      <a:gd name="connsiteY3" fmla="*/ 1281561 h 2999912"/>
                      <a:gd name="connsiteX4" fmla="*/ 944764 w 1897275"/>
                      <a:gd name="connsiteY4" fmla="*/ 156664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764 w 2099190"/>
                      <a:gd name="connsiteY4" fmla="*/ 156664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1226704 w 2099190"/>
                      <a:gd name="connsiteY4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116721"/>
                      <a:gd name="connsiteY0" fmla="*/ 2999870 h 2999912"/>
                      <a:gd name="connsiteX1" fmla="*/ 231797 w 2116721"/>
                      <a:gd name="connsiteY1" fmla="*/ 507467 h 2999912"/>
                      <a:gd name="connsiteX2" fmla="*/ 1629818 w 2116721"/>
                      <a:gd name="connsiteY2" fmla="*/ 100460 h 2999912"/>
                      <a:gd name="connsiteX3" fmla="*/ 1873657 w 2116721"/>
                      <a:gd name="connsiteY3" fmla="*/ 1304421 h 2999912"/>
                      <a:gd name="connsiteX4" fmla="*/ 944017 w 2116721"/>
                      <a:gd name="connsiteY4" fmla="*/ 1586361 h 2999912"/>
                      <a:gd name="connsiteX5" fmla="*/ 1226704 w 2116721"/>
                      <a:gd name="connsiteY5" fmla="*/ 1040867 h 2999912"/>
                      <a:gd name="connsiteX0" fmla="*/ 1646964 w 2116721"/>
                      <a:gd name="connsiteY0" fmla="*/ 2999870 h 2999912"/>
                      <a:gd name="connsiteX1" fmla="*/ 231797 w 2116721"/>
                      <a:gd name="connsiteY1" fmla="*/ 507467 h 2999912"/>
                      <a:gd name="connsiteX2" fmla="*/ 1629818 w 2116721"/>
                      <a:gd name="connsiteY2" fmla="*/ 100460 h 2999912"/>
                      <a:gd name="connsiteX3" fmla="*/ 1873657 w 2116721"/>
                      <a:gd name="connsiteY3" fmla="*/ 1304421 h 2999912"/>
                      <a:gd name="connsiteX4" fmla="*/ 944017 w 2116721"/>
                      <a:gd name="connsiteY4" fmla="*/ 1586361 h 2999912"/>
                      <a:gd name="connsiteX5" fmla="*/ 1226704 w 2116721"/>
                      <a:gd name="connsiteY5" fmla="*/ 1040867 h 2999912"/>
                      <a:gd name="connsiteX0" fmla="*/ 1646964 w 2089742"/>
                      <a:gd name="connsiteY0" fmla="*/ 2999870 h 2999912"/>
                      <a:gd name="connsiteX1" fmla="*/ 231797 w 2089742"/>
                      <a:gd name="connsiteY1" fmla="*/ 507467 h 2999912"/>
                      <a:gd name="connsiteX2" fmla="*/ 1629818 w 2089742"/>
                      <a:gd name="connsiteY2" fmla="*/ 100460 h 2999912"/>
                      <a:gd name="connsiteX3" fmla="*/ 1873657 w 2089742"/>
                      <a:gd name="connsiteY3" fmla="*/ 1304421 h 2999912"/>
                      <a:gd name="connsiteX4" fmla="*/ 944017 w 2089742"/>
                      <a:gd name="connsiteY4" fmla="*/ 1586361 h 2999912"/>
                      <a:gd name="connsiteX5" fmla="*/ 1226704 w 2089742"/>
                      <a:gd name="connsiteY5" fmla="*/ 1040867 h 2999912"/>
                      <a:gd name="connsiteX0" fmla="*/ 1646964 w 2089742"/>
                      <a:gd name="connsiteY0" fmla="*/ 2999870 h 2999912"/>
                      <a:gd name="connsiteX1" fmla="*/ 231797 w 2089742"/>
                      <a:gd name="connsiteY1" fmla="*/ 507467 h 2999912"/>
                      <a:gd name="connsiteX2" fmla="*/ 1629818 w 2089742"/>
                      <a:gd name="connsiteY2" fmla="*/ 100460 h 2999912"/>
                      <a:gd name="connsiteX3" fmla="*/ 1873657 w 2089742"/>
                      <a:gd name="connsiteY3" fmla="*/ 1304421 h 2999912"/>
                      <a:gd name="connsiteX4" fmla="*/ 944017 w 2089742"/>
                      <a:gd name="connsiteY4" fmla="*/ 1586361 h 2999912"/>
                      <a:gd name="connsiteX5" fmla="*/ 1226704 w 2089742"/>
                      <a:gd name="connsiteY5" fmla="*/ 1040867 h 29999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089742" h="2999912">
                        <a:moveTo>
                          <a:pt x="1646964" y="2999870"/>
                        </a:moveTo>
                        <a:cubicBezTo>
                          <a:pt x="-264994" y="3010499"/>
                          <a:pt x="-159143" y="1030735"/>
                          <a:pt x="231797" y="507467"/>
                        </a:cubicBezTo>
                        <a:cubicBezTo>
                          <a:pt x="618829" y="-15138"/>
                          <a:pt x="1163010" y="-101470"/>
                          <a:pt x="1629818" y="100460"/>
                        </a:cubicBezTo>
                        <a:cubicBezTo>
                          <a:pt x="1860281" y="201536"/>
                          <a:pt x="2384073" y="694296"/>
                          <a:pt x="1873657" y="1304421"/>
                        </a:cubicBezTo>
                        <a:cubicBezTo>
                          <a:pt x="1747927" y="1461901"/>
                          <a:pt x="1337592" y="1801737"/>
                          <a:pt x="944017" y="1586361"/>
                        </a:cubicBezTo>
                        <a:cubicBezTo>
                          <a:pt x="276122" y="1111905"/>
                          <a:pt x="1198640" y="424393"/>
                          <a:pt x="1226704" y="1040867"/>
                        </a:cubicBezTo>
                      </a:path>
                    </a:pathLst>
                  </a:custGeom>
                  <a:noFill/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33DA2C4C-EC18-4138-B3D1-0E4EEEDB1FF6}"/>
                    </a:ext>
                  </a:extLst>
                </p:cNvPr>
                <p:cNvGrpSpPr/>
                <p:nvPr/>
              </p:nvGrpSpPr>
              <p:grpSpPr>
                <a:xfrm>
                  <a:off x="2953193" y="2031416"/>
                  <a:ext cx="442491" cy="442491"/>
                  <a:chOff x="2953193" y="2031416"/>
                  <a:chExt cx="442491" cy="442491"/>
                </a:xfrm>
              </p:grpSpPr>
              <p:sp>
                <p:nvSpPr>
                  <p:cNvPr id="21" name="Arc 20">
                    <a:extLst>
                      <a:ext uri="{FF2B5EF4-FFF2-40B4-BE49-F238E27FC236}">
                        <a16:creationId xmlns:a16="http://schemas.microsoft.com/office/drawing/2014/main" id="{F358BA9D-8988-4A62-9E20-4316D685ABE4}"/>
                      </a:ext>
                    </a:extLst>
                  </p:cNvPr>
                  <p:cNvSpPr/>
                  <p:nvPr/>
                </p:nvSpPr>
                <p:spPr>
                  <a:xfrm rot="8814417">
                    <a:off x="2953193" y="2031416"/>
                    <a:ext cx="442491" cy="442491"/>
                  </a:xfrm>
                  <a:prstGeom prst="arc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Arc 24">
                    <a:extLst>
                      <a:ext uri="{FF2B5EF4-FFF2-40B4-BE49-F238E27FC236}">
                        <a16:creationId xmlns:a16="http://schemas.microsoft.com/office/drawing/2014/main" id="{40D9F7F5-010C-4C72-ADF6-6AEF9B4B66B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277064" y="2383644"/>
                    <a:ext cx="62533" cy="62533"/>
                  </a:xfrm>
                  <a:prstGeom prst="arc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9A5FA69-A3E1-4ABD-BD94-EC076C19B41A}"/>
                  </a:ext>
                </a:extLst>
              </p:cNvPr>
              <p:cNvGrpSpPr/>
              <p:nvPr/>
            </p:nvGrpSpPr>
            <p:grpSpPr>
              <a:xfrm>
                <a:off x="1489424" y="2338522"/>
                <a:ext cx="358497" cy="358497"/>
                <a:chOff x="1460904" y="2017815"/>
                <a:chExt cx="466387" cy="466387"/>
              </a:xfrm>
            </p:grpSpPr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902A9444-50FA-4FAD-8352-FF84C41F4970}"/>
                    </a:ext>
                  </a:extLst>
                </p:cNvPr>
                <p:cNvSpPr/>
                <p:nvPr/>
              </p:nvSpPr>
              <p:spPr>
                <a:xfrm>
                  <a:off x="1460904" y="2017815"/>
                  <a:ext cx="466387" cy="4663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FA25EED6-33C6-47A0-96D2-D00BFB719FBF}"/>
                    </a:ext>
                  </a:extLst>
                </p:cNvPr>
                <p:cNvSpPr/>
                <p:nvPr/>
              </p:nvSpPr>
              <p:spPr>
                <a:xfrm rot="1531169">
                  <a:off x="1558863" y="2082836"/>
                  <a:ext cx="136867" cy="22741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A41364ED-2472-43C0-83A7-CC97D2B3D417}"/>
                    </a:ext>
                  </a:extLst>
                </p:cNvPr>
                <p:cNvSpPr/>
                <p:nvPr/>
              </p:nvSpPr>
              <p:spPr>
                <a:xfrm rot="832658">
                  <a:off x="1764154" y="2313788"/>
                  <a:ext cx="46418" cy="7712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C518DC08-D660-4875-91A9-AD619C1245A4}"/>
                  </a:ext>
                </a:extLst>
              </p:cNvPr>
              <p:cNvGrpSpPr/>
              <p:nvPr/>
            </p:nvGrpSpPr>
            <p:grpSpPr>
              <a:xfrm>
                <a:off x="1112381" y="2318717"/>
                <a:ext cx="238922" cy="238922"/>
                <a:chOff x="1460904" y="2017815"/>
                <a:chExt cx="466387" cy="466387"/>
              </a:xfrm>
            </p:grpSpPr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56E32609-2952-4E48-A113-81C851807C0D}"/>
                    </a:ext>
                  </a:extLst>
                </p:cNvPr>
                <p:cNvSpPr/>
                <p:nvPr/>
              </p:nvSpPr>
              <p:spPr>
                <a:xfrm>
                  <a:off x="1460904" y="2017815"/>
                  <a:ext cx="466387" cy="4663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158C36CE-4156-4180-8065-D934A2D95EFE}"/>
                    </a:ext>
                  </a:extLst>
                </p:cNvPr>
                <p:cNvSpPr/>
                <p:nvPr/>
              </p:nvSpPr>
              <p:spPr>
                <a:xfrm rot="1531169">
                  <a:off x="1558863" y="2082836"/>
                  <a:ext cx="136867" cy="22741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13E7B608-8BD1-4F2C-806B-ABCED82726AF}"/>
                    </a:ext>
                  </a:extLst>
                </p:cNvPr>
                <p:cNvSpPr/>
                <p:nvPr/>
              </p:nvSpPr>
              <p:spPr>
                <a:xfrm rot="832658">
                  <a:off x="1764154" y="2313788"/>
                  <a:ext cx="46418" cy="7712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D995A68-F96A-4546-8648-ACB46653FDC7}"/>
                </a:ext>
              </a:extLst>
            </p:cNvPr>
            <p:cNvGrpSpPr/>
            <p:nvPr/>
          </p:nvGrpSpPr>
          <p:grpSpPr>
            <a:xfrm>
              <a:off x="2793910" y="2410277"/>
              <a:ext cx="3327474" cy="3088522"/>
              <a:chOff x="2929646" y="2568571"/>
              <a:chExt cx="3327474" cy="3088522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6D51C240-98A1-4449-A8ED-CE14C91A5496}"/>
                  </a:ext>
                </a:extLst>
              </p:cNvPr>
              <p:cNvSpPr/>
              <p:nvPr/>
            </p:nvSpPr>
            <p:spPr>
              <a:xfrm rot="20947509">
                <a:off x="3103931" y="2568571"/>
                <a:ext cx="600556" cy="559134"/>
              </a:xfrm>
              <a:custGeom>
                <a:avLst/>
                <a:gdLst>
                  <a:gd name="connsiteX0" fmla="*/ 600360 w 600556"/>
                  <a:gd name="connsiteY0" fmla="*/ 0 h 559134"/>
                  <a:gd name="connsiteX1" fmla="*/ 600556 w 600556"/>
                  <a:gd name="connsiteY1" fmla="*/ 22726 h 559134"/>
                  <a:gd name="connsiteX2" fmla="*/ 587948 w 600556"/>
                  <a:gd name="connsiteY2" fmla="*/ 123384 h 559134"/>
                  <a:gd name="connsiteX3" fmla="*/ 173702 w 600556"/>
                  <a:gd name="connsiteY3" fmla="*/ 555278 h 559134"/>
                  <a:gd name="connsiteX4" fmla="*/ 11261 w 600556"/>
                  <a:gd name="connsiteY4" fmla="*/ 436718 h 559134"/>
                  <a:gd name="connsiteX5" fmla="*/ 0 w 600556"/>
                  <a:gd name="connsiteY5" fmla="*/ 414860 h 559134"/>
                  <a:gd name="connsiteX6" fmla="*/ 33150 w 600556"/>
                  <a:gd name="connsiteY6" fmla="*/ 378241 h 559134"/>
                  <a:gd name="connsiteX7" fmla="*/ 580237 w 600556"/>
                  <a:gd name="connsiteY7" fmla="*/ 7486 h 559134"/>
                  <a:gd name="connsiteX8" fmla="*/ 600360 w 600556"/>
                  <a:gd name="connsiteY8" fmla="*/ 0 h 559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0556" h="559134">
                    <a:moveTo>
                      <a:pt x="600360" y="0"/>
                    </a:moveTo>
                    <a:lnTo>
                      <a:pt x="600556" y="22726"/>
                    </a:lnTo>
                    <a:cubicBezTo>
                      <a:pt x="598643" y="55654"/>
                      <a:pt x="594490" y="89331"/>
                      <a:pt x="587948" y="123384"/>
                    </a:cubicBezTo>
                    <a:cubicBezTo>
                      <a:pt x="535611" y="395810"/>
                      <a:pt x="350146" y="589175"/>
                      <a:pt x="173702" y="555278"/>
                    </a:cubicBezTo>
                    <a:cubicBezTo>
                      <a:pt x="107535" y="542566"/>
                      <a:pt x="52033" y="499701"/>
                      <a:pt x="11261" y="436718"/>
                    </a:cubicBezTo>
                    <a:lnTo>
                      <a:pt x="0" y="414860"/>
                    </a:lnTo>
                    <a:lnTo>
                      <a:pt x="33150" y="378241"/>
                    </a:lnTo>
                    <a:cubicBezTo>
                      <a:pt x="190012" y="220926"/>
                      <a:pt x="375994" y="94887"/>
                      <a:pt x="580237" y="7486"/>
                    </a:cubicBezTo>
                    <a:lnTo>
                      <a:pt x="600360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88BEC528-8A55-43F2-9F60-7FA294A7A501}"/>
                  </a:ext>
                </a:extLst>
              </p:cNvPr>
              <p:cNvSpPr/>
              <p:nvPr/>
            </p:nvSpPr>
            <p:spPr>
              <a:xfrm rot="20947509">
                <a:off x="5920381" y="2947630"/>
                <a:ext cx="336739" cy="1020393"/>
              </a:xfrm>
              <a:custGeom>
                <a:avLst/>
                <a:gdLst>
                  <a:gd name="connsiteX0" fmla="*/ 175823 w 336739"/>
                  <a:gd name="connsiteY0" fmla="*/ 0 h 1020393"/>
                  <a:gd name="connsiteX1" fmla="*/ 197679 w 336739"/>
                  <a:gd name="connsiteY1" fmla="*/ 44983 h 1020393"/>
                  <a:gd name="connsiteX2" fmla="*/ 329952 w 336739"/>
                  <a:gd name="connsiteY2" fmla="*/ 875276 h 1020393"/>
                  <a:gd name="connsiteX3" fmla="*/ 309598 w 336739"/>
                  <a:gd name="connsiteY3" fmla="*/ 1020393 h 1020393"/>
                  <a:gd name="connsiteX4" fmla="*/ 285690 w 336739"/>
                  <a:gd name="connsiteY4" fmla="*/ 1019547 h 1020393"/>
                  <a:gd name="connsiteX5" fmla="*/ 16581 w 336739"/>
                  <a:gd name="connsiteY5" fmla="*/ 355331 h 1020393"/>
                  <a:gd name="connsiteX6" fmla="*/ 145372 w 336739"/>
                  <a:gd name="connsiteY6" fmla="*/ 37611 h 1020393"/>
                  <a:gd name="connsiteX7" fmla="*/ 175823 w 336739"/>
                  <a:gd name="connsiteY7" fmla="*/ 0 h 1020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6739" h="1020393">
                    <a:moveTo>
                      <a:pt x="175823" y="0"/>
                    </a:moveTo>
                    <a:lnTo>
                      <a:pt x="197679" y="44983"/>
                    </a:lnTo>
                    <a:cubicBezTo>
                      <a:pt x="306931" y="300286"/>
                      <a:pt x="355813" y="584120"/>
                      <a:pt x="329952" y="875276"/>
                    </a:cubicBezTo>
                    <a:lnTo>
                      <a:pt x="309598" y="1020393"/>
                    </a:lnTo>
                    <a:lnTo>
                      <a:pt x="285690" y="1019547"/>
                    </a:lnTo>
                    <a:cubicBezTo>
                      <a:pt x="74389" y="978953"/>
                      <a:pt x="-46095" y="681574"/>
                      <a:pt x="16581" y="355331"/>
                    </a:cubicBezTo>
                    <a:cubicBezTo>
                      <a:pt x="40084" y="232991"/>
                      <a:pt x="86007" y="123964"/>
                      <a:pt x="145372" y="37611"/>
                    </a:cubicBezTo>
                    <a:lnTo>
                      <a:pt x="175823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E67E29B-9D28-4B0D-9335-D25FA8CE41E0}"/>
                  </a:ext>
                </a:extLst>
              </p:cNvPr>
              <p:cNvSpPr/>
              <p:nvPr/>
            </p:nvSpPr>
            <p:spPr>
              <a:xfrm rot="20947509">
                <a:off x="2929646" y="4100025"/>
                <a:ext cx="279029" cy="704455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8A0988D-2801-4571-91F4-D05238BA2C3C}"/>
                  </a:ext>
                </a:extLst>
              </p:cNvPr>
              <p:cNvSpPr/>
              <p:nvPr/>
            </p:nvSpPr>
            <p:spPr>
              <a:xfrm rot="20947509">
                <a:off x="5491337" y="4964437"/>
                <a:ext cx="425084" cy="398478"/>
              </a:xfrm>
              <a:custGeom>
                <a:avLst/>
                <a:gdLst>
                  <a:gd name="connsiteX0" fmla="*/ 195604 w 425084"/>
                  <a:gd name="connsiteY0" fmla="*/ 1437 h 398478"/>
                  <a:gd name="connsiteX1" fmla="*/ 388780 w 425084"/>
                  <a:gd name="connsiteY1" fmla="*/ 117406 h 398478"/>
                  <a:gd name="connsiteX2" fmla="*/ 425084 w 425084"/>
                  <a:gd name="connsiteY2" fmla="*/ 164788 h 398478"/>
                  <a:gd name="connsiteX3" fmla="*/ 320870 w 425084"/>
                  <a:gd name="connsiteY3" fmla="*/ 242916 h 398478"/>
                  <a:gd name="connsiteX4" fmla="*/ 179147 w 425084"/>
                  <a:gd name="connsiteY4" fmla="*/ 329396 h 398478"/>
                  <a:gd name="connsiteX5" fmla="*/ 36965 w 425084"/>
                  <a:gd name="connsiteY5" fmla="*/ 398478 h 398478"/>
                  <a:gd name="connsiteX6" fmla="*/ 25152 w 425084"/>
                  <a:gd name="connsiteY6" fmla="*/ 369756 h 398478"/>
                  <a:gd name="connsiteX7" fmla="*/ 102863 w 425084"/>
                  <a:gd name="connsiteY7" fmla="*/ 15759 h 398478"/>
                  <a:gd name="connsiteX8" fmla="*/ 195604 w 425084"/>
                  <a:gd name="connsiteY8" fmla="*/ 1437 h 39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5084" h="398478">
                    <a:moveTo>
                      <a:pt x="195604" y="1437"/>
                    </a:moveTo>
                    <a:cubicBezTo>
                      <a:pt x="260882" y="9515"/>
                      <a:pt x="330463" y="51287"/>
                      <a:pt x="388780" y="117406"/>
                    </a:cubicBezTo>
                    <a:lnTo>
                      <a:pt x="425084" y="164788"/>
                    </a:lnTo>
                    <a:lnTo>
                      <a:pt x="320870" y="242916"/>
                    </a:lnTo>
                    <a:cubicBezTo>
                      <a:pt x="275054" y="273966"/>
                      <a:pt x="227756" y="302831"/>
                      <a:pt x="179147" y="329396"/>
                    </a:cubicBezTo>
                    <a:lnTo>
                      <a:pt x="36965" y="398478"/>
                    </a:lnTo>
                    <a:lnTo>
                      <a:pt x="25152" y="369756"/>
                    </a:lnTo>
                    <a:cubicBezTo>
                      <a:pt x="-26793" y="214888"/>
                      <a:pt x="2974" y="64677"/>
                      <a:pt x="102863" y="15759"/>
                    </a:cubicBezTo>
                    <a:cubicBezTo>
                      <a:pt x="131403" y="1783"/>
                      <a:pt x="162966" y="-2602"/>
                      <a:pt x="195604" y="1437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BD5E2821-AA6D-4475-B559-F642C0B7D990}"/>
                  </a:ext>
                </a:extLst>
              </p:cNvPr>
              <p:cNvSpPr/>
              <p:nvPr/>
            </p:nvSpPr>
            <p:spPr>
              <a:xfrm rot="20947509">
                <a:off x="3911300" y="5361297"/>
                <a:ext cx="256493" cy="295796"/>
              </a:xfrm>
              <a:custGeom>
                <a:avLst/>
                <a:gdLst>
                  <a:gd name="connsiteX0" fmla="*/ 162559 w 256493"/>
                  <a:gd name="connsiteY0" fmla="*/ 1519 h 295796"/>
                  <a:gd name="connsiteX1" fmla="*/ 251042 w 256493"/>
                  <a:gd name="connsiteY1" fmla="*/ 219910 h 295796"/>
                  <a:gd name="connsiteX2" fmla="*/ 226632 w 256493"/>
                  <a:gd name="connsiteY2" fmla="*/ 293611 h 295796"/>
                  <a:gd name="connsiteX3" fmla="*/ 225133 w 256493"/>
                  <a:gd name="connsiteY3" fmla="*/ 295796 h 295796"/>
                  <a:gd name="connsiteX4" fmla="*/ 148631 w 256493"/>
                  <a:gd name="connsiteY4" fmla="*/ 259642 h 295796"/>
                  <a:gd name="connsiteX5" fmla="*/ 3507 w 256493"/>
                  <a:gd name="connsiteY5" fmla="*/ 172519 h 295796"/>
                  <a:gd name="connsiteX6" fmla="*/ 0 w 256493"/>
                  <a:gd name="connsiteY6" fmla="*/ 169915 h 295796"/>
                  <a:gd name="connsiteX7" fmla="*/ 23860 w 256493"/>
                  <a:gd name="connsiteY7" fmla="*/ 97874 h 295796"/>
                  <a:gd name="connsiteX8" fmla="*/ 162559 w 256493"/>
                  <a:gd name="connsiteY8" fmla="*/ 1519 h 295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6493" h="295796">
                    <a:moveTo>
                      <a:pt x="162559" y="1519"/>
                    </a:moveTo>
                    <a:cubicBezTo>
                      <a:pt x="232034" y="14866"/>
                      <a:pt x="271649" y="112643"/>
                      <a:pt x="251042" y="219910"/>
                    </a:cubicBezTo>
                    <a:cubicBezTo>
                      <a:pt x="245890" y="246727"/>
                      <a:pt x="237462" y="271598"/>
                      <a:pt x="226632" y="293611"/>
                    </a:cubicBezTo>
                    <a:lnTo>
                      <a:pt x="225133" y="295796"/>
                    </a:lnTo>
                    <a:lnTo>
                      <a:pt x="148631" y="259642"/>
                    </a:lnTo>
                    <a:cubicBezTo>
                      <a:pt x="98609" y="232874"/>
                      <a:pt x="50196" y="203776"/>
                      <a:pt x="3507" y="172519"/>
                    </a:cubicBezTo>
                    <a:lnTo>
                      <a:pt x="0" y="169915"/>
                    </a:lnTo>
                    <a:lnTo>
                      <a:pt x="23860" y="97874"/>
                    </a:lnTo>
                    <a:cubicBezTo>
                      <a:pt x="56349" y="31832"/>
                      <a:pt x="110453" y="-8492"/>
                      <a:pt x="162559" y="1519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49253D49-7B8A-4F3F-AF93-222AD2EEEB3B}"/>
                  </a:ext>
                </a:extLst>
              </p:cNvPr>
              <p:cNvSpPr/>
              <p:nvPr/>
            </p:nvSpPr>
            <p:spPr>
              <a:xfrm rot="3821766">
                <a:off x="4994092" y="3989296"/>
                <a:ext cx="175713" cy="532448"/>
              </a:xfrm>
              <a:custGeom>
                <a:avLst/>
                <a:gdLst>
                  <a:gd name="connsiteX0" fmla="*/ 175823 w 336739"/>
                  <a:gd name="connsiteY0" fmla="*/ 0 h 1020393"/>
                  <a:gd name="connsiteX1" fmla="*/ 197679 w 336739"/>
                  <a:gd name="connsiteY1" fmla="*/ 44983 h 1020393"/>
                  <a:gd name="connsiteX2" fmla="*/ 329952 w 336739"/>
                  <a:gd name="connsiteY2" fmla="*/ 875276 h 1020393"/>
                  <a:gd name="connsiteX3" fmla="*/ 309598 w 336739"/>
                  <a:gd name="connsiteY3" fmla="*/ 1020393 h 1020393"/>
                  <a:gd name="connsiteX4" fmla="*/ 285690 w 336739"/>
                  <a:gd name="connsiteY4" fmla="*/ 1019547 h 1020393"/>
                  <a:gd name="connsiteX5" fmla="*/ 16581 w 336739"/>
                  <a:gd name="connsiteY5" fmla="*/ 355331 h 1020393"/>
                  <a:gd name="connsiteX6" fmla="*/ 145372 w 336739"/>
                  <a:gd name="connsiteY6" fmla="*/ 37611 h 1020393"/>
                  <a:gd name="connsiteX7" fmla="*/ 175823 w 336739"/>
                  <a:gd name="connsiteY7" fmla="*/ 0 h 1020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6739" h="1020393">
                    <a:moveTo>
                      <a:pt x="175823" y="0"/>
                    </a:moveTo>
                    <a:lnTo>
                      <a:pt x="197679" y="44983"/>
                    </a:lnTo>
                    <a:cubicBezTo>
                      <a:pt x="306931" y="300286"/>
                      <a:pt x="355813" y="584120"/>
                      <a:pt x="329952" y="875276"/>
                    </a:cubicBezTo>
                    <a:lnTo>
                      <a:pt x="309598" y="1020393"/>
                    </a:lnTo>
                    <a:lnTo>
                      <a:pt x="285690" y="1019547"/>
                    </a:lnTo>
                    <a:cubicBezTo>
                      <a:pt x="74389" y="978953"/>
                      <a:pt x="-46095" y="681574"/>
                      <a:pt x="16581" y="355331"/>
                    </a:cubicBezTo>
                    <a:cubicBezTo>
                      <a:pt x="40084" y="232991"/>
                      <a:pt x="86007" y="123964"/>
                      <a:pt x="145372" y="37611"/>
                    </a:cubicBezTo>
                    <a:lnTo>
                      <a:pt x="175823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61737ED1-832A-422D-908D-6495E2D9D18D}"/>
                  </a:ext>
                </a:extLst>
              </p:cNvPr>
              <p:cNvSpPr/>
              <p:nvPr/>
            </p:nvSpPr>
            <p:spPr>
              <a:xfrm rot="3815976">
                <a:off x="4071544" y="3136166"/>
                <a:ext cx="279029" cy="451550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C8C96CCA-8078-40D8-8F8F-9A5534040E8E}"/>
                  </a:ext>
                </a:extLst>
              </p:cNvPr>
              <p:cNvSpPr/>
              <p:nvPr/>
            </p:nvSpPr>
            <p:spPr>
              <a:xfrm rot="21267676">
                <a:off x="3768304" y="4466138"/>
                <a:ext cx="186183" cy="350170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8499D927-F104-4B8E-B1E0-1084048F932F}"/>
                  </a:ext>
                </a:extLst>
              </p:cNvPr>
              <p:cNvSpPr/>
              <p:nvPr/>
            </p:nvSpPr>
            <p:spPr>
              <a:xfrm rot="9985047">
                <a:off x="4599540" y="3776508"/>
                <a:ext cx="158172" cy="198318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96CA6D8A-EEB3-4129-876D-EF4F08424770}"/>
              </a:ext>
            </a:extLst>
          </p:cNvPr>
          <p:cNvSpPr/>
          <p:nvPr/>
        </p:nvSpPr>
        <p:spPr>
          <a:xfrm>
            <a:off x="6668451" y="2106512"/>
            <a:ext cx="2189143" cy="978316"/>
          </a:xfrm>
          <a:prstGeom prst="roundRect">
            <a:avLst/>
          </a:prstGeom>
          <a:noFill/>
          <a:ln>
            <a:solidFill>
              <a:srgbClr val="AB7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</a:rPr>
              <a:t>Sl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ow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1" name="ttsMP3.com_VoiceText_2025-4-12_9-2-43">
            <a:hlinkClick r:id="" action="ppaction://media"/>
            <a:extLst>
              <a:ext uri="{FF2B5EF4-FFF2-40B4-BE49-F238E27FC236}">
                <a16:creationId xmlns:a16="http://schemas.microsoft.com/office/drawing/2014/main" id="{DDB7CF80-84C2-4A99-B768-B0AB0047F1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1145825" y="348516"/>
            <a:ext cx="609600" cy="609600"/>
          </a:xfrm>
          <a:prstGeom prst="rect">
            <a:avLst/>
          </a:prstGeom>
        </p:spPr>
      </p:pic>
      <p:pic>
        <p:nvPicPr>
          <p:cNvPr id="65" name="1sec">
            <a:hlinkClick r:id="" action="ppaction://media"/>
            <a:extLst>
              <a:ext uri="{FF2B5EF4-FFF2-40B4-BE49-F238E27FC236}">
                <a16:creationId xmlns:a16="http://schemas.microsoft.com/office/drawing/2014/main" id="{1B2E12CA-8F5C-4349-B2D2-FD24F5AF6C1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2075714" y="348516"/>
            <a:ext cx="609600" cy="609600"/>
          </a:xfrm>
          <a:prstGeom prst="rect">
            <a:avLst/>
          </a:prstGeom>
        </p:spPr>
      </p:pic>
      <p:pic>
        <p:nvPicPr>
          <p:cNvPr id="68" name="1sec">
            <a:hlinkClick r:id="" action="ppaction://media"/>
            <a:extLst>
              <a:ext uri="{FF2B5EF4-FFF2-40B4-BE49-F238E27FC236}">
                <a16:creationId xmlns:a16="http://schemas.microsoft.com/office/drawing/2014/main" id="{814B442F-FB89-45E7-9BE2-362F99EEAD5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2832087" y="348516"/>
            <a:ext cx="609600" cy="609600"/>
          </a:xfrm>
          <a:prstGeom prst="rect">
            <a:avLst/>
          </a:prstGeom>
        </p:spPr>
      </p:pic>
      <p:pic>
        <p:nvPicPr>
          <p:cNvPr id="69" name="ttsMP3.com_VoiceText_2025-4-12_9-3-10">
            <a:hlinkClick r:id="" action="ppaction://media"/>
            <a:extLst>
              <a:ext uri="{FF2B5EF4-FFF2-40B4-BE49-F238E27FC236}">
                <a16:creationId xmlns:a16="http://schemas.microsoft.com/office/drawing/2014/main" id="{D2B92E82-0F14-45B7-BE71-23757719E9A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3671998" y="343341"/>
            <a:ext cx="609600" cy="609600"/>
          </a:xfrm>
          <a:prstGeom prst="rect">
            <a:avLst/>
          </a:prstGeom>
        </p:spPr>
      </p:pic>
      <p:pic>
        <p:nvPicPr>
          <p:cNvPr id="70" name="1sec">
            <a:hlinkClick r:id="" action="ppaction://media"/>
            <a:extLst>
              <a:ext uri="{FF2B5EF4-FFF2-40B4-BE49-F238E27FC236}">
                <a16:creationId xmlns:a16="http://schemas.microsoft.com/office/drawing/2014/main" id="{DD0008C6-0DB4-4728-A019-993E79CDB10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4435820" y="371364"/>
            <a:ext cx="609600" cy="609600"/>
          </a:xfrm>
          <a:prstGeom prst="rect">
            <a:avLst/>
          </a:prstGeom>
        </p:spPr>
      </p:pic>
      <p:pic>
        <p:nvPicPr>
          <p:cNvPr id="66" name="ttsMP3.com_VoiceText_2025-4-12_9-8-59">
            <a:hlinkClick r:id="" action="ppaction://media"/>
            <a:extLst>
              <a:ext uri="{FF2B5EF4-FFF2-40B4-BE49-F238E27FC236}">
                <a16:creationId xmlns:a16="http://schemas.microsoft.com/office/drawing/2014/main" id="{724538E8-9390-41B2-9CD1-48AA1A8E99D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2685314" y="1080012"/>
            <a:ext cx="609600" cy="609600"/>
          </a:xfrm>
          <a:prstGeom prst="rect">
            <a:avLst/>
          </a:prstGeom>
        </p:spPr>
      </p:pic>
      <p:pic>
        <p:nvPicPr>
          <p:cNvPr id="72" name="1sec">
            <a:hlinkClick r:id="" action="ppaction://media"/>
            <a:extLst>
              <a:ext uri="{FF2B5EF4-FFF2-40B4-BE49-F238E27FC236}">
                <a16:creationId xmlns:a16="http://schemas.microsoft.com/office/drawing/2014/main" id="{A1FD3E02-0C09-44F8-AFE8-5746336C7E5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3410433" y="1098487"/>
            <a:ext cx="609600" cy="609600"/>
          </a:xfrm>
          <a:prstGeom prst="rect">
            <a:avLst/>
          </a:prstGeom>
        </p:spPr>
      </p:pic>
      <p:pic>
        <p:nvPicPr>
          <p:cNvPr id="71" name="ttsMP3.com_VoiceText_2025-4-12_9-9-19">
            <a:hlinkClick r:id="" action="ppaction://media"/>
            <a:extLst>
              <a:ext uri="{FF2B5EF4-FFF2-40B4-BE49-F238E27FC236}">
                <a16:creationId xmlns:a16="http://schemas.microsoft.com/office/drawing/2014/main" id="{234BB65A-2DC4-4521-ADB3-59DF3821F386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4208677" y="1098487"/>
            <a:ext cx="609600" cy="609600"/>
          </a:xfrm>
          <a:prstGeom prst="rect">
            <a:avLst/>
          </a:prstGeom>
        </p:spPr>
      </p:pic>
      <p:pic>
        <p:nvPicPr>
          <p:cNvPr id="74" name="1sec">
            <a:hlinkClick r:id="" action="ppaction://media"/>
            <a:extLst>
              <a:ext uri="{FF2B5EF4-FFF2-40B4-BE49-F238E27FC236}">
                <a16:creationId xmlns:a16="http://schemas.microsoft.com/office/drawing/2014/main" id="{D01FA146-92AF-4DBC-8BD2-E1A515C106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4979480" y="1109912"/>
            <a:ext cx="609600" cy="609600"/>
          </a:xfrm>
          <a:prstGeom prst="rect">
            <a:avLst/>
          </a:prstGeom>
        </p:spPr>
      </p:pic>
      <p:pic>
        <p:nvPicPr>
          <p:cNvPr id="75" name="1sec">
            <a:hlinkClick r:id="" action="ppaction://media"/>
            <a:extLst>
              <a:ext uri="{FF2B5EF4-FFF2-40B4-BE49-F238E27FC236}">
                <a16:creationId xmlns:a16="http://schemas.microsoft.com/office/drawing/2014/main" id="{2449AB4A-C8E5-4AFD-AE0B-FAF68F2C8E0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5695453" y="1075038"/>
            <a:ext cx="609600" cy="609600"/>
          </a:xfrm>
          <a:prstGeom prst="rect">
            <a:avLst/>
          </a:prstGeom>
        </p:spPr>
      </p:pic>
      <p:pic>
        <p:nvPicPr>
          <p:cNvPr id="73" name="ttsMP3.com_VoiceText_2025-4-12_9-10-42">
            <a:hlinkClick r:id="" action="ppaction://media"/>
            <a:extLst>
              <a:ext uri="{FF2B5EF4-FFF2-40B4-BE49-F238E27FC236}">
                <a16:creationId xmlns:a16="http://schemas.microsoft.com/office/drawing/2014/main" id="{5E80006F-DC0E-4712-B929-7F2952C3D37D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5385209" y="1866307"/>
            <a:ext cx="609600" cy="609600"/>
          </a:xfrm>
          <a:prstGeom prst="rect">
            <a:avLst/>
          </a:prstGeom>
        </p:spPr>
      </p:pic>
      <p:pic>
        <p:nvPicPr>
          <p:cNvPr id="77" name="1sec">
            <a:hlinkClick r:id="" action="ppaction://media"/>
            <a:extLst>
              <a:ext uri="{FF2B5EF4-FFF2-40B4-BE49-F238E27FC236}">
                <a16:creationId xmlns:a16="http://schemas.microsoft.com/office/drawing/2014/main" id="{3AEB51E3-87CD-4664-90FA-4F9CD6965D0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6096000" y="1914890"/>
            <a:ext cx="609600" cy="609600"/>
          </a:xfrm>
          <a:prstGeom prst="rect">
            <a:avLst/>
          </a:prstGeom>
        </p:spPr>
      </p:pic>
      <p:pic>
        <p:nvPicPr>
          <p:cNvPr id="80" name="ttsMP3.com_VoiceText_2025-4-12_9-10-58">
            <a:hlinkClick r:id="" action="ppaction://media"/>
            <a:extLst>
              <a:ext uri="{FF2B5EF4-FFF2-40B4-BE49-F238E27FC236}">
                <a16:creationId xmlns:a16="http://schemas.microsoft.com/office/drawing/2014/main" id="{34AF40E8-D87A-4901-AFDA-044C1EAD89C3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6831144" y="3130964"/>
            <a:ext cx="609600" cy="609600"/>
          </a:xfrm>
          <a:prstGeom prst="rect">
            <a:avLst/>
          </a:prstGeom>
        </p:spPr>
      </p:pic>
      <p:pic>
        <p:nvPicPr>
          <p:cNvPr id="81" name="1sec">
            <a:hlinkClick r:id="" action="ppaction://media"/>
            <a:extLst>
              <a:ext uri="{FF2B5EF4-FFF2-40B4-BE49-F238E27FC236}">
                <a16:creationId xmlns:a16="http://schemas.microsoft.com/office/drawing/2014/main" id="{AEC783CA-4ECD-43AD-A555-3CF34DB63A8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7469314" y="3184127"/>
            <a:ext cx="609600" cy="609600"/>
          </a:xfrm>
          <a:prstGeom prst="rect">
            <a:avLst/>
          </a:prstGeom>
        </p:spPr>
      </p:pic>
      <p:pic>
        <p:nvPicPr>
          <p:cNvPr id="82" name="1sec">
            <a:hlinkClick r:id="" action="ppaction://media"/>
            <a:extLst>
              <a:ext uri="{FF2B5EF4-FFF2-40B4-BE49-F238E27FC236}">
                <a16:creationId xmlns:a16="http://schemas.microsoft.com/office/drawing/2014/main" id="{45E88D0F-BA91-4A32-AC04-E5AF8E77273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8078914" y="3113278"/>
            <a:ext cx="609600" cy="609600"/>
          </a:xfrm>
          <a:prstGeom prst="rect">
            <a:avLst/>
          </a:prstGeom>
        </p:spPr>
      </p:pic>
      <p:pic>
        <p:nvPicPr>
          <p:cNvPr id="79" name="ttsMP3.com_VoiceText_2025-4-12_9-11-10">
            <a:hlinkClick r:id="" action="ppaction://media"/>
            <a:extLst>
              <a:ext uri="{FF2B5EF4-FFF2-40B4-BE49-F238E27FC236}">
                <a16:creationId xmlns:a16="http://schemas.microsoft.com/office/drawing/2014/main" id="{B04E50C2-06DC-46FC-B3FC-99C6A08A4A74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9466508" y="3104460"/>
            <a:ext cx="609600" cy="609600"/>
          </a:xfrm>
          <a:prstGeom prst="rect">
            <a:avLst/>
          </a:prstGeom>
        </p:spPr>
      </p:pic>
      <p:pic>
        <p:nvPicPr>
          <p:cNvPr id="84" name="1sec">
            <a:hlinkClick r:id="" action="ppaction://media"/>
            <a:extLst>
              <a:ext uri="{FF2B5EF4-FFF2-40B4-BE49-F238E27FC236}">
                <a16:creationId xmlns:a16="http://schemas.microsoft.com/office/drawing/2014/main" id="{A38A370B-A3AB-42E7-845E-45075C70492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10105364" y="3147896"/>
            <a:ext cx="609600" cy="609600"/>
          </a:xfrm>
          <a:prstGeom prst="rect">
            <a:avLst/>
          </a:prstGeom>
        </p:spPr>
      </p:pic>
      <p:pic>
        <p:nvPicPr>
          <p:cNvPr id="85" name="1sec">
            <a:hlinkClick r:id="" action="ppaction://media"/>
            <a:extLst>
              <a:ext uri="{FF2B5EF4-FFF2-40B4-BE49-F238E27FC236}">
                <a16:creationId xmlns:a16="http://schemas.microsoft.com/office/drawing/2014/main" id="{0E350690-FC2C-4B69-9A7E-A3C3A5CFE5D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10714964" y="3077047"/>
            <a:ext cx="609600" cy="609600"/>
          </a:xfrm>
          <a:prstGeom prst="rect">
            <a:avLst/>
          </a:prstGeom>
        </p:spPr>
      </p:pic>
      <p:pic>
        <p:nvPicPr>
          <p:cNvPr id="86" name="ttsMP3.com_VoiceText_2025-4-12_8-46-35">
            <a:hlinkClick r:id="" action="ppaction://media"/>
            <a:extLst>
              <a:ext uri="{FF2B5EF4-FFF2-40B4-BE49-F238E27FC236}">
                <a16:creationId xmlns:a16="http://schemas.microsoft.com/office/drawing/2014/main" id="{8E104C39-1E68-479E-8897-E2FF99AD868F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10608383" y="5337171"/>
            <a:ext cx="642094" cy="609600"/>
          </a:xfrm>
          <a:prstGeom prst="rect">
            <a:avLst/>
          </a:prstGeom>
        </p:spPr>
      </p:pic>
      <p:pic>
        <p:nvPicPr>
          <p:cNvPr id="87" name="1sec">
            <a:hlinkClick r:id="" action="ppaction://media"/>
            <a:extLst>
              <a:ext uri="{FF2B5EF4-FFF2-40B4-BE49-F238E27FC236}">
                <a16:creationId xmlns:a16="http://schemas.microsoft.com/office/drawing/2014/main" id="{098251B0-AF65-450C-A03F-40573D140E5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10714964" y="4571863"/>
            <a:ext cx="642094" cy="609600"/>
          </a:xfrm>
          <a:prstGeom prst="rect">
            <a:avLst/>
          </a:prstGeom>
        </p:spPr>
      </p:pic>
      <p:pic>
        <p:nvPicPr>
          <p:cNvPr id="88" name="1sec">
            <a:hlinkClick r:id="" action="ppaction://media"/>
            <a:extLst>
              <a:ext uri="{FF2B5EF4-FFF2-40B4-BE49-F238E27FC236}">
                <a16:creationId xmlns:a16="http://schemas.microsoft.com/office/drawing/2014/main" id="{F95DA5D6-EE0B-4449-964E-0EF9E792B55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11549906" y="4579559"/>
            <a:ext cx="642094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14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9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56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52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056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808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248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56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56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112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728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840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056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896"/>
                            </p:stCondLst>
                            <p:childTnLst>
                              <p:par>
                                <p:cTn id="2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4224" fill="hold"/>
                                        <p:tgtEl>
                                          <p:spTgt spid="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120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56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3176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1056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4232"/>
                            </p:stCondLst>
                            <p:childTnLst>
                              <p:par>
                                <p:cTn id="3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816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48"/>
                            </p:stCondLst>
                            <p:childTnLst>
                              <p:par>
                                <p:cTn id="3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1056" fill="hold"/>
                                        <p:tgtEl>
                                          <p:spTgt spid="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6104"/>
                            </p:stCondLst>
                            <p:childTnLst>
                              <p:par>
                                <p:cTn id="4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528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6632"/>
                            </p:stCondLst>
                            <p:childTnLst>
                              <p:par>
                                <p:cTn id="4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1056" fill="hold"/>
                                        <p:tgtEl>
                                          <p:spTgt spid="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688"/>
                            </p:stCondLst>
                            <p:childTnLst>
                              <p:par>
                                <p:cTn id="4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1056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8744"/>
                            </p:stCondLst>
                            <p:childTnLst>
                              <p:par>
                                <p:cTn id="5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528" fill="hold"/>
                                        <p:tgtEl>
                                          <p:spTgt spid="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9272"/>
                            </p:stCondLst>
                            <p:childTnLst>
                              <p:par>
                                <p:cTn id="5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1056" fill="hold"/>
                                        <p:tgtEl>
                                          <p:spTgt spid="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328"/>
                            </p:stCondLst>
                            <p:childTnLst>
                              <p:par>
                                <p:cTn id="5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7" dur="1056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1384"/>
                            </p:stCondLst>
                            <p:childTnLst>
                              <p:par>
                                <p:cTn id="5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504" fill="hold"/>
                                        <p:tgtEl>
                                          <p:spTgt spid="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1888"/>
                            </p:stCondLst>
                            <p:childTnLst>
                              <p:par>
                                <p:cTn id="6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3" dur="1056" fill="hold"/>
                                        <p:tgtEl>
                                          <p:spTgt spid="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2944"/>
                            </p:stCondLst>
                            <p:childTnLst>
                              <p:par>
                                <p:cTn id="6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056" fill="hold"/>
                                        <p:tgtEl>
                                          <p:spTgt spid="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 showWhenStopped="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  <p:audio>
              <p:cMediaNode vol="80000" showWhenStopped="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audio>
              <p:cMediaNode vol="80000" showWhenStopped="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  <p:audio>
              <p:cMediaNode vol="80000" showWhenStopped="0">
                <p:cTn id="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  <p:audio>
              <p:cMediaNode vol="80000" showWhenStopped="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  <p:audio>
              <p:cMediaNode vol="80000" showWhenStopped="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2"/>
                </p:tgtEl>
              </p:cMediaNode>
            </p:audio>
            <p:audio>
              <p:cMediaNode vol="80000" showWhenStopped="0">
                <p:cTn id="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  <p:audio>
              <p:cMediaNode vol="80000" showWhenStopped="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  <p:audio>
              <p:cMediaNode vol="80000" showWhenStopped="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5"/>
                </p:tgtEl>
              </p:cMediaNode>
            </p:audio>
            <p:audio>
              <p:cMediaNode vol="80000" showWhenStopped="0">
                <p:cTn id="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3"/>
                </p:tgtEl>
              </p:cMediaNode>
            </p:audio>
            <p:audio>
              <p:cMediaNode vol="80000" showWhenStopped="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7"/>
                </p:tgtEl>
              </p:cMediaNode>
            </p:audio>
            <p:audio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0"/>
                </p:tgtEl>
              </p:cMediaNode>
            </p:audio>
            <p:audio>
              <p:cMediaNode vol="80000" showWhenStopped="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1"/>
                </p:tgtEl>
              </p:cMediaNode>
            </p:audio>
            <p:audio>
              <p:cMediaNode vol="80000" showWhenStopped="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2"/>
                </p:tgtEl>
              </p:cMediaNode>
            </p:audio>
            <p:audio>
              <p:cMediaNode vol="80000" showWhenStopped="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9"/>
                </p:tgtEl>
              </p:cMediaNode>
            </p:audio>
            <p:audio>
              <p:cMediaNode vol="80000" showWhenStopped="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4"/>
                </p:tgtEl>
              </p:cMediaNode>
            </p:audio>
            <p:audio>
              <p:cMediaNode vol="80000" showWhenStopped="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5"/>
                </p:tgtEl>
              </p:cMediaNode>
            </p:audio>
            <p:audio>
              <p:cMediaNode vol="80000" showWhenStopped="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6"/>
                </p:tgtEl>
              </p:cMediaNode>
            </p:audio>
            <p:audio>
              <p:cMediaNode vol="80000" showWhenStopped="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7"/>
                </p:tgtEl>
              </p:cMediaNode>
            </p:audio>
            <p:audio>
              <p:cMediaNode vol="80000" showWhenStopped="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E542DB5-DD48-47C0-8B01-CD2A65C0D8D7}"/>
              </a:ext>
            </a:extLst>
          </p:cNvPr>
          <p:cNvGrpSpPr/>
          <p:nvPr/>
        </p:nvGrpSpPr>
        <p:grpSpPr>
          <a:xfrm>
            <a:off x="395243" y="597705"/>
            <a:ext cx="3278265" cy="5662590"/>
            <a:chOff x="1124113" y="571798"/>
            <a:chExt cx="3278265" cy="5662590"/>
          </a:xfrm>
        </p:grpSpPr>
        <p:sp>
          <p:nvSpPr>
            <p:cNvPr id="51" name="Oval 61">
              <a:extLst>
                <a:ext uri="{FF2B5EF4-FFF2-40B4-BE49-F238E27FC236}">
                  <a16:creationId xmlns:a16="http://schemas.microsoft.com/office/drawing/2014/main" id="{5B7128A1-3537-4AB2-A665-B5F9C97D705C}"/>
                </a:ext>
              </a:extLst>
            </p:cNvPr>
            <p:cNvSpPr/>
            <p:nvPr/>
          </p:nvSpPr>
          <p:spPr>
            <a:xfrm rot="21138707">
              <a:off x="1413813" y="2816338"/>
              <a:ext cx="2615334" cy="2561590"/>
            </a:xfrm>
            <a:custGeom>
              <a:avLst/>
              <a:gdLst>
                <a:gd name="connsiteX0" fmla="*/ 0 w 2634773"/>
                <a:gd name="connsiteY0" fmla="*/ 1460500 h 2921000"/>
                <a:gd name="connsiteX1" fmla="*/ 1317387 w 2634773"/>
                <a:gd name="connsiteY1" fmla="*/ 0 h 2921000"/>
                <a:gd name="connsiteX2" fmla="*/ 2634774 w 2634773"/>
                <a:gd name="connsiteY2" fmla="*/ 1460500 h 2921000"/>
                <a:gd name="connsiteX3" fmla="*/ 1317387 w 2634773"/>
                <a:gd name="connsiteY3" fmla="*/ 2921000 h 2921000"/>
                <a:gd name="connsiteX4" fmla="*/ 0 w 2634773"/>
                <a:gd name="connsiteY4" fmla="*/ 1460500 h 2921000"/>
                <a:gd name="connsiteX0" fmla="*/ 29 w 2634803"/>
                <a:gd name="connsiteY0" fmla="*/ 1460500 h 2511425"/>
                <a:gd name="connsiteX1" fmla="*/ 1317416 w 2634803"/>
                <a:gd name="connsiteY1" fmla="*/ 0 h 2511425"/>
                <a:gd name="connsiteX2" fmla="*/ 2634803 w 2634803"/>
                <a:gd name="connsiteY2" fmla="*/ 1460500 h 2511425"/>
                <a:gd name="connsiteX3" fmla="*/ 1288841 w 2634803"/>
                <a:gd name="connsiteY3" fmla="*/ 2511425 h 2511425"/>
                <a:gd name="connsiteX4" fmla="*/ 29 w 2634803"/>
                <a:gd name="connsiteY4" fmla="*/ 1460500 h 2511425"/>
                <a:gd name="connsiteX0" fmla="*/ 14 w 2634788"/>
                <a:gd name="connsiteY0" fmla="*/ 1460500 h 2511425"/>
                <a:gd name="connsiteX1" fmla="*/ 1317401 w 2634788"/>
                <a:gd name="connsiteY1" fmla="*/ 0 h 2511425"/>
                <a:gd name="connsiteX2" fmla="*/ 2634788 w 2634788"/>
                <a:gd name="connsiteY2" fmla="*/ 1460500 h 2511425"/>
                <a:gd name="connsiteX3" fmla="*/ 1298351 w 2634788"/>
                <a:gd name="connsiteY3" fmla="*/ 2511425 h 2511425"/>
                <a:gd name="connsiteX4" fmla="*/ 14 w 2634788"/>
                <a:gd name="connsiteY4" fmla="*/ 1460500 h 2511425"/>
                <a:gd name="connsiteX0" fmla="*/ 32 w 2634806"/>
                <a:gd name="connsiteY0" fmla="*/ 1460500 h 2538881"/>
                <a:gd name="connsiteX1" fmla="*/ 1317419 w 2634806"/>
                <a:gd name="connsiteY1" fmla="*/ 0 h 2538881"/>
                <a:gd name="connsiteX2" fmla="*/ 2634806 w 2634806"/>
                <a:gd name="connsiteY2" fmla="*/ 1460500 h 2538881"/>
                <a:gd name="connsiteX3" fmla="*/ 1298369 w 2634806"/>
                <a:gd name="connsiteY3" fmla="*/ 2511425 h 2538881"/>
                <a:gd name="connsiteX4" fmla="*/ 32 w 2634806"/>
                <a:gd name="connsiteY4" fmla="*/ 1460500 h 2538881"/>
                <a:gd name="connsiteX0" fmla="*/ 42 w 2634816"/>
                <a:gd name="connsiteY0" fmla="*/ 1460500 h 2545969"/>
                <a:gd name="connsiteX1" fmla="*/ 1317429 w 2634816"/>
                <a:gd name="connsiteY1" fmla="*/ 0 h 2545969"/>
                <a:gd name="connsiteX2" fmla="*/ 2634816 w 2634816"/>
                <a:gd name="connsiteY2" fmla="*/ 1460500 h 2545969"/>
                <a:gd name="connsiteX3" fmla="*/ 1298379 w 2634816"/>
                <a:gd name="connsiteY3" fmla="*/ 2511425 h 2545969"/>
                <a:gd name="connsiteX4" fmla="*/ 42 w 2634816"/>
                <a:gd name="connsiteY4" fmla="*/ 1460500 h 254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816" h="2545969">
                  <a:moveTo>
                    <a:pt x="42" y="1460500"/>
                  </a:moveTo>
                  <a:cubicBezTo>
                    <a:pt x="3217" y="1041929"/>
                    <a:pt x="589856" y="0"/>
                    <a:pt x="1317429" y="0"/>
                  </a:cubicBezTo>
                  <a:cubicBezTo>
                    <a:pt x="2045002" y="0"/>
                    <a:pt x="2634816" y="653888"/>
                    <a:pt x="2634816" y="1460500"/>
                  </a:cubicBezTo>
                  <a:cubicBezTo>
                    <a:pt x="2634816" y="2267112"/>
                    <a:pt x="2427866" y="2671564"/>
                    <a:pt x="1298379" y="2511425"/>
                  </a:cubicBezTo>
                  <a:cubicBezTo>
                    <a:pt x="168892" y="2351286"/>
                    <a:pt x="-3133" y="1879071"/>
                    <a:pt x="42" y="1460500"/>
                  </a:cubicBezTo>
                  <a:close/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Oval 67">
              <a:extLst>
                <a:ext uri="{FF2B5EF4-FFF2-40B4-BE49-F238E27FC236}">
                  <a16:creationId xmlns:a16="http://schemas.microsoft.com/office/drawing/2014/main" id="{415C4E39-3EB3-4BF3-9CD1-30547EF058FE}"/>
                </a:ext>
              </a:extLst>
            </p:cNvPr>
            <p:cNvSpPr/>
            <p:nvPr/>
          </p:nvSpPr>
          <p:spPr>
            <a:xfrm rot="20905436">
              <a:off x="3172271" y="3122272"/>
              <a:ext cx="919557" cy="1444965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161563 w 503806"/>
                <a:gd name="connsiteY0" fmla="*/ 747241 h 1722374"/>
                <a:gd name="connsiteX1" fmla="*/ 9874 w 503806"/>
                <a:gd name="connsiteY1" fmla="*/ 880 h 1722374"/>
                <a:gd name="connsiteX2" fmla="*/ 503806 w 503806"/>
                <a:gd name="connsiteY2" fmla="*/ 861305 h 1722374"/>
                <a:gd name="connsiteX3" fmla="*/ 9874 w 503806"/>
                <a:gd name="connsiteY3" fmla="*/ 1721730 h 1722374"/>
                <a:gd name="connsiteX4" fmla="*/ 161563 w 503806"/>
                <a:gd name="connsiteY4" fmla="*/ 747241 h 1722374"/>
                <a:gd name="connsiteX0" fmla="*/ 589944 w 932187"/>
                <a:gd name="connsiteY0" fmla="*/ 746854 h 1376228"/>
                <a:gd name="connsiteX1" fmla="*/ 438255 w 932187"/>
                <a:gd name="connsiteY1" fmla="*/ 493 h 1376228"/>
                <a:gd name="connsiteX2" fmla="*/ 932187 w 932187"/>
                <a:gd name="connsiteY2" fmla="*/ 860918 h 1376228"/>
                <a:gd name="connsiteX3" fmla="*/ 4000 w 932187"/>
                <a:gd name="connsiteY3" fmla="*/ 1373118 h 1376228"/>
                <a:gd name="connsiteX4" fmla="*/ 589944 w 932187"/>
                <a:gd name="connsiteY4" fmla="*/ 746854 h 1376228"/>
                <a:gd name="connsiteX0" fmla="*/ 589274 w 931517"/>
                <a:gd name="connsiteY0" fmla="*/ 746854 h 1407233"/>
                <a:gd name="connsiteX1" fmla="*/ 437585 w 931517"/>
                <a:gd name="connsiteY1" fmla="*/ 493 h 1407233"/>
                <a:gd name="connsiteX2" fmla="*/ 931517 w 931517"/>
                <a:gd name="connsiteY2" fmla="*/ 860918 h 1407233"/>
                <a:gd name="connsiteX3" fmla="*/ 3330 w 931517"/>
                <a:gd name="connsiteY3" fmla="*/ 1373118 h 1407233"/>
                <a:gd name="connsiteX4" fmla="*/ 589274 w 931517"/>
                <a:gd name="connsiteY4" fmla="*/ 746854 h 1407233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4" fmla="*/ 529025 w 931517"/>
                <a:gd name="connsiteY4" fmla="*/ 91440 h 1406740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0" fmla="*/ 437585 w 931517"/>
                <a:gd name="connsiteY0" fmla="*/ 0 h 1468082"/>
                <a:gd name="connsiteX1" fmla="*/ 931517 w 931517"/>
                <a:gd name="connsiteY1" fmla="*/ 860425 h 1468082"/>
                <a:gd name="connsiteX2" fmla="*/ 3330 w 931517"/>
                <a:gd name="connsiteY2" fmla="*/ 1372625 h 1468082"/>
                <a:gd name="connsiteX3" fmla="*/ 589274 w 931517"/>
                <a:gd name="connsiteY3" fmla="*/ 746361 h 1468082"/>
                <a:gd name="connsiteX0" fmla="*/ 440335 w 934267"/>
                <a:gd name="connsiteY0" fmla="*/ 0 h 1468081"/>
                <a:gd name="connsiteX1" fmla="*/ 934267 w 934267"/>
                <a:gd name="connsiteY1" fmla="*/ 860425 h 1468081"/>
                <a:gd name="connsiteX2" fmla="*/ 6080 w 934267"/>
                <a:gd name="connsiteY2" fmla="*/ 1372625 h 1468081"/>
                <a:gd name="connsiteX3" fmla="*/ 592024 w 934267"/>
                <a:gd name="connsiteY3" fmla="*/ 746361 h 14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267" h="1468081">
                  <a:moveTo>
                    <a:pt x="440335" y="0"/>
                  </a:moveTo>
                  <a:cubicBezTo>
                    <a:pt x="497376" y="19011"/>
                    <a:pt x="934267" y="385225"/>
                    <a:pt x="934267" y="860425"/>
                  </a:cubicBezTo>
                  <a:cubicBezTo>
                    <a:pt x="934267" y="1335625"/>
                    <a:pt x="155952" y="1630111"/>
                    <a:pt x="6080" y="1372625"/>
                  </a:cubicBezTo>
                  <a:cubicBezTo>
                    <a:pt x="-65654" y="1152595"/>
                    <a:pt x="519648" y="975132"/>
                    <a:pt x="592024" y="746361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A592A107-3024-415A-8C2D-8F46391FB56A}"/>
                </a:ext>
              </a:extLst>
            </p:cNvPr>
            <p:cNvGrpSpPr/>
            <p:nvPr/>
          </p:nvGrpSpPr>
          <p:grpSpPr>
            <a:xfrm flipH="1">
              <a:off x="2952667" y="4831923"/>
              <a:ext cx="1358013" cy="1359844"/>
              <a:chOff x="6375238" y="6148147"/>
              <a:chExt cx="1379737" cy="1381598"/>
            </a:xfrm>
          </p:grpSpPr>
          <p:sp>
            <p:nvSpPr>
              <p:cNvPr id="89" name="Rectangle 62">
                <a:extLst>
                  <a:ext uri="{FF2B5EF4-FFF2-40B4-BE49-F238E27FC236}">
                    <a16:creationId xmlns:a16="http://schemas.microsoft.com/office/drawing/2014/main" id="{29093047-4DAF-442D-B233-94CF16CE8213}"/>
                  </a:ext>
                </a:extLst>
              </p:cNvPr>
              <p:cNvSpPr/>
              <p:nvPr/>
            </p:nvSpPr>
            <p:spPr>
              <a:xfrm rot="18729688">
                <a:off x="6606966" y="5916419"/>
                <a:ext cx="916281" cy="1379737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6281" h="1379737">
                    <a:moveTo>
                      <a:pt x="916281" y="1178006"/>
                    </a:moveTo>
                    <a:cubicBezTo>
                      <a:pt x="753721" y="1420576"/>
                      <a:pt x="360680" y="1373387"/>
                      <a:pt x="137160" y="1379737"/>
                    </a:cubicBezTo>
                    <a:lnTo>
                      <a:pt x="0" y="1050172"/>
                    </a:lnTo>
                    <a:cubicBezTo>
                      <a:pt x="92836" y="443655"/>
                      <a:pt x="593531" y="0"/>
                      <a:pt x="593531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90" name="Oval 64">
                <a:extLst>
                  <a:ext uri="{FF2B5EF4-FFF2-40B4-BE49-F238E27FC236}">
                    <a16:creationId xmlns:a16="http://schemas.microsoft.com/office/drawing/2014/main" id="{279F266C-6884-4149-B496-42112178DFEF}"/>
                  </a:ext>
                </a:extLst>
              </p:cNvPr>
              <p:cNvSpPr/>
              <p:nvPr/>
            </p:nvSpPr>
            <p:spPr>
              <a:xfrm flipV="1">
                <a:off x="6946976" y="7156045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AB12EE28-0EB5-4207-96E1-5814DB1FA682}"/>
                </a:ext>
              </a:extLst>
            </p:cNvPr>
            <p:cNvGrpSpPr/>
            <p:nvPr/>
          </p:nvGrpSpPr>
          <p:grpSpPr>
            <a:xfrm>
              <a:off x="1152336" y="4770989"/>
              <a:ext cx="1506029" cy="1463399"/>
              <a:chOff x="6247089" y="5990293"/>
              <a:chExt cx="1530121" cy="1486809"/>
            </a:xfrm>
          </p:grpSpPr>
          <p:sp>
            <p:nvSpPr>
              <p:cNvPr id="70" name="Rectangle 62">
                <a:extLst>
                  <a:ext uri="{FF2B5EF4-FFF2-40B4-BE49-F238E27FC236}">
                    <a16:creationId xmlns:a16="http://schemas.microsoft.com/office/drawing/2014/main" id="{1F2A880A-7E30-4393-8FC1-6E86C06D904D}"/>
                  </a:ext>
                </a:extLst>
              </p:cNvPr>
              <p:cNvSpPr/>
              <p:nvPr/>
            </p:nvSpPr>
            <p:spPr>
              <a:xfrm rot="18729688">
                <a:off x="6522570" y="5714812"/>
                <a:ext cx="979159" cy="1530121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79159 w 979159"/>
                  <a:gd name="connsiteY0" fmla="*/ 1133919 h 1379737"/>
                  <a:gd name="connsiteX1" fmla="*/ 137160 w 979159"/>
                  <a:gd name="connsiteY1" fmla="*/ 1379737 h 1379737"/>
                  <a:gd name="connsiteX2" fmla="*/ 0 w 979159"/>
                  <a:gd name="connsiteY2" fmla="*/ 1050172 h 1379737"/>
                  <a:gd name="connsiteX3" fmla="*/ 593531 w 979159"/>
                  <a:gd name="connsiteY3" fmla="*/ 0 h 1379737"/>
                  <a:gd name="connsiteX0" fmla="*/ 979159 w 979159"/>
                  <a:gd name="connsiteY0" fmla="*/ 1284302 h 1530120"/>
                  <a:gd name="connsiteX1" fmla="*/ 137160 w 979159"/>
                  <a:gd name="connsiteY1" fmla="*/ 1530120 h 1530120"/>
                  <a:gd name="connsiteX2" fmla="*/ 0 w 979159"/>
                  <a:gd name="connsiteY2" fmla="*/ 1200555 h 1530120"/>
                  <a:gd name="connsiteX3" fmla="*/ 688652 w 979159"/>
                  <a:gd name="connsiteY3" fmla="*/ 0 h 1530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9159" h="1530120">
                    <a:moveTo>
                      <a:pt x="979159" y="1284302"/>
                    </a:moveTo>
                    <a:cubicBezTo>
                      <a:pt x="816599" y="1526872"/>
                      <a:pt x="360680" y="1523770"/>
                      <a:pt x="137160" y="1530120"/>
                    </a:cubicBezTo>
                    <a:lnTo>
                      <a:pt x="0" y="1200555"/>
                    </a:lnTo>
                    <a:cubicBezTo>
                      <a:pt x="92836" y="594038"/>
                      <a:pt x="688652" y="0"/>
                      <a:pt x="688652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71" name="Oval 64">
                <a:extLst>
                  <a:ext uri="{FF2B5EF4-FFF2-40B4-BE49-F238E27FC236}">
                    <a16:creationId xmlns:a16="http://schemas.microsoft.com/office/drawing/2014/main" id="{5AF2FF3D-6190-4A3D-8EA6-CB8DB54941EA}"/>
                  </a:ext>
                </a:extLst>
              </p:cNvPr>
              <p:cNvSpPr/>
              <p:nvPr/>
            </p:nvSpPr>
            <p:spPr>
              <a:xfrm flipV="1">
                <a:off x="6928655" y="7103402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49" name="Oval 67">
              <a:extLst>
                <a:ext uri="{FF2B5EF4-FFF2-40B4-BE49-F238E27FC236}">
                  <a16:creationId xmlns:a16="http://schemas.microsoft.com/office/drawing/2014/main" id="{4A897CEE-DE10-49B4-B423-B58D9C6A32EE}"/>
                </a:ext>
              </a:extLst>
            </p:cNvPr>
            <p:cNvSpPr/>
            <p:nvPr/>
          </p:nvSpPr>
          <p:spPr>
            <a:xfrm rot="694564" flipH="1">
              <a:off x="1463617" y="3158606"/>
              <a:ext cx="919557" cy="1444965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161563 w 503806"/>
                <a:gd name="connsiteY0" fmla="*/ 747241 h 1722374"/>
                <a:gd name="connsiteX1" fmla="*/ 9874 w 503806"/>
                <a:gd name="connsiteY1" fmla="*/ 880 h 1722374"/>
                <a:gd name="connsiteX2" fmla="*/ 503806 w 503806"/>
                <a:gd name="connsiteY2" fmla="*/ 861305 h 1722374"/>
                <a:gd name="connsiteX3" fmla="*/ 9874 w 503806"/>
                <a:gd name="connsiteY3" fmla="*/ 1721730 h 1722374"/>
                <a:gd name="connsiteX4" fmla="*/ 161563 w 503806"/>
                <a:gd name="connsiteY4" fmla="*/ 747241 h 1722374"/>
                <a:gd name="connsiteX0" fmla="*/ 589944 w 932187"/>
                <a:gd name="connsiteY0" fmla="*/ 746854 h 1376228"/>
                <a:gd name="connsiteX1" fmla="*/ 438255 w 932187"/>
                <a:gd name="connsiteY1" fmla="*/ 493 h 1376228"/>
                <a:gd name="connsiteX2" fmla="*/ 932187 w 932187"/>
                <a:gd name="connsiteY2" fmla="*/ 860918 h 1376228"/>
                <a:gd name="connsiteX3" fmla="*/ 4000 w 932187"/>
                <a:gd name="connsiteY3" fmla="*/ 1373118 h 1376228"/>
                <a:gd name="connsiteX4" fmla="*/ 589944 w 932187"/>
                <a:gd name="connsiteY4" fmla="*/ 746854 h 1376228"/>
                <a:gd name="connsiteX0" fmla="*/ 589274 w 931517"/>
                <a:gd name="connsiteY0" fmla="*/ 746854 h 1407233"/>
                <a:gd name="connsiteX1" fmla="*/ 437585 w 931517"/>
                <a:gd name="connsiteY1" fmla="*/ 493 h 1407233"/>
                <a:gd name="connsiteX2" fmla="*/ 931517 w 931517"/>
                <a:gd name="connsiteY2" fmla="*/ 860918 h 1407233"/>
                <a:gd name="connsiteX3" fmla="*/ 3330 w 931517"/>
                <a:gd name="connsiteY3" fmla="*/ 1373118 h 1407233"/>
                <a:gd name="connsiteX4" fmla="*/ 589274 w 931517"/>
                <a:gd name="connsiteY4" fmla="*/ 746854 h 1407233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4" fmla="*/ 529025 w 931517"/>
                <a:gd name="connsiteY4" fmla="*/ 91440 h 1406740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0" fmla="*/ 437585 w 931517"/>
                <a:gd name="connsiteY0" fmla="*/ 0 h 1468082"/>
                <a:gd name="connsiteX1" fmla="*/ 931517 w 931517"/>
                <a:gd name="connsiteY1" fmla="*/ 860425 h 1468082"/>
                <a:gd name="connsiteX2" fmla="*/ 3330 w 931517"/>
                <a:gd name="connsiteY2" fmla="*/ 1372625 h 1468082"/>
                <a:gd name="connsiteX3" fmla="*/ 589274 w 931517"/>
                <a:gd name="connsiteY3" fmla="*/ 746361 h 1468082"/>
                <a:gd name="connsiteX0" fmla="*/ 440335 w 934267"/>
                <a:gd name="connsiteY0" fmla="*/ 0 h 1468081"/>
                <a:gd name="connsiteX1" fmla="*/ 934267 w 934267"/>
                <a:gd name="connsiteY1" fmla="*/ 860425 h 1468081"/>
                <a:gd name="connsiteX2" fmla="*/ 6080 w 934267"/>
                <a:gd name="connsiteY2" fmla="*/ 1372625 h 1468081"/>
                <a:gd name="connsiteX3" fmla="*/ 592024 w 934267"/>
                <a:gd name="connsiteY3" fmla="*/ 746361 h 14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267" h="1468081">
                  <a:moveTo>
                    <a:pt x="440335" y="0"/>
                  </a:moveTo>
                  <a:cubicBezTo>
                    <a:pt x="497376" y="19011"/>
                    <a:pt x="934267" y="385225"/>
                    <a:pt x="934267" y="860425"/>
                  </a:cubicBezTo>
                  <a:cubicBezTo>
                    <a:pt x="934267" y="1335625"/>
                    <a:pt x="155952" y="1630111"/>
                    <a:pt x="6080" y="1372625"/>
                  </a:cubicBezTo>
                  <a:cubicBezTo>
                    <a:pt x="-65654" y="1152595"/>
                    <a:pt x="519648" y="975132"/>
                    <a:pt x="592024" y="746361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A58601FB-4921-4574-9F83-C44AB371A855}"/>
                </a:ext>
              </a:extLst>
            </p:cNvPr>
            <p:cNvGrpSpPr/>
            <p:nvPr/>
          </p:nvGrpSpPr>
          <p:grpSpPr>
            <a:xfrm>
              <a:off x="1730953" y="2945413"/>
              <a:ext cx="2027673" cy="1267404"/>
              <a:chOff x="4040041" y="3227112"/>
              <a:chExt cx="2060110" cy="1287679"/>
            </a:xfrm>
          </p:grpSpPr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F5300161-857A-440D-AB6B-C0B006830894}"/>
                  </a:ext>
                </a:extLst>
              </p:cNvPr>
              <p:cNvGrpSpPr/>
              <p:nvPr/>
            </p:nvGrpSpPr>
            <p:grpSpPr>
              <a:xfrm>
                <a:off x="4040041" y="3227112"/>
                <a:ext cx="2060110" cy="1287679"/>
                <a:chOff x="4040041" y="3227112"/>
                <a:chExt cx="2060110" cy="1287679"/>
              </a:xfrm>
            </p:grpSpPr>
            <p:sp>
              <p:nvSpPr>
                <p:cNvPr id="109" name="Rectangle 53">
                  <a:extLst>
                    <a:ext uri="{FF2B5EF4-FFF2-40B4-BE49-F238E27FC236}">
                      <a16:creationId xmlns:a16="http://schemas.microsoft.com/office/drawing/2014/main" id="{E68E64A9-71F9-47A9-A14B-AF8D8D86C145}"/>
                    </a:ext>
                  </a:extLst>
                </p:cNvPr>
                <p:cNvSpPr/>
                <p:nvPr/>
              </p:nvSpPr>
              <p:spPr>
                <a:xfrm>
                  <a:off x="4040041" y="3227112"/>
                  <a:ext cx="2060110" cy="1014613"/>
                </a:xfrm>
                <a:custGeom>
                  <a:avLst/>
                  <a:gdLst>
                    <a:gd name="connsiteX0" fmla="*/ 0 w 1355725"/>
                    <a:gd name="connsiteY0" fmla="*/ 0 h 711474"/>
                    <a:gd name="connsiteX1" fmla="*/ 1355725 w 1355725"/>
                    <a:gd name="connsiteY1" fmla="*/ 0 h 711474"/>
                    <a:gd name="connsiteX2" fmla="*/ 1355725 w 1355725"/>
                    <a:gd name="connsiteY2" fmla="*/ 711474 h 711474"/>
                    <a:gd name="connsiteX3" fmla="*/ 0 w 1355725"/>
                    <a:gd name="connsiteY3" fmla="*/ 711474 h 711474"/>
                    <a:gd name="connsiteX4" fmla="*/ 0 w 1355725"/>
                    <a:gd name="connsiteY4" fmla="*/ 0 h 711474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0 w 1355725"/>
                    <a:gd name="connsiteY4" fmla="*/ 711509 h 711509"/>
                    <a:gd name="connsiteX5" fmla="*/ 0 w 1355725"/>
                    <a:gd name="connsiteY5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711509 h 711509"/>
                    <a:gd name="connsiteX6" fmla="*/ 0 w 1355725"/>
                    <a:gd name="connsiteY6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35 h 711509"/>
                    <a:gd name="connsiteX0" fmla="*/ 0 w 688975"/>
                    <a:gd name="connsiteY0" fmla="*/ 616223 h 711474"/>
                    <a:gd name="connsiteX1" fmla="*/ 19050 w 688975"/>
                    <a:gd name="connsiteY1" fmla="*/ 368256 h 711474"/>
                    <a:gd name="connsiteX2" fmla="*/ 688975 w 688975"/>
                    <a:gd name="connsiteY2" fmla="*/ 0 h 711474"/>
                    <a:gd name="connsiteX3" fmla="*/ 688975 w 688975"/>
                    <a:gd name="connsiteY3" fmla="*/ 711474 h 711474"/>
                    <a:gd name="connsiteX4" fmla="*/ 0 w 688975"/>
                    <a:gd name="connsiteY4" fmla="*/ 616223 h 711474"/>
                    <a:gd name="connsiteX0" fmla="*/ 0 w 736600"/>
                    <a:gd name="connsiteY0" fmla="*/ 549548 h 711474"/>
                    <a:gd name="connsiteX1" fmla="*/ 66675 w 736600"/>
                    <a:gd name="connsiteY1" fmla="*/ 368256 h 711474"/>
                    <a:gd name="connsiteX2" fmla="*/ 736600 w 736600"/>
                    <a:gd name="connsiteY2" fmla="*/ 0 h 711474"/>
                    <a:gd name="connsiteX3" fmla="*/ 736600 w 736600"/>
                    <a:gd name="connsiteY3" fmla="*/ 711474 h 711474"/>
                    <a:gd name="connsiteX4" fmla="*/ 0 w 736600"/>
                    <a:gd name="connsiteY4" fmla="*/ 549548 h 711474"/>
                    <a:gd name="connsiteX0" fmla="*/ 923925 w 1660525"/>
                    <a:gd name="connsiteY0" fmla="*/ 549548 h 711474"/>
                    <a:gd name="connsiteX1" fmla="*/ 0 w 1660525"/>
                    <a:gd name="connsiteY1" fmla="*/ 425406 h 711474"/>
                    <a:gd name="connsiteX2" fmla="*/ 1660525 w 1660525"/>
                    <a:gd name="connsiteY2" fmla="*/ 0 h 711474"/>
                    <a:gd name="connsiteX3" fmla="*/ 1660525 w 1660525"/>
                    <a:gd name="connsiteY3" fmla="*/ 711474 h 711474"/>
                    <a:gd name="connsiteX4" fmla="*/ 923925 w 1660525"/>
                    <a:gd name="connsiteY4" fmla="*/ 549548 h 711474"/>
                    <a:gd name="connsiteX0" fmla="*/ 923925 w 1660525"/>
                    <a:gd name="connsiteY0" fmla="*/ 124142 h 286068"/>
                    <a:gd name="connsiteX1" fmla="*/ 0 w 1660525"/>
                    <a:gd name="connsiteY1" fmla="*/ 0 h 286068"/>
                    <a:gd name="connsiteX2" fmla="*/ 1660525 w 1660525"/>
                    <a:gd name="connsiteY2" fmla="*/ 286068 h 286068"/>
                    <a:gd name="connsiteX3" fmla="*/ 923925 w 1660525"/>
                    <a:gd name="connsiteY3" fmla="*/ 124142 h 286068"/>
                    <a:gd name="connsiteX0" fmla="*/ 923925 w 1974850"/>
                    <a:gd name="connsiteY0" fmla="*/ 124142 h 124142"/>
                    <a:gd name="connsiteX1" fmla="*/ 0 w 1974850"/>
                    <a:gd name="connsiteY1" fmla="*/ 0 h 124142"/>
                    <a:gd name="connsiteX2" fmla="*/ 1974850 w 1974850"/>
                    <a:gd name="connsiteY2" fmla="*/ 318 h 124142"/>
                    <a:gd name="connsiteX3" fmla="*/ 923925 w 1974850"/>
                    <a:gd name="connsiteY3" fmla="*/ 124142 h 124142"/>
                    <a:gd name="connsiteX0" fmla="*/ 923925 w 1974850"/>
                    <a:gd name="connsiteY0" fmla="*/ 140863 h 140863"/>
                    <a:gd name="connsiteX1" fmla="*/ 0 w 1974850"/>
                    <a:gd name="connsiteY1" fmla="*/ 16721 h 140863"/>
                    <a:gd name="connsiteX2" fmla="*/ 1974850 w 1974850"/>
                    <a:gd name="connsiteY2" fmla="*/ 17039 h 140863"/>
                    <a:gd name="connsiteX3" fmla="*/ 923925 w 1974850"/>
                    <a:gd name="connsiteY3" fmla="*/ 140863 h 140863"/>
                    <a:gd name="connsiteX0" fmla="*/ 923925 w 1974873"/>
                    <a:gd name="connsiteY0" fmla="*/ 171450 h 171450"/>
                    <a:gd name="connsiteX1" fmla="*/ 0 w 1974873"/>
                    <a:gd name="connsiteY1" fmla="*/ 47308 h 171450"/>
                    <a:gd name="connsiteX2" fmla="*/ 942975 w 1974873"/>
                    <a:gd name="connsiteY2" fmla="*/ 0 h 171450"/>
                    <a:gd name="connsiteX3" fmla="*/ 1974850 w 1974873"/>
                    <a:gd name="connsiteY3" fmla="*/ 47626 h 171450"/>
                    <a:gd name="connsiteX4" fmla="*/ 923925 w 1974873"/>
                    <a:gd name="connsiteY4" fmla="*/ 171450 h 171450"/>
                    <a:gd name="connsiteX0" fmla="*/ 923925 w 1977460"/>
                    <a:gd name="connsiteY0" fmla="*/ 592413 h 592413"/>
                    <a:gd name="connsiteX1" fmla="*/ 0 w 1977460"/>
                    <a:gd name="connsiteY1" fmla="*/ 468271 h 592413"/>
                    <a:gd name="connsiteX2" fmla="*/ 942975 w 1977460"/>
                    <a:gd name="connsiteY2" fmla="*/ 420963 h 592413"/>
                    <a:gd name="connsiteX3" fmla="*/ 1974850 w 1977460"/>
                    <a:gd name="connsiteY3" fmla="*/ 468589 h 592413"/>
                    <a:gd name="connsiteX4" fmla="*/ 923925 w 1977460"/>
                    <a:gd name="connsiteY4" fmla="*/ 592413 h 592413"/>
                    <a:gd name="connsiteX0" fmla="*/ 923925 w 1977460"/>
                    <a:gd name="connsiteY0" fmla="*/ 592413 h 910115"/>
                    <a:gd name="connsiteX1" fmla="*/ 0 w 1977460"/>
                    <a:gd name="connsiteY1" fmla="*/ 468271 h 910115"/>
                    <a:gd name="connsiteX2" fmla="*/ 942975 w 1977460"/>
                    <a:gd name="connsiteY2" fmla="*/ 420963 h 910115"/>
                    <a:gd name="connsiteX3" fmla="*/ 1974850 w 1977460"/>
                    <a:gd name="connsiteY3" fmla="*/ 468589 h 910115"/>
                    <a:gd name="connsiteX4" fmla="*/ 923925 w 1977460"/>
                    <a:gd name="connsiteY4" fmla="*/ 592413 h 910115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51682 w 2053634"/>
                    <a:gd name="connsiteY0" fmla="*/ 592413 h 984127"/>
                    <a:gd name="connsiteX1" fmla="*/ 27757 w 2053634"/>
                    <a:gd name="connsiteY1" fmla="*/ 468271 h 984127"/>
                    <a:gd name="connsiteX2" fmla="*/ 970732 w 2053634"/>
                    <a:gd name="connsiteY2" fmla="*/ 420963 h 984127"/>
                    <a:gd name="connsiteX3" fmla="*/ 2002607 w 2053634"/>
                    <a:gd name="connsiteY3" fmla="*/ 468589 h 984127"/>
                    <a:gd name="connsiteX4" fmla="*/ 951682 w 2053634"/>
                    <a:gd name="connsiteY4" fmla="*/ 592413 h 984127"/>
                    <a:gd name="connsiteX0" fmla="*/ 1065072 w 2167024"/>
                    <a:gd name="connsiteY0" fmla="*/ 592413 h 1006147"/>
                    <a:gd name="connsiteX1" fmla="*/ 141147 w 2167024"/>
                    <a:gd name="connsiteY1" fmla="*/ 468271 h 1006147"/>
                    <a:gd name="connsiteX2" fmla="*/ 1084122 w 2167024"/>
                    <a:gd name="connsiteY2" fmla="*/ 420963 h 1006147"/>
                    <a:gd name="connsiteX3" fmla="*/ 2115997 w 2167024"/>
                    <a:gd name="connsiteY3" fmla="*/ 468589 h 1006147"/>
                    <a:gd name="connsiteX4" fmla="*/ 1065072 w 2167024"/>
                    <a:gd name="connsiteY4" fmla="*/ 592413 h 1006147"/>
                    <a:gd name="connsiteX0" fmla="*/ 989160 w 2091112"/>
                    <a:gd name="connsiteY0" fmla="*/ 592413 h 1014613"/>
                    <a:gd name="connsiteX1" fmla="*/ 65235 w 2091112"/>
                    <a:gd name="connsiteY1" fmla="*/ 468271 h 1014613"/>
                    <a:gd name="connsiteX2" fmla="*/ 1008210 w 2091112"/>
                    <a:gd name="connsiteY2" fmla="*/ 420963 h 1014613"/>
                    <a:gd name="connsiteX3" fmla="*/ 2040085 w 2091112"/>
                    <a:gd name="connsiteY3" fmla="*/ 468589 h 1014613"/>
                    <a:gd name="connsiteX4" fmla="*/ 989160 w 2091112"/>
                    <a:gd name="connsiteY4" fmla="*/ 592413 h 1014613"/>
                    <a:gd name="connsiteX0" fmla="*/ 989160 w 2060110"/>
                    <a:gd name="connsiteY0" fmla="*/ 592413 h 1014613"/>
                    <a:gd name="connsiteX1" fmla="*/ 65235 w 2060110"/>
                    <a:gd name="connsiteY1" fmla="*/ 468271 h 1014613"/>
                    <a:gd name="connsiteX2" fmla="*/ 1008210 w 2060110"/>
                    <a:gd name="connsiteY2" fmla="*/ 420963 h 1014613"/>
                    <a:gd name="connsiteX3" fmla="*/ 2040085 w 2060110"/>
                    <a:gd name="connsiteY3" fmla="*/ 468589 h 1014613"/>
                    <a:gd name="connsiteX4" fmla="*/ 989160 w 2060110"/>
                    <a:gd name="connsiteY4" fmla="*/ 592413 h 1014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60110" h="1014613">
                      <a:moveTo>
                        <a:pt x="989160" y="592413"/>
                      </a:moveTo>
                      <a:cubicBezTo>
                        <a:pt x="-385615" y="1541632"/>
                        <a:pt x="77935" y="614427"/>
                        <a:pt x="65235" y="468271"/>
                      </a:cubicBezTo>
                      <a:cubicBezTo>
                        <a:pt x="69997" y="442871"/>
                        <a:pt x="12318" y="-407765"/>
                        <a:pt x="1008210" y="420963"/>
                      </a:cubicBezTo>
                      <a:cubicBezTo>
                        <a:pt x="2118402" y="-541009"/>
                        <a:pt x="2044847" y="443189"/>
                        <a:pt x="2040085" y="468589"/>
                      </a:cubicBezTo>
                      <a:cubicBezTo>
                        <a:pt x="1972352" y="563839"/>
                        <a:pt x="2438018" y="1411563"/>
                        <a:pt x="989160" y="592413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Rectangle 55">
                  <a:extLst>
                    <a:ext uri="{FF2B5EF4-FFF2-40B4-BE49-F238E27FC236}">
                      <a16:creationId xmlns:a16="http://schemas.microsoft.com/office/drawing/2014/main" id="{5D58A43F-3878-48D6-9171-97035CC17E9A}"/>
                    </a:ext>
                  </a:extLst>
                </p:cNvPr>
                <p:cNvSpPr/>
                <p:nvPr/>
              </p:nvSpPr>
              <p:spPr>
                <a:xfrm rot="19879938">
                  <a:off x="5015425" y="369307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Rectangle 55">
                  <a:extLst>
                    <a:ext uri="{FF2B5EF4-FFF2-40B4-BE49-F238E27FC236}">
                      <a16:creationId xmlns:a16="http://schemas.microsoft.com/office/drawing/2014/main" id="{A20AA31A-EDBB-4738-B7F3-13C92A7AD43B}"/>
                    </a:ext>
                  </a:extLst>
                </p:cNvPr>
                <p:cNvSpPr/>
                <p:nvPr/>
              </p:nvSpPr>
              <p:spPr>
                <a:xfrm rot="1720062" flipH="1">
                  <a:off x="4647084" y="370210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980390D2-60FB-472C-B59B-E08CAD487F7C}"/>
                  </a:ext>
                </a:extLst>
              </p:cNvPr>
              <p:cNvSpPr/>
              <p:nvPr/>
            </p:nvSpPr>
            <p:spPr>
              <a:xfrm>
                <a:off x="4877048" y="3552825"/>
                <a:ext cx="333375" cy="333375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56CA795-42DA-4294-91A8-F71C052374B2}"/>
                </a:ext>
              </a:extLst>
            </p:cNvPr>
            <p:cNvGrpSpPr/>
            <p:nvPr/>
          </p:nvGrpSpPr>
          <p:grpSpPr>
            <a:xfrm>
              <a:off x="1124113" y="571798"/>
              <a:ext cx="1025003" cy="1025003"/>
              <a:chOff x="3657600" y="825500"/>
              <a:chExt cx="1041400" cy="1041400"/>
            </a:xfrm>
          </p:grpSpPr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EC4CD8B8-B329-472A-B477-9D3468CC8559}"/>
                  </a:ext>
                </a:extLst>
              </p:cNvPr>
              <p:cNvSpPr/>
              <p:nvPr/>
            </p:nvSpPr>
            <p:spPr>
              <a:xfrm>
                <a:off x="36576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B2D15EE4-B074-4231-ABB8-CB17E6040647}"/>
                  </a:ext>
                </a:extLst>
              </p:cNvPr>
              <p:cNvSpPr/>
              <p:nvPr/>
            </p:nvSpPr>
            <p:spPr>
              <a:xfrm>
                <a:off x="39243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C47A0272-8258-4653-8F60-4D38A54E37E2}"/>
                </a:ext>
              </a:extLst>
            </p:cNvPr>
            <p:cNvGrpSpPr/>
            <p:nvPr/>
          </p:nvGrpSpPr>
          <p:grpSpPr>
            <a:xfrm flipH="1">
              <a:off x="3377375" y="593933"/>
              <a:ext cx="1025003" cy="1025003"/>
              <a:chOff x="5029200" y="825500"/>
              <a:chExt cx="1041400" cy="1041400"/>
            </a:xfrm>
          </p:grpSpPr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AD7B3793-DC14-4F35-9900-A0856825B613}"/>
                  </a:ext>
                </a:extLst>
              </p:cNvPr>
              <p:cNvSpPr/>
              <p:nvPr/>
            </p:nvSpPr>
            <p:spPr>
              <a:xfrm>
                <a:off x="50292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921A923E-36FE-4B52-A72C-03D89A01A4EB}"/>
                  </a:ext>
                </a:extLst>
              </p:cNvPr>
              <p:cNvSpPr/>
              <p:nvPr/>
            </p:nvSpPr>
            <p:spPr>
              <a:xfrm>
                <a:off x="52959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3F7779F-8B3A-4B89-BDD5-04C44E6A300E}"/>
                </a:ext>
              </a:extLst>
            </p:cNvPr>
            <p:cNvSpPr/>
            <p:nvPr/>
          </p:nvSpPr>
          <p:spPr>
            <a:xfrm>
              <a:off x="1177369" y="593933"/>
              <a:ext cx="3100009" cy="2875008"/>
            </a:xfrm>
            <a:prstGeom prst="ellipse">
              <a:avLst/>
            </a:pr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2A2E4C2-F9E5-4F88-B58A-4968C02E2E0F}"/>
                </a:ext>
              </a:extLst>
            </p:cNvPr>
            <p:cNvSpPr/>
            <p:nvPr/>
          </p:nvSpPr>
          <p:spPr>
            <a:xfrm>
              <a:off x="1605495" y="2031437"/>
              <a:ext cx="2243756" cy="1431254"/>
            </a:xfrm>
            <a:custGeom>
              <a:avLst/>
              <a:gdLst>
                <a:gd name="connsiteX0" fmla="*/ 1139825 w 2279650"/>
                <a:gd name="connsiteY0" fmla="*/ 0 h 1454150"/>
                <a:gd name="connsiteX1" fmla="*/ 2279650 w 2279650"/>
                <a:gd name="connsiteY1" fmla="*/ 819150 h 1454150"/>
                <a:gd name="connsiteX2" fmla="*/ 2256493 w 2279650"/>
                <a:gd name="connsiteY2" fmla="*/ 984237 h 1454150"/>
                <a:gd name="connsiteX3" fmla="*/ 2236250 w 2279650"/>
                <a:gd name="connsiteY3" fmla="*/ 1040816 h 1454150"/>
                <a:gd name="connsiteX4" fmla="*/ 2141544 w 2279650"/>
                <a:gd name="connsiteY4" fmla="*/ 1120643 h 1454150"/>
                <a:gd name="connsiteX5" fmla="*/ 1139825 w 2279650"/>
                <a:gd name="connsiteY5" fmla="*/ 1454150 h 1454150"/>
                <a:gd name="connsiteX6" fmla="*/ 138106 w 2279650"/>
                <a:gd name="connsiteY6" fmla="*/ 1120643 h 1454150"/>
                <a:gd name="connsiteX7" fmla="*/ 43400 w 2279650"/>
                <a:gd name="connsiteY7" fmla="*/ 1040816 h 1454150"/>
                <a:gd name="connsiteX8" fmla="*/ 23157 w 2279650"/>
                <a:gd name="connsiteY8" fmla="*/ 984237 h 1454150"/>
                <a:gd name="connsiteX9" fmla="*/ 0 w 2279650"/>
                <a:gd name="connsiteY9" fmla="*/ 819150 h 1454150"/>
                <a:gd name="connsiteX10" fmla="*/ 1139825 w 2279650"/>
                <a:gd name="connsiteY10" fmla="*/ 0 h 145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9650" h="1454150">
                  <a:moveTo>
                    <a:pt x="1139825" y="0"/>
                  </a:moveTo>
                  <a:cubicBezTo>
                    <a:pt x="1769333" y="0"/>
                    <a:pt x="2279650" y="366746"/>
                    <a:pt x="2279650" y="819150"/>
                  </a:cubicBezTo>
                  <a:cubicBezTo>
                    <a:pt x="2279650" y="875701"/>
                    <a:pt x="2271676" y="930913"/>
                    <a:pt x="2256493" y="984237"/>
                  </a:cubicBezTo>
                  <a:lnTo>
                    <a:pt x="2236250" y="1040816"/>
                  </a:lnTo>
                  <a:lnTo>
                    <a:pt x="2141544" y="1120643"/>
                  </a:lnTo>
                  <a:cubicBezTo>
                    <a:pt x="1869326" y="1328992"/>
                    <a:pt x="1520336" y="1454150"/>
                    <a:pt x="1139825" y="1454150"/>
                  </a:cubicBezTo>
                  <a:cubicBezTo>
                    <a:pt x="759315" y="1454150"/>
                    <a:pt x="410324" y="1328992"/>
                    <a:pt x="138106" y="1120643"/>
                  </a:cubicBezTo>
                  <a:lnTo>
                    <a:pt x="43400" y="1040816"/>
                  </a:lnTo>
                  <a:lnTo>
                    <a:pt x="23157" y="984237"/>
                  </a:lnTo>
                  <a:cubicBezTo>
                    <a:pt x="7974" y="930913"/>
                    <a:pt x="0" y="875701"/>
                    <a:pt x="0" y="819150"/>
                  </a:cubicBezTo>
                  <a:cubicBezTo>
                    <a:pt x="0" y="366746"/>
                    <a:pt x="510317" y="0"/>
                    <a:pt x="1139825" y="0"/>
                  </a:cubicBezTo>
                  <a:close/>
                </a:path>
              </a:pathLst>
            </a:custGeom>
            <a:solidFill>
              <a:srgbClr val="E97132">
                <a:lumMod val="75000"/>
              </a:srgb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Arc 58">
              <a:extLst>
                <a:ext uri="{FF2B5EF4-FFF2-40B4-BE49-F238E27FC236}">
                  <a16:creationId xmlns:a16="http://schemas.microsoft.com/office/drawing/2014/main" id="{506A1B79-6566-4CD2-9DB5-5F057F237B17}"/>
                </a:ext>
              </a:extLst>
            </p:cNvPr>
            <p:cNvSpPr/>
            <p:nvPr/>
          </p:nvSpPr>
          <p:spPr>
            <a:xfrm rot="15869305" flipH="1">
              <a:off x="3056573" y="2537076"/>
              <a:ext cx="162812" cy="162812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4F20376-13B6-4508-870B-CD3B6060735E}"/>
                </a:ext>
              </a:extLst>
            </p:cNvPr>
            <p:cNvSpPr/>
            <p:nvPr/>
          </p:nvSpPr>
          <p:spPr>
            <a:xfrm>
              <a:off x="2473887" y="1956437"/>
              <a:ext cx="580685" cy="431251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Arc 60">
              <a:extLst>
                <a:ext uri="{FF2B5EF4-FFF2-40B4-BE49-F238E27FC236}">
                  <a16:creationId xmlns:a16="http://schemas.microsoft.com/office/drawing/2014/main" id="{0DCD6CB0-8379-47DF-8854-E675888D1678}"/>
                </a:ext>
              </a:extLst>
            </p:cNvPr>
            <p:cNvSpPr/>
            <p:nvPr/>
          </p:nvSpPr>
          <p:spPr>
            <a:xfrm rot="8078688">
              <a:off x="2306904" y="1919652"/>
              <a:ext cx="900003" cy="900002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2EFFB243-E554-4377-83A4-6DECABADE752}"/>
                </a:ext>
              </a:extLst>
            </p:cNvPr>
            <p:cNvSpPr/>
            <p:nvPr/>
          </p:nvSpPr>
          <p:spPr>
            <a:xfrm rot="16200000">
              <a:off x="1803873" y="1324889"/>
              <a:ext cx="580685" cy="431251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E5D8A33-682E-45CB-99F6-2E8FEE7682E4}"/>
                </a:ext>
              </a:extLst>
            </p:cNvPr>
            <p:cNvSpPr/>
            <p:nvPr/>
          </p:nvSpPr>
          <p:spPr>
            <a:xfrm rot="16200000">
              <a:off x="3102948" y="1341020"/>
              <a:ext cx="580685" cy="431251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BDB1848A-67ED-4277-A915-A97EC3A69A6B}"/>
                </a:ext>
              </a:extLst>
            </p:cNvPr>
            <p:cNvSpPr/>
            <p:nvPr/>
          </p:nvSpPr>
          <p:spPr>
            <a:xfrm rot="16200000">
              <a:off x="1914029" y="1368531"/>
              <a:ext cx="193236" cy="143508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D59A71C-2AEB-4FC0-BBB8-17CFECEF7B0B}"/>
                </a:ext>
              </a:extLst>
            </p:cNvPr>
            <p:cNvSpPr/>
            <p:nvPr/>
          </p:nvSpPr>
          <p:spPr>
            <a:xfrm rot="16457656">
              <a:off x="3241408" y="1362073"/>
              <a:ext cx="193236" cy="143508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A21D01F-C6AC-49AD-86B6-6C60B687BF15}"/>
                </a:ext>
              </a:extLst>
            </p:cNvPr>
            <p:cNvSpPr/>
            <p:nvPr/>
          </p:nvSpPr>
          <p:spPr>
            <a:xfrm rot="16457656">
              <a:off x="3383351" y="1476957"/>
              <a:ext cx="107738" cy="8001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FBAABB9-761C-4933-8A9B-400BF9684E72}"/>
                </a:ext>
              </a:extLst>
            </p:cNvPr>
            <p:cNvSpPr/>
            <p:nvPr/>
          </p:nvSpPr>
          <p:spPr>
            <a:xfrm rot="16457656">
              <a:off x="2071276" y="1470592"/>
              <a:ext cx="107738" cy="8001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2" name="Arc 111">
              <a:extLst>
                <a:ext uri="{FF2B5EF4-FFF2-40B4-BE49-F238E27FC236}">
                  <a16:creationId xmlns:a16="http://schemas.microsoft.com/office/drawing/2014/main" id="{FEB21AF1-929E-4F4A-AC4F-B6D8BA1F0FEE}"/>
                </a:ext>
              </a:extLst>
            </p:cNvPr>
            <p:cNvSpPr/>
            <p:nvPr/>
          </p:nvSpPr>
          <p:spPr>
            <a:xfrm rot="5730695">
              <a:off x="2303632" y="2549341"/>
              <a:ext cx="162812" cy="162812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73" name="Cube 72">
            <a:extLst>
              <a:ext uri="{FF2B5EF4-FFF2-40B4-BE49-F238E27FC236}">
                <a16:creationId xmlns:a16="http://schemas.microsoft.com/office/drawing/2014/main" id="{D72D10E5-52AB-4B6B-893C-FB282D16C694}"/>
              </a:ext>
            </a:extLst>
          </p:cNvPr>
          <p:cNvSpPr/>
          <p:nvPr/>
        </p:nvSpPr>
        <p:spPr>
          <a:xfrm>
            <a:off x="4187915" y="1759174"/>
            <a:ext cx="1577588" cy="1334293"/>
          </a:xfrm>
          <a:prstGeom prst="cub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9FB4490D-B005-4097-8C0F-6D315BC3FF42}"/>
              </a:ext>
            </a:extLst>
          </p:cNvPr>
          <p:cNvSpPr/>
          <p:nvPr/>
        </p:nvSpPr>
        <p:spPr>
          <a:xfrm>
            <a:off x="4187915" y="908587"/>
            <a:ext cx="1703797" cy="7805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</a:rPr>
              <a:t>Bl</a:t>
            </a:r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ock</a:t>
            </a:r>
            <a:endParaRPr lang="en-US" sz="48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F000D7BD-FE1D-409C-A74B-9B8BFFE2BCD9}"/>
              </a:ext>
            </a:extLst>
          </p:cNvPr>
          <p:cNvSpPr/>
          <p:nvPr/>
        </p:nvSpPr>
        <p:spPr>
          <a:xfrm>
            <a:off x="4478541" y="93036"/>
            <a:ext cx="1152540" cy="7805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</a:rPr>
              <a:t>Bl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BBE84408-FB3C-423E-B022-44C3BF84C8E3}"/>
              </a:ext>
            </a:extLst>
          </p:cNvPr>
          <p:cNvSpPr/>
          <p:nvPr/>
        </p:nvSpPr>
        <p:spPr>
          <a:xfrm>
            <a:off x="6769990" y="926187"/>
            <a:ext cx="2047939" cy="771086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</a:rPr>
              <a:t>Fl</a:t>
            </a:r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ower</a:t>
            </a:r>
            <a:endParaRPr lang="en-US" sz="48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35A8A4E6-333A-42FF-8A30-D188B68BE127}"/>
              </a:ext>
            </a:extLst>
          </p:cNvPr>
          <p:cNvSpPr/>
          <p:nvPr/>
        </p:nvSpPr>
        <p:spPr>
          <a:xfrm>
            <a:off x="7307404" y="109080"/>
            <a:ext cx="1151669" cy="779926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</a:rPr>
              <a:t>Fl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0C1A810F-796A-4A9D-9783-58B558E352D6}"/>
              </a:ext>
            </a:extLst>
          </p:cNvPr>
          <p:cNvGrpSpPr/>
          <p:nvPr/>
        </p:nvGrpSpPr>
        <p:grpSpPr>
          <a:xfrm>
            <a:off x="7179334" y="1834757"/>
            <a:ext cx="1229250" cy="1246767"/>
            <a:chOff x="7411698" y="4332023"/>
            <a:chExt cx="1389994" cy="1409802"/>
          </a:xfrm>
        </p:grpSpPr>
        <p:sp>
          <p:nvSpPr>
            <p:cNvPr id="79" name="Rectangle 12">
              <a:extLst>
                <a:ext uri="{FF2B5EF4-FFF2-40B4-BE49-F238E27FC236}">
                  <a16:creationId xmlns:a16="http://schemas.microsoft.com/office/drawing/2014/main" id="{273CE657-97D6-43BF-B758-878981E2319A}"/>
                </a:ext>
              </a:extLst>
            </p:cNvPr>
            <p:cNvSpPr/>
            <p:nvPr/>
          </p:nvSpPr>
          <p:spPr>
            <a:xfrm rot="9791969">
              <a:off x="7411698" y="4922860"/>
              <a:ext cx="704289" cy="600671"/>
            </a:xfrm>
            <a:custGeom>
              <a:avLst/>
              <a:gdLst>
                <a:gd name="connsiteX0" fmla="*/ 0 w 667327"/>
                <a:gd name="connsiteY0" fmla="*/ 0 h 560824"/>
                <a:gd name="connsiteX1" fmla="*/ 667327 w 667327"/>
                <a:gd name="connsiteY1" fmla="*/ 0 h 560824"/>
                <a:gd name="connsiteX2" fmla="*/ 667327 w 667327"/>
                <a:gd name="connsiteY2" fmla="*/ 560824 h 560824"/>
                <a:gd name="connsiteX3" fmla="*/ 0 w 667327"/>
                <a:gd name="connsiteY3" fmla="*/ 560824 h 560824"/>
                <a:gd name="connsiteX4" fmla="*/ 0 w 667327"/>
                <a:gd name="connsiteY4" fmla="*/ 0 h 560824"/>
                <a:gd name="connsiteX0" fmla="*/ 0 w 667327"/>
                <a:gd name="connsiteY0" fmla="*/ 0 h 560824"/>
                <a:gd name="connsiteX1" fmla="*/ 667327 w 667327"/>
                <a:gd name="connsiteY1" fmla="*/ 560824 h 560824"/>
                <a:gd name="connsiteX2" fmla="*/ 0 w 667327"/>
                <a:gd name="connsiteY2" fmla="*/ 560824 h 560824"/>
                <a:gd name="connsiteX3" fmla="*/ 0 w 667327"/>
                <a:gd name="connsiteY3" fmla="*/ 0 h 560824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600671 h 600671"/>
                <a:gd name="connsiteX3" fmla="*/ 0 w 667327"/>
                <a:gd name="connsiteY3" fmla="*/ 39847 h 600671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39847 h 600671"/>
                <a:gd name="connsiteX0" fmla="*/ 16644 w 683971"/>
                <a:gd name="connsiteY0" fmla="*/ 39847 h 600671"/>
                <a:gd name="connsiteX1" fmla="*/ 683971 w 683971"/>
                <a:gd name="connsiteY1" fmla="*/ 600671 h 600671"/>
                <a:gd name="connsiteX2" fmla="*/ 16644 w 683971"/>
                <a:gd name="connsiteY2" fmla="*/ 39847 h 600671"/>
                <a:gd name="connsiteX0" fmla="*/ 36962 w 704289"/>
                <a:gd name="connsiteY0" fmla="*/ 39847 h 600671"/>
                <a:gd name="connsiteX1" fmla="*/ 704289 w 704289"/>
                <a:gd name="connsiteY1" fmla="*/ 600671 h 600671"/>
                <a:gd name="connsiteX2" fmla="*/ 36962 w 704289"/>
                <a:gd name="connsiteY2" fmla="*/ 39847 h 600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4289" h="600671">
                  <a:moveTo>
                    <a:pt x="36962" y="39847"/>
                  </a:moveTo>
                  <a:cubicBezTo>
                    <a:pt x="430854" y="-154212"/>
                    <a:pt x="481847" y="413730"/>
                    <a:pt x="704289" y="600671"/>
                  </a:cubicBezTo>
                  <a:cubicBezTo>
                    <a:pt x="481847" y="413730"/>
                    <a:pt x="-159696" y="550638"/>
                    <a:pt x="36962" y="39847"/>
                  </a:cubicBezTo>
                  <a:close/>
                </a:path>
              </a:pathLst>
            </a:cu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12">
              <a:extLst>
                <a:ext uri="{FF2B5EF4-FFF2-40B4-BE49-F238E27FC236}">
                  <a16:creationId xmlns:a16="http://schemas.microsoft.com/office/drawing/2014/main" id="{D8CDC586-72A8-450A-81A6-04591C829F0C}"/>
                </a:ext>
              </a:extLst>
            </p:cNvPr>
            <p:cNvSpPr/>
            <p:nvPr/>
          </p:nvSpPr>
          <p:spPr>
            <a:xfrm rot="16719690">
              <a:off x="8149212" y="4631932"/>
              <a:ext cx="704289" cy="600671"/>
            </a:xfrm>
            <a:custGeom>
              <a:avLst/>
              <a:gdLst>
                <a:gd name="connsiteX0" fmla="*/ 0 w 667327"/>
                <a:gd name="connsiteY0" fmla="*/ 0 h 560824"/>
                <a:gd name="connsiteX1" fmla="*/ 667327 w 667327"/>
                <a:gd name="connsiteY1" fmla="*/ 0 h 560824"/>
                <a:gd name="connsiteX2" fmla="*/ 667327 w 667327"/>
                <a:gd name="connsiteY2" fmla="*/ 560824 h 560824"/>
                <a:gd name="connsiteX3" fmla="*/ 0 w 667327"/>
                <a:gd name="connsiteY3" fmla="*/ 560824 h 560824"/>
                <a:gd name="connsiteX4" fmla="*/ 0 w 667327"/>
                <a:gd name="connsiteY4" fmla="*/ 0 h 560824"/>
                <a:gd name="connsiteX0" fmla="*/ 0 w 667327"/>
                <a:gd name="connsiteY0" fmla="*/ 0 h 560824"/>
                <a:gd name="connsiteX1" fmla="*/ 667327 w 667327"/>
                <a:gd name="connsiteY1" fmla="*/ 560824 h 560824"/>
                <a:gd name="connsiteX2" fmla="*/ 0 w 667327"/>
                <a:gd name="connsiteY2" fmla="*/ 560824 h 560824"/>
                <a:gd name="connsiteX3" fmla="*/ 0 w 667327"/>
                <a:gd name="connsiteY3" fmla="*/ 0 h 560824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600671 h 600671"/>
                <a:gd name="connsiteX3" fmla="*/ 0 w 667327"/>
                <a:gd name="connsiteY3" fmla="*/ 39847 h 600671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39847 h 600671"/>
                <a:gd name="connsiteX0" fmla="*/ 16644 w 683971"/>
                <a:gd name="connsiteY0" fmla="*/ 39847 h 600671"/>
                <a:gd name="connsiteX1" fmla="*/ 683971 w 683971"/>
                <a:gd name="connsiteY1" fmla="*/ 600671 h 600671"/>
                <a:gd name="connsiteX2" fmla="*/ 16644 w 683971"/>
                <a:gd name="connsiteY2" fmla="*/ 39847 h 600671"/>
                <a:gd name="connsiteX0" fmla="*/ 36962 w 704289"/>
                <a:gd name="connsiteY0" fmla="*/ 39847 h 600671"/>
                <a:gd name="connsiteX1" fmla="*/ 704289 w 704289"/>
                <a:gd name="connsiteY1" fmla="*/ 600671 h 600671"/>
                <a:gd name="connsiteX2" fmla="*/ 36962 w 704289"/>
                <a:gd name="connsiteY2" fmla="*/ 39847 h 600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4289" h="600671">
                  <a:moveTo>
                    <a:pt x="36962" y="39847"/>
                  </a:moveTo>
                  <a:cubicBezTo>
                    <a:pt x="430854" y="-154212"/>
                    <a:pt x="481847" y="413730"/>
                    <a:pt x="704289" y="600671"/>
                  </a:cubicBezTo>
                  <a:cubicBezTo>
                    <a:pt x="481847" y="413730"/>
                    <a:pt x="-159696" y="550638"/>
                    <a:pt x="36962" y="39847"/>
                  </a:cubicBezTo>
                  <a:close/>
                </a:path>
              </a:pathLst>
            </a:cu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38">
              <a:extLst>
                <a:ext uri="{FF2B5EF4-FFF2-40B4-BE49-F238E27FC236}">
                  <a16:creationId xmlns:a16="http://schemas.microsoft.com/office/drawing/2014/main" id="{13D9DD94-7659-40A9-9432-0F9AF2995DE1}"/>
                </a:ext>
              </a:extLst>
            </p:cNvPr>
            <p:cNvSpPr/>
            <p:nvPr/>
          </p:nvSpPr>
          <p:spPr>
            <a:xfrm>
              <a:off x="8135695" y="5056726"/>
              <a:ext cx="55063" cy="685099"/>
            </a:xfrm>
            <a:custGeom>
              <a:avLst/>
              <a:gdLst>
                <a:gd name="connsiteX0" fmla="*/ 0 w 155157"/>
                <a:gd name="connsiteY0" fmla="*/ 0 h 1930478"/>
                <a:gd name="connsiteX1" fmla="*/ 155157 w 155157"/>
                <a:gd name="connsiteY1" fmla="*/ 0 h 1930478"/>
                <a:gd name="connsiteX2" fmla="*/ 155157 w 155157"/>
                <a:gd name="connsiteY2" fmla="*/ 1930478 h 1930478"/>
                <a:gd name="connsiteX3" fmla="*/ 0 w 155157"/>
                <a:gd name="connsiteY3" fmla="*/ 1930478 h 1930478"/>
                <a:gd name="connsiteX4" fmla="*/ 0 w 155157"/>
                <a:gd name="connsiteY4" fmla="*/ 0 h 1930478"/>
                <a:gd name="connsiteX0" fmla="*/ 0 w 155157"/>
                <a:gd name="connsiteY0" fmla="*/ 1930478 h 2021918"/>
                <a:gd name="connsiteX1" fmla="*/ 0 w 155157"/>
                <a:gd name="connsiteY1" fmla="*/ 0 h 2021918"/>
                <a:gd name="connsiteX2" fmla="*/ 155157 w 155157"/>
                <a:gd name="connsiteY2" fmla="*/ 0 h 2021918"/>
                <a:gd name="connsiteX3" fmla="*/ 155157 w 155157"/>
                <a:gd name="connsiteY3" fmla="*/ 1930478 h 2021918"/>
                <a:gd name="connsiteX4" fmla="*/ 91440 w 155157"/>
                <a:gd name="connsiteY4" fmla="*/ 2021918 h 2021918"/>
                <a:gd name="connsiteX0" fmla="*/ 0 w 155157"/>
                <a:gd name="connsiteY0" fmla="*/ 1930478 h 1930478"/>
                <a:gd name="connsiteX1" fmla="*/ 0 w 155157"/>
                <a:gd name="connsiteY1" fmla="*/ 0 h 1930478"/>
                <a:gd name="connsiteX2" fmla="*/ 155157 w 155157"/>
                <a:gd name="connsiteY2" fmla="*/ 0 h 1930478"/>
                <a:gd name="connsiteX3" fmla="*/ 155157 w 155157"/>
                <a:gd name="connsiteY3" fmla="*/ 1930478 h 193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157" h="1930478">
                  <a:moveTo>
                    <a:pt x="0" y="1930478"/>
                  </a:moveTo>
                  <a:lnTo>
                    <a:pt x="0" y="0"/>
                  </a:lnTo>
                  <a:lnTo>
                    <a:pt x="155157" y="0"/>
                  </a:lnTo>
                  <a:lnTo>
                    <a:pt x="155157" y="1930478"/>
                  </a:ln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3B58E66-5DE6-4163-9BF0-539638CCBEC8}"/>
                </a:ext>
              </a:extLst>
            </p:cNvPr>
            <p:cNvSpPr/>
            <p:nvPr/>
          </p:nvSpPr>
          <p:spPr>
            <a:xfrm>
              <a:off x="8275296" y="4536927"/>
              <a:ext cx="352567" cy="2981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F21A3A4-8CA8-471A-A909-F897CABA6805}"/>
                </a:ext>
              </a:extLst>
            </p:cNvPr>
            <p:cNvSpPr/>
            <p:nvPr/>
          </p:nvSpPr>
          <p:spPr>
            <a:xfrm rot="2987997">
              <a:off x="8017429" y="4639119"/>
              <a:ext cx="493978" cy="47687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ADEA2241-ED68-4B28-8DF2-A1375881BA04}"/>
                </a:ext>
              </a:extLst>
            </p:cNvPr>
            <p:cNvSpPr/>
            <p:nvPr/>
          </p:nvSpPr>
          <p:spPr>
            <a:xfrm rot="9329266">
              <a:off x="7728965" y="4711079"/>
              <a:ext cx="470913" cy="42427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6F78CAC0-A40C-4D00-87D0-86B30FC8279F}"/>
                </a:ext>
              </a:extLst>
            </p:cNvPr>
            <p:cNvSpPr/>
            <p:nvPr/>
          </p:nvSpPr>
          <p:spPr>
            <a:xfrm>
              <a:off x="7601381" y="4536926"/>
              <a:ext cx="401174" cy="33919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7AB0F13-D1A1-4319-808B-313ADEBFC1AA}"/>
                </a:ext>
              </a:extLst>
            </p:cNvPr>
            <p:cNvSpPr/>
            <p:nvPr/>
          </p:nvSpPr>
          <p:spPr>
            <a:xfrm>
              <a:off x="8124681" y="4332023"/>
              <a:ext cx="325716" cy="27539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28A31AA-CCB7-4706-876C-4BA7FF05FFAA}"/>
                </a:ext>
              </a:extLst>
            </p:cNvPr>
            <p:cNvSpPr/>
            <p:nvPr/>
          </p:nvSpPr>
          <p:spPr>
            <a:xfrm>
              <a:off x="7818938" y="4332024"/>
              <a:ext cx="325716" cy="27539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2F6E493-2A8D-4A9A-A6DA-7BAC3BFE6594}"/>
                </a:ext>
              </a:extLst>
            </p:cNvPr>
            <p:cNvSpPr/>
            <p:nvPr/>
          </p:nvSpPr>
          <p:spPr>
            <a:xfrm>
              <a:off x="7892009" y="4530742"/>
              <a:ext cx="460371" cy="255532"/>
            </a:xfrm>
            <a:prstGeom prst="ellipse">
              <a:avLst/>
            </a:pr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E26F05CD-58AA-4A43-BA55-B0FE608986FB}"/>
              </a:ext>
            </a:extLst>
          </p:cNvPr>
          <p:cNvSpPr/>
          <p:nvPr/>
        </p:nvSpPr>
        <p:spPr>
          <a:xfrm>
            <a:off x="10127975" y="155849"/>
            <a:ext cx="1019430" cy="690372"/>
          </a:xfrm>
          <a:prstGeom prst="round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</a:rPr>
              <a:t>Cl</a:t>
            </a:r>
          </a:p>
        </p:txBody>
      </p:sp>
      <p:sp>
        <p:nvSpPr>
          <p:cNvPr id="93" name="Rectangle 7">
            <a:extLst>
              <a:ext uri="{FF2B5EF4-FFF2-40B4-BE49-F238E27FC236}">
                <a16:creationId xmlns:a16="http://schemas.microsoft.com/office/drawing/2014/main" id="{3AE56171-CF45-4DB0-90ED-A999F4C4F4D4}"/>
              </a:ext>
            </a:extLst>
          </p:cNvPr>
          <p:cNvSpPr/>
          <p:nvPr/>
        </p:nvSpPr>
        <p:spPr>
          <a:xfrm>
            <a:off x="10051504" y="1997610"/>
            <a:ext cx="1303678" cy="747893"/>
          </a:xfrm>
          <a:custGeom>
            <a:avLst/>
            <a:gdLst>
              <a:gd name="connsiteX0" fmla="*/ 0 w 994851"/>
              <a:gd name="connsiteY0" fmla="*/ 0 h 557437"/>
              <a:gd name="connsiteX1" fmla="*/ 994851 w 994851"/>
              <a:gd name="connsiteY1" fmla="*/ 0 h 557437"/>
              <a:gd name="connsiteX2" fmla="*/ 994851 w 994851"/>
              <a:gd name="connsiteY2" fmla="*/ 557437 h 557437"/>
              <a:gd name="connsiteX3" fmla="*/ 0 w 994851"/>
              <a:gd name="connsiteY3" fmla="*/ 557437 h 557437"/>
              <a:gd name="connsiteX4" fmla="*/ 0 w 994851"/>
              <a:gd name="connsiteY4" fmla="*/ 0 h 557437"/>
              <a:gd name="connsiteX0" fmla="*/ 26519 w 1021370"/>
              <a:gd name="connsiteY0" fmla="*/ 0 h 557437"/>
              <a:gd name="connsiteX1" fmla="*/ 1021370 w 1021370"/>
              <a:gd name="connsiteY1" fmla="*/ 0 h 557437"/>
              <a:gd name="connsiteX2" fmla="*/ 1021370 w 1021370"/>
              <a:gd name="connsiteY2" fmla="*/ 557437 h 557437"/>
              <a:gd name="connsiteX3" fmla="*/ 26519 w 1021370"/>
              <a:gd name="connsiteY3" fmla="*/ 557437 h 557437"/>
              <a:gd name="connsiteX4" fmla="*/ 0 w 1021370"/>
              <a:gd name="connsiteY4" fmla="*/ 275658 h 557437"/>
              <a:gd name="connsiteX5" fmla="*/ 26519 w 1021370"/>
              <a:gd name="connsiteY5" fmla="*/ 0 h 557437"/>
              <a:gd name="connsiteX0" fmla="*/ 26519 w 1021370"/>
              <a:gd name="connsiteY0" fmla="*/ 44382 h 601819"/>
              <a:gd name="connsiteX1" fmla="*/ 320040 w 1021370"/>
              <a:gd name="connsiteY1" fmla="*/ 0 h 601819"/>
              <a:gd name="connsiteX2" fmla="*/ 1021370 w 1021370"/>
              <a:gd name="connsiteY2" fmla="*/ 44382 h 601819"/>
              <a:gd name="connsiteX3" fmla="*/ 1021370 w 1021370"/>
              <a:gd name="connsiteY3" fmla="*/ 601819 h 601819"/>
              <a:gd name="connsiteX4" fmla="*/ 26519 w 1021370"/>
              <a:gd name="connsiteY4" fmla="*/ 601819 h 601819"/>
              <a:gd name="connsiteX5" fmla="*/ 0 w 1021370"/>
              <a:gd name="connsiteY5" fmla="*/ 320040 h 601819"/>
              <a:gd name="connsiteX6" fmla="*/ 26519 w 1021370"/>
              <a:gd name="connsiteY6" fmla="*/ 44382 h 601819"/>
              <a:gd name="connsiteX0" fmla="*/ 26519 w 1021370"/>
              <a:gd name="connsiteY0" fmla="*/ 60297 h 617734"/>
              <a:gd name="connsiteX1" fmla="*/ 320040 w 1021370"/>
              <a:gd name="connsiteY1" fmla="*/ 15915 h 617734"/>
              <a:gd name="connsiteX2" fmla="*/ 670560 w 1021370"/>
              <a:gd name="connsiteY2" fmla="*/ 675 h 617734"/>
              <a:gd name="connsiteX3" fmla="*/ 1021370 w 1021370"/>
              <a:gd name="connsiteY3" fmla="*/ 60297 h 617734"/>
              <a:gd name="connsiteX4" fmla="*/ 1021370 w 1021370"/>
              <a:gd name="connsiteY4" fmla="*/ 617734 h 617734"/>
              <a:gd name="connsiteX5" fmla="*/ 26519 w 1021370"/>
              <a:gd name="connsiteY5" fmla="*/ 617734 h 617734"/>
              <a:gd name="connsiteX6" fmla="*/ 0 w 1021370"/>
              <a:gd name="connsiteY6" fmla="*/ 335955 h 617734"/>
              <a:gd name="connsiteX7" fmla="*/ 26519 w 1021370"/>
              <a:gd name="connsiteY7" fmla="*/ 60297 h 617734"/>
              <a:gd name="connsiteX0" fmla="*/ 26519 w 1059296"/>
              <a:gd name="connsiteY0" fmla="*/ 60297 h 617734"/>
              <a:gd name="connsiteX1" fmla="*/ 320040 w 1059296"/>
              <a:gd name="connsiteY1" fmla="*/ 15915 h 617734"/>
              <a:gd name="connsiteX2" fmla="*/ 670560 w 1059296"/>
              <a:gd name="connsiteY2" fmla="*/ 675 h 617734"/>
              <a:gd name="connsiteX3" fmla="*/ 1021370 w 1059296"/>
              <a:gd name="connsiteY3" fmla="*/ 60297 h 617734"/>
              <a:gd name="connsiteX4" fmla="*/ 1059180 w 1059296"/>
              <a:gd name="connsiteY4" fmla="*/ 335955 h 617734"/>
              <a:gd name="connsiteX5" fmla="*/ 1021370 w 1059296"/>
              <a:gd name="connsiteY5" fmla="*/ 617734 h 617734"/>
              <a:gd name="connsiteX6" fmla="*/ 26519 w 1059296"/>
              <a:gd name="connsiteY6" fmla="*/ 617734 h 617734"/>
              <a:gd name="connsiteX7" fmla="*/ 0 w 1059296"/>
              <a:gd name="connsiteY7" fmla="*/ 335955 h 617734"/>
              <a:gd name="connsiteX8" fmla="*/ 26519 w 1059296"/>
              <a:gd name="connsiteY8" fmla="*/ 60297 h 617734"/>
              <a:gd name="connsiteX0" fmla="*/ 26519 w 1059296"/>
              <a:gd name="connsiteY0" fmla="*/ 60297 h 640911"/>
              <a:gd name="connsiteX1" fmla="*/ 320040 w 1059296"/>
              <a:gd name="connsiteY1" fmla="*/ 15915 h 640911"/>
              <a:gd name="connsiteX2" fmla="*/ 670560 w 1059296"/>
              <a:gd name="connsiteY2" fmla="*/ 675 h 640911"/>
              <a:gd name="connsiteX3" fmla="*/ 1021370 w 1059296"/>
              <a:gd name="connsiteY3" fmla="*/ 60297 h 640911"/>
              <a:gd name="connsiteX4" fmla="*/ 1059180 w 1059296"/>
              <a:gd name="connsiteY4" fmla="*/ 335955 h 640911"/>
              <a:gd name="connsiteX5" fmla="*/ 1021370 w 1059296"/>
              <a:gd name="connsiteY5" fmla="*/ 617734 h 640911"/>
              <a:gd name="connsiteX6" fmla="*/ 739140 w 1059296"/>
              <a:gd name="connsiteY6" fmla="*/ 640755 h 640911"/>
              <a:gd name="connsiteX7" fmla="*/ 26519 w 1059296"/>
              <a:gd name="connsiteY7" fmla="*/ 617734 h 640911"/>
              <a:gd name="connsiteX8" fmla="*/ 0 w 1059296"/>
              <a:gd name="connsiteY8" fmla="*/ 335955 h 640911"/>
              <a:gd name="connsiteX9" fmla="*/ 26519 w 1059296"/>
              <a:gd name="connsiteY9" fmla="*/ 60297 h 640911"/>
              <a:gd name="connsiteX0" fmla="*/ 26519 w 1059296"/>
              <a:gd name="connsiteY0" fmla="*/ 60297 h 642221"/>
              <a:gd name="connsiteX1" fmla="*/ 320040 w 1059296"/>
              <a:gd name="connsiteY1" fmla="*/ 15915 h 642221"/>
              <a:gd name="connsiteX2" fmla="*/ 670560 w 1059296"/>
              <a:gd name="connsiteY2" fmla="*/ 675 h 642221"/>
              <a:gd name="connsiteX3" fmla="*/ 1021370 w 1059296"/>
              <a:gd name="connsiteY3" fmla="*/ 60297 h 642221"/>
              <a:gd name="connsiteX4" fmla="*/ 1059180 w 1059296"/>
              <a:gd name="connsiteY4" fmla="*/ 335955 h 642221"/>
              <a:gd name="connsiteX5" fmla="*/ 1021370 w 1059296"/>
              <a:gd name="connsiteY5" fmla="*/ 617734 h 642221"/>
              <a:gd name="connsiteX6" fmla="*/ 739140 w 1059296"/>
              <a:gd name="connsiteY6" fmla="*/ 640755 h 642221"/>
              <a:gd name="connsiteX7" fmla="*/ 373380 w 1059296"/>
              <a:gd name="connsiteY7" fmla="*/ 640755 h 642221"/>
              <a:gd name="connsiteX8" fmla="*/ 26519 w 1059296"/>
              <a:gd name="connsiteY8" fmla="*/ 617734 h 642221"/>
              <a:gd name="connsiteX9" fmla="*/ 0 w 1059296"/>
              <a:gd name="connsiteY9" fmla="*/ 335955 h 642221"/>
              <a:gd name="connsiteX10" fmla="*/ 26519 w 1059296"/>
              <a:gd name="connsiteY10" fmla="*/ 60297 h 642221"/>
              <a:gd name="connsiteX0" fmla="*/ 26519 w 1059296"/>
              <a:gd name="connsiteY0" fmla="*/ 60297 h 674185"/>
              <a:gd name="connsiteX1" fmla="*/ 320040 w 1059296"/>
              <a:gd name="connsiteY1" fmla="*/ 15915 h 674185"/>
              <a:gd name="connsiteX2" fmla="*/ 670560 w 1059296"/>
              <a:gd name="connsiteY2" fmla="*/ 675 h 674185"/>
              <a:gd name="connsiteX3" fmla="*/ 1021370 w 1059296"/>
              <a:gd name="connsiteY3" fmla="*/ 60297 h 674185"/>
              <a:gd name="connsiteX4" fmla="*/ 1059180 w 1059296"/>
              <a:gd name="connsiteY4" fmla="*/ 335955 h 674185"/>
              <a:gd name="connsiteX5" fmla="*/ 1021370 w 1059296"/>
              <a:gd name="connsiteY5" fmla="*/ 617734 h 674185"/>
              <a:gd name="connsiteX6" fmla="*/ 739140 w 1059296"/>
              <a:gd name="connsiteY6" fmla="*/ 640755 h 674185"/>
              <a:gd name="connsiteX7" fmla="*/ 373380 w 1059296"/>
              <a:gd name="connsiteY7" fmla="*/ 640755 h 674185"/>
              <a:gd name="connsiteX8" fmla="*/ 26519 w 1059296"/>
              <a:gd name="connsiteY8" fmla="*/ 617734 h 674185"/>
              <a:gd name="connsiteX9" fmla="*/ 0 w 1059296"/>
              <a:gd name="connsiteY9" fmla="*/ 335955 h 674185"/>
              <a:gd name="connsiteX10" fmla="*/ 26519 w 1059296"/>
              <a:gd name="connsiteY10" fmla="*/ 60297 h 674185"/>
              <a:gd name="connsiteX0" fmla="*/ 26519 w 1059296"/>
              <a:gd name="connsiteY0" fmla="*/ 60297 h 679161"/>
              <a:gd name="connsiteX1" fmla="*/ 320040 w 1059296"/>
              <a:gd name="connsiteY1" fmla="*/ 15915 h 679161"/>
              <a:gd name="connsiteX2" fmla="*/ 670560 w 1059296"/>
              <a:gd name="connsiteY2" fmla="*/ 675 h 679161"/>
              <a:gd name="connsiteX3" fmla="*/ 1021370 w 1059296"/>
              <a:gd name="connsiteY3" fmla="*/ 60297 h 679161"/>
              <a:gd name="connsiteX4" fmla="*/ 1059180 w 1059296"/>
              <a:gd name="connsiteY4" fmla="*/ 335955 h 679161"/>
              <a:gd name="connsiteX5" fmla="*/ 1021370 w 1059296"/>
              <a:gd name="connsiteY5" fmla="*/ 617734 h 679161"/>
              <a:gd name="connsiteX6" fmla="*/ 739140 w 1059296"/>
              <a:gd name="connsiteY6" fmla="*/ 640755 h 679161"/>
              <a:gd name="connsiteX7" fmla="*/ 373380 w 1059296"/>
              <a:gd name="connsiteY7" fmla="*/ 640755 h 679161"/>
              <a:gd name="connsiteX8" fmla="*/ 26519 w 1059296"/>
              <a:gd name="connsiteY8" fmla="*/ 617734 h 679161"/>
              <a:gd name="connsiteX9" fmla="*/ 0 w 1059296"/>
              <a:gd name="connsiteY9" fmla="*/ 335955 h 679161"/>
              <a:gd name="connsiteX10" fmla="*/ 26519 w 1059296"/>
              <a:gd name="connsiteY10" fmla="*/ 60297 h 679161"/>
              <a:gd name="connsiteX0" fmla="*/ 26519 w 1059296"/>
              <a:gd name="connsiteY0" fmla="*/ 60297 h 679161"/>
              <a:gd name="connsiteX1" fmla="*/ 320040 w 1059296"/>
              <a:gd name="connsiteY1" fmla="*/ 15915 h 679161"/>
              <a:gd name="connsiteX2" fmla="*/ 670560 w 1059296"/>
              <a:gd name="connsiteY2" fmla="*/ 675 h 679161"/>
              <a:gd name="connsiteX3" fmla="*/ 1021370 w 1059296"/>
              <a:gd name="connsiteY3" fmla="*/ 60297 h 679161"/>
              <a:gd name="connsiteX4" fmla="*/ 1059180 w 1059296"/>
              <a:gd name="connsiteY4" fmla="*/ 335955 h 679161"/>
              <a:gd name="connsiteX5" fmla="*/ 1021370 w 1059296"/>
              <a:gd name="connsiteY5" fmla="*/ 617734 h 679161"/>
              <a:gd name="connsiteX6" fmla="*/ 739140 w 1059296"/>
              <a:gd name="connsiteY6" fmla="*/ 640755 h 679161"/>
              <a:gd name="connsiteX7" fmla="*/ 373380 w 1059296"/>
              <a:gd name="connsiteY7" fmla="*/ 640755 h 679161"/>
              <a:gd name="connsiteX8" fmla="*/ 26519 w 1059296"/>
              <a:gd name="connsiteY8" fmla="*/ 617734 h 679161"/>
              <a:gd name="connsiteX9" fmla="*/ 0 w 1059296"/>
              <a:gd name="connsiteY9" fmla="*/ 335955 h 679161"/>
              <a:gd name="connsiteX10" fmla="*/ 26519 w 1059296"/>
              <a:gd name="connsiteY10" fmla="*/ 60297 h 679161"/>
              <a:gd name="connsiteX0" fmla="*/ 26519 w 1059296"/>
              <a:gd name="connsiteY0" fmla="*/ 60297 h 679161"/>
              <a:gd name="connsiteX1" fmla="*/ 320040 w 1059296"/>
              <a:gd name="connsiteY1" fmla="*/ 15915 h 679161"/>
              <a:gd name="connsiteX2" fmla="*/ 670560 w 1059296"/>
              <a:gd name="connsiteY2" fmla="*/ 675 h 679161"/>
              <a:gd name="connsiteX3" fmla="*/ 1021370 w 1059296"/>
              <a:gd name="connsiteY3" fmla="*/ 60297 h 679161"/>
              <a:gd name="connsiteX4" fmla="*/ 1059180 w 1059296"/>
              <a:gd name="connsiteY4" fmla="*/ 335955 h 679161"/>
              <a:gd name="connsiteX5" fmla="*/ 1021370 w 1059296"/>
              <a:gd name="connsiteY5" fmla="*/ 617734 h 679161"/>
              <a:gd name="connsiteX6" fmla="*/ 739140 w 1059296"/>
              <a:gd name="connsiteY6" fmla="*/ 640755 h 679161"/>
              <a:gd name="connsiteX7" fmla="*/ 373380 w 1059296"/>
              <a:gd name="connsiteY7" fmla="*/ 640755 h 679161"/>
              <a:gd name="connsiteX8" fmla="*/ 26519 w 1059296"/>
              <a:gd name="connsiteY8" fmla="*/ 617734 h 679161"/>
              <a:gd name="connsiteX9" fmla="*/ 0 w 1059296"/>
              <a:gd name="connsiteY9" fmla="*/ 335955 h 679161"/>
              <a:gd name="connsiteX10" fmla="*/ 26519 w 1059296"/>
              <a:gd name="connsiteY10" fmla="*/ 60297 h 679161"/>
              <a:gd name="connsiteX0" fmla="*/ 26519 w 1105870"/>
              <a:gd name="connsiteY0" fmla="*/ 60297 h 679161"/>
              <a:gd name="connsiteX1" fmla="*/ 320040 w 1105870"/>
              <a:gd name="connsiteY1" fmla="*/ 15915 h 679161"/>
              <a:gd name="connsiteX2" fmla="*/ 670560 w 1105870"/>
              <a:gd name="connsiteY2" fmla="*/ 675 h 679161"/>
              <a:gd name="connsiteX3" fmla="*/ 1021370 w 1105870"/>
              <a:gd name="connsiteY3" fmla="*/ 60297 h 679161"/>
              <a:gd name="connsiteX4" fmla="*/ 1059180 w 1105870"/>
              <a:gd name="connsiteY4" fmla="*/ 335955 h 679161"/>
              <a:gd name="connsiteX5" fmla="*/ 1021370 w 1105870"/>
              <a:gd name="connsiteY5" fmla="*/ 617734 h 679161"/>
              <a:gd name="connsiteX6" fmla="*/ 739140 w 1105870"/>
              <a:gd name="connsiteY6" fmla="*/ 640755 h 679161"/>
              <a:gd name="connsiteX7" fmla="*/ 373380 w 1105870"/>
              <a:gd name="connsiteY7" fmla="*/ 640755 h 679161"/>
              <a:gd name="connsiteX8" fmla="*/ 26519 w 1105870"/>
              <a:gd name="connsiteY8" fmla="*/ 617734 h 679161"/>
              <a:gd name="connsiteX9" fmla="*/ 0 w 1105870"/>
              <a:gd name="connsiteY9" fmla="*/ 335955 h 679161"/>
              <a:gd name="connsiteX10" fmla="*/ 26519 w 1105870"/>
              <a:gd name="connsiteY10" fmla="*/ 60297 h 679161"/>
              <a:gd name="connsiteX0" fmla="*/ 26519 w 1105870"/>
              <a:gd name="connsiteY0" fmla="*/ 60297 h 679161"/>
              <a:gd name="connsiteX1" fmla="*/ 320040 w 1105870"/>
              <a:gd name="connsiteY1" fmla="*/ 15915 h 679161"/>
              <a:gd name="connsiteX2" fmla="*/ 670560 w 1105870"/>
              <a:gd name="connsiteY2" fmla="*/ 675 h 679161"/>
              <a:gd name="connsiteX3" fmla="*/ 1021370 w 1105870"/>
              <a:gd name="connsiteY3" fmla="*/ 60297 h 679161"/>
              <a:gd name="connsiteX4" fmla="*/ 1059180 w 1105870"/>
              <a:gd name="connsiteY4" fmla="*/ 335955 h 679161"/>
              <a:gd name="connsiteX5" fmla="*/ 1021370 w 1105870"/>
              <a:gd name="connsiteY5" fmla="*/ 617734 h 679161"/>
              <a:gd name="connsiteX6" fmla="*/ 739140 w 1105870"/>
              <a:gd name="connsiteY6" fmla="*/ 640755 h 679161"/>
              <a:gd name="connsiteX7" fmla="*/ 373380 w 1105870"/>
              <a:gd name="connsiteY7" fmla="*/ 640755 h 679161"/>
              <a:gd name="connsiteX8" fmla="*/ 26519 w 1105870"/>
              <a:gd name="connsiteY8" fmla="*/ 617734 h 679161"/>
              <a:gd name="connsiteX9" fmla="*/ 0 w 1105870"/>
              <a:gd name="connsiteY9" fmla="*/ 335955 h 679161"/>
              <a:gd name="connsiteX10" fmla="*/ 26519 w 1105870"/>
              <a:gd name="connsiteY10" fmla="*/ 60297 h 679161"/>
              <a:gd name="connsiteX0" fmla="*/ 110633 w 1189984"/>
              <a:gd name="connsiteY0" fmla="*/ 60297 h 679161"/>
              <a:gd name="connsiteX1" fmla="*/ 404154 w 1189984"/>
              <a:gd name="connsiteY1" fmla="*/ 15915 h 679161"/>
              <a:gd name="connsiteX2" fmla="*/ 754674 w 1189984"/>
              <a:gd name="connsiteY2" fmla="*/ 675 h 679161"/>
              <a:gd name="connsiteX3" fmla="*/ 1105484 w 1189984"/>
              <a:gd name="connsiteY3" fmla="*/ 60297 h 679161"/>
              <a:gd name="connsiteX4" fmla="*/ 1143294 w 1189984"/>
              <a:gd name="connsiteY4" fmla="*/ 335955 h 679161"/>
              <a:gd name="connsiteX5" fmla="*/ 1105484 w 1189984"/>
              <a:gd name="connsiteY5" fmla="*/ 617734 h 679161"/>
              <a:gd name="connsiteX6" fmla="*/ 823254 w 1189984"/>
              <a:gd name="connsiteY6" fmla="*/ 640755 h 679161"/>
              <a:gd name="connsiteX7" fmla="*/ 457494 w 1189984"/>
              <a:gd name="connsiteY7" fmla="*/ 640755 h 679161"/>
              <a:gd name="connsiteX8" fmla="*/ 110633 w 1189984"/>
              <a:gd name="connsiteY8" fmla="*/ 617734 h 679161"/>
              <a:gd name="connsiteX9" fmla="*/ 84114 w 1189984"/>
              <a:gd name="connsiteY9" fmla="*/ 335955 h 679161"/>
              <a:gd name="connsiteX10" fmla="*/ 110633 w 1189984"/>
              <a:gd name="connsiteY10" fmla="*/ 60297 h 679161"/>
              <a:gd name="connsiteX0" fmla="*/ 114079 w 1193430"/>
              <a:gd name="connsiteY0" fmla="*/ 60297 h 679161"/>
              <a:gd name="connsiteX1" fmla="*/ 407600 w 1193430"/>
              <a:gd name="connsiteY1" fmla="*/ 15915 h 679161"/>
              <a:gd name="connsiteX2" fmla="*/ 758120 w 1193430"/>
              <a:gd name="connsiteY2" fmla="*/ 675 h 679161"/>
              <a:gd name="connsiteX3" fmla="*/ 1108930 w 1193430"/>
              <a:gd name="connsiteY3" fmla="*/ 60297 h 679161"/>
              <a:gd name="connsiteX4" fmla="*/ 1146740 w 1193430"/>
              <a:gd name="connsiteY4" fmla="*/ 335955 h 679161"/>
              <a:gd name="connsiteX5" fmla="*/ 1108930 w 1193430"/>
              <a:gd name="connsiteY5" fmla="*/ 617734 h 679161"/>
              <a:gd name="connsiteX6" fmla="*/ 826700 w 1193430"/>
              <a:gd name="connsiteY6" fmla="*/ 640755 h 679161"/>
              <a:gd name="connsiteX7" fmla="*/ 460940 w 1193430"/>
              <a:gd name="connsiteY7" fmla="*/ 640755 h 679161"/>
              <a:gd name="connsiteX8" fmla="*/ 114079 w 1193430"/>
              <a:gd name="connsiteY8" fmla="*/ 617734 h 679161"/>
              <a:gd name="connsiteX9" fmla="*/ 87560 w 1193430"/>
              <a:gd name="connsiteY9" fmla="*/ 335955 h 679161"/>
              <a:gd name="connsiteX10" fmla="*/ 114079 w 1193430"/>
              <a:gd name="connsiteY10" fmla="*/ 60297 h 679161"/>
              <a:gd name="connsiteX0" fmla="*/ 147407 w 1226758"/>
              <a:gd name="connsiteY0" fmla="*/ 60297 h 679161"/>
              <a:gd name="connsiteX1" fmla="*/ 440928 w 1226758"/>
              <a:gd name="connsiteY1" fmla="*/ 15915 h 679161"/>
              <a:gd name="connsiteX2" fmla="*/ 791448 w 1226758"/>
              <a:gd name="connsiteY2" fmla="*/ 675 h 679161"/>
              <a:gd name="connsiteX3" fmla="*/ 1142258 w 1226758"/>
              <a:gd name="connsiteY3" fmla="*/ 60297 h 679161"/>
              <a:gd name="connsiteX4" fmla="*/ 1180068 w 1226758"/>
              <a:gd name="connsiteY4" fmla="*/ 335955 h 679161"/>
              <a:gd name="connsiteX5" fmla="*/ 1142258 w 1226758"/>
              <a:gd name="connsiteY5" fmla="*/ 617734 h 679161"/>
              <a:gd name="connsiteX6" fmla="*/ 860028 w 1226758"/>
              <a:gd name="connsiteY6" fmla="*/ 640755 h 679161"/>
              <a:gd name="connsiteX7" fmla="*/ 494268 w 1226758"/>
              <a:gd name="connsiteY7" fmla="*/ 640755 h 679161"/>
              <a:gd name="connsiteX8" fmla="*/ 147407 w 1226758"/>
              <a:gd name="connsiteY8" fmla="*/ 617734 h 679161"/>
              <a:gd name="connsiteX9" fmla="*/ 74756 w 1226758"/>
              <a:gd name="connsiteY9" fmla="*/ 335955 h 679161"/>
              <a:gd name="connsiteX10" fmla="*/ 147407 w 1226758"/>
              <a:gd name="connsiteY10" fmla="*/ 60297 h 679161"/>
              <a:gd name="connsiteX0" fmla="*/ 147407 w 1226758"/>
              <a:gd name="connsiteY0" fmla="*/ 60297 h 679161"/>
              <a:gd name="connsiteX1" fmla="*/ 440928 w 1226758"/>
              <a:gd name="connsiteY1" fmla="*/ 15915 h 679161"/>
              <a:gd name="connsiteX2" fmla="*/ 791448 w 1226758"/>
              <a:gd name="connsiteY2" fmla="*/ 675 h 679161"/>
              <a:gd name="connsiteX3" fmla="*/ 1142258 w 1226758"/>
              <a:gd name="connsiteY3" fmla="*/ 60297 h 679161"/>
              <a:gd name="connsiteX4" fmla="*/ 1180068 w 1226758"/>
              <a:gd name="connsiteY4" fmla="*/ 335955 h 679161"/>
              <a:gd name="connsiteX5" fmla="*/ 1142258 w 1226758"/>
              <a:gd name="connsiteY5" fmla="*/ 617734 h 679161"/>
              <a:gd name="connsiteX6" fmla="*/ 860028 w 1226758"/>
              <a:gd name="connsiteY6" fmla="*/ 640755 h 679161"/>
              <a:gd name="connsiteX7" fmla="*/ 494268 w 1226758"/>
              <a:gd name="connsiteY7" fmla="*/ 640755 h 679161"/>
              <a:gd name="connsiteX8" fmla="*/ 147407 w 1226758"/>
              <a:gd name="connsiteY8" fmla="*/ 617734 h 679161"/>
              <a:gd name="connsiteX9" fmla="*/ 74756 w 1226758"/>
              <a:gd name="connsiteY9" fmla="*/ 335955 h 679161"/>
              <a:gd name="connsiteX10" fmla="*/ 147407 w 1226758"/>
              <a:gd name="connsiteY10" fmla="*/ 60297 h 679161"/>
              <a:gd name="connsiteX0" fmla="*/ 128923 w 1208274"/>
              <a:gd name="connsiteY0" fmla="*/ 60297 h 679161"/>
              <a:gd name="connsiteX1" fmla="*/ 422444 w 1208274"/>
              <a:gd name="connsiteY1" fmla="*/ 15915 h 679161"/>
              <a:gd name="connsiteX2" fmla="*/ 772964 w 1208274"/>
              <a:gd name="connsiteY2" fmla="*/ 675 h 679161"/>
              <a:gd name="connsiteX3" fmla="*/ 1123774 w 1208274"/>
              <a:gd name="connsiteY3" fmla="*/ 60297 h 679161"/>
              <a:gd name="connsiteX4" fmla="*/ 1161584 w 1208274"/>
              <a:gd name="connsiteY4" fmla="*/ 335955 h 679161"/>
              <a:gd name="connsiteX5" fmla="*/ 1123774 w 1208274"/>
              <a:gd name="connsiteY5" fmla="*/ 617734 h 679161"/>
              <a:gd name="connsiteX6" fmla="*/ 841544 w 1208274"/>
              <a:gd name="connsiteY6" fmla="*/ 640755 h 679161"/>
              <a:gd name="connsiteX7" fmla="*/ 475784 w 1208274"/>
              <a:gd name="connsiteY7" fmla="*/ 640755 h 679161"/>
              <a:gd name="connsiteX8" fmla="*/ 128923 w 1208274"/>
              <a:gd name="connsiteY8" fmla="*/ 617734 h 679161"/>
              <a:gd name="connsiteX9" fmla="*/ 56272 w 1208274"/>
              <a:gd name="connsiteY9" fmla="*/ 335955 h 679161"/>
              <a:gd name="connsiteX10" fmla="*/ 128923 w 1208274"/>
              <a:gd name="connsiteY10" fmla="*/ 60297 h 679161"/>
              <a:gd name="connsiteX0" fmla="*/ 104518 w 1183869"/>
              <a:gd name="connsiteY0" fmla="*/ 60297 h 679161"/>
              <a:gd name="connsiteX1" fmla="*/ 398039 w 1183869"/>
              <a:gd name="connsiteY1" fmla="*/ 15915 h 679161"/>
              <a:gd name="connsiteX2" fmla="*/ 748559 w 1183869"/>
              <a:gd name="connsiteY2" fmla="*/ 675 h 679161"/>
              <a:gd name="connsiteX3" fmla="*/ 1099369 w 1183869"/>
              <a:gd name="connsiteY3" fmla="*/ 60297 h 679161"/>
              <a:gd name="connsiteX4" fmla="*/ 1137179 w 1183869"/>
              <a:gd name="connsiteY4" fmla="*/ 335955 h 679161"/>
              <a:gd name="connsiteX5" fmla="*/ 1099369 w 1183869"/>
              <a:gd name="connsiteY5" fmla="*/ 617734 h 679161"/>
              <a:gd name="connsiteX6" fmla="*/ 817139 w 1183869"/>
              <a:gd name="connsiteY6" fmla="*/ 640755 h 679161"/>
              <a:gd name="connsiteX7" fmla="*/ 451379 w 1183869"/>
              <a:gd name="connsiteY7" fmla="*/ 640755 h 679161"/>
              <a:gd name="connsiteX8" fmla="*/ 104518 w 1183869"/>
              <a:gd name="connsiteY8" fmla="*/ 617734 h 679161"/>
              <a:gd name="connsiteX9" fmla="*/ 31867 w 1183869"/>
              <a:gd name="connsiteY9" fmla="*/ 335955 h 679161"/>
              <a:gd name="connsiteX10" fmla="*/ 104518 w 1183869"/>
              <a:gd name="connsiteY10" fmla="*/ 60297 h 67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3869" h="679161">
                <a:moveTo>
                  <a:pt x="104518" y="60297"/>
                </a:moveTo>
                <a:cubicBezTo>
                  <a:pt x="197278" y="58203"/>
                  <a:pt x="305279" y="18009"/>
                  <a:pt x="398039" y="15915"/>
                </a:cubicBezTo>
                <a:cubicBezTo>
                  <a:pt x="507259" y="20995"/>
                  <a:pt x="639339" y="-4405"/>
                  <a:pt x="748559" y="675"/>
                </a:cubicBezTo>
                <a:lnTo>
                  <a:pt x="1099369" y="60297"/>
                </a:lnTo>
                <a:cubicBezTo>
                  <a:pt x="1096732" y="149643"/>
                  <a:pt x="1238876" y="117069"/>
                  <a:pt x="1137179" y="335955"/>
                </a:cubicBezTo>
                <a:cubicBezTo>
                  <a:pt x="1124576" y="429881"/>
                  <a:pt x="1271992" y="531428"/>
                  <a:pt x="1099369" y="617734"/>
                </a:cubicBezTo>
                <a:cubicBezTo>
                  <a:pt x="1007832" y="615248"/>
                  <a:pt x="1030596" y="704201"/>
                  <a:pt x="817139" y="640755"/>
                </a:cubicBezTo>
                <a:cubicBezTo>
                  <a:pt x="697759" y="635675"/>
                  <a:pt x="646959" y="729655"/>
                  <a:pt x="451379" y="640755"/>
                </a:cubicBezTo>
                <a:cubicBezTo>
                  <a:pt x="267179" y="724521"/>
                  <a:pt x="220138" y="625408"/>
                  <a:pt x="104518" y="617734"/>
                </a:cubicBezTo>
                <a:cubicBezTo>
                  <a:pt x="100758" y="523808"/>
                  <a:pt x="-8653" y="583104"/>
                  <a:pt x="31867" y="335955"/>
                </a:cubicBezTo>
                <a:cubicBezTo>
                  <a:pt x="40707" y="197937"/>
                  <a:pt x="-82878" y="113877"/>
                  <a:pt x="104518" y="6029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A890812D-2CE3-4BFB-BA57-3F725267B082}"/>
              </a:ext>
            </a:extLst>
          </p:cNvPr>
          <p:cNvSpPr/>
          <p:nvPr/>
        </p:nvSpPr>
        <p:spPr>
          <a:xfrm>
            <a:off x="9731424" y="907597"/>
            <a:ext cx="1812533" cy="782495"/>
          </a:xfrm>
          <a:prstGeom prst="round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</a:rPr>
              <a:t>Cl</a:t>
            </a:r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oth</a:t>
            </a:r>
            <a:endParaRPr lang="en-US" sz="48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63897DF0-D438-49C1-A6BE-8961C71B3951}"/>
              </a:ext>
            </a:extLst>
          </p:cNvPr>
          <p:cNvSpPr/>
          <p:nvPr/>
        </p:nvSpPr>
        <p:spPr>
          <a:xfrm>
            <a:off x="4505127" y="3368572"/>
            <a:ext cx="1016756" cy="688561"/>
          </a:xfrm>
          <a:prstGeom prst="roundRect">
            <a:avLst/>
          </a:prstGeom>
          <a:noFill/>
          <a:ln>
            <a:solidFill>
              <a:srgbClr val="FFFF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err="1">
                <a:ln>
                  <a:solidFill>
                    <a:sysClr val="windowText" lastClr="000000"/>
                  </a:solidFill>
                </a:ln>
                <a:solidFill>
                  <a:srgbClr val="FFFF4B"/>
                </a:solidFill>
              </a:rPr>
              <a:t>Gl</a:t>
            </a:r>
            <a:endParaRPr lang="en-US" sz="4800" b="1" dirty="0">
              <a:ln>
                <a:solidFill>
                  <a:sysClr val="windowText" lastClr="000000"/>
                </a:solidFill>
              </a:ln>
              <a:solidFill>
                <a:srgbClr val="FFFF4B"/>
              </a:solidFill>
            </a:endParaRP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4D7D4E9B-60D5-4F29-A8BE-53B968F71588}"/>
              </a:ext>
            </a:extLst>
          </p:cNvPr>
          <p:cNvSpPr/>
          <p:nvPr/>
        </p:nvSpPr>
        <p:spPr>
          <a:xfrm>
            <a:off x="4134620" y="4202205"/>
            <a:ext cx="1893463" cy="780516"/>
          </a:xfrm>
          <a:prstGeom prst="roundRect">
            <a:avLst/>
          </a:prstGeom>
          <a:noFill/>
          <a:ln>
            <a:solidFill>
              <a:srgbClr val="FFFF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rgbClr val="FFFF4B"/>
                </a:solidFill>
              </a:rPr>
              <a:t>Gl</a:t>
            </a:r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ove</a:t>
            </a:r>
            <a:endParaRPr lang="en-US" sz="48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F823834C-4367-4F12-B7F9-5D644C53F289}"/>
              </a:ext>
            </a:extLst>
          </p:cNvPr>
          <p:cNvGrpSpPr/>
          <p:nvPr/>
        </p:nvGrpSpPr>
        <p:grpSpPr>
          <a:xfrm rot="1556465">
            <a:off x="4468284" y="5013529"/>
            <a:ext cx="1217502" cy="1469458"/>
            <a:chOff x="6028660" y="3911863"/>
            <a:chExt cx="1209972" cy="1221240"/>
          </a:xfrm>
          <a:effectLst/>
        </p:grpSpPr>
        <p:sp>
          <p:nvSpPr>
            <p:cNvPr id="98" name="Rectangle 82">
              <a:extLst>
                <a:ext uri="{FF2B5EF4-FFF2-40B4-BE49-F238E27FC236}">
                  <a16:creationId xmlns:a16="http://schemas.microsoft.com/office/drawing/2014/main" id="{6F65FDF2-56C8-4302-AE70-3AD66BD29FF5}"/>
                </a:ext>
              </a:extLst>
            </p:cNvPr>
            <p:cNvSpPr/>
            <p:nvPr/>
          </p:nvSpPr>
          <p:spPr>
            <a:xfrm>
              <a:off x="6028660" y="3911863"/>
              <a:ext cx="1209972" cy="963773"/>
            </a:xfrm>
            <a:custGeom>
              <a:avLst/>
              <a:gdLst>
                <a:gd name="connsiteX0" fmla="*/ 0 w 1166353"/>
                <a:gd name="connsiteY0" fmla="*/ 0 h 420914"/>
                <a:gd name="connsiteX1" fmla="*/ 1166353 w 1166353"/>
                <a:gd name="connsiteY1" fmla="*/ 0 h 420914"/>
                <a:gd name="connsiteX2" fmla="*/ 1166353 w 1166353"/>
                <a:gd name="connsiteY2" fmla="*/ 420914 h 420914"/>
                <a:gd name="connsiteX3" fmla="*/ 0 w 1166353"/>
                <a:gd name="connsiteY3" fmla="*/ 420914 h 420914"/>
                <a:gd name="connsiteX4" fmla="*/ 0 w 1166353"/>
                <a:gd name="connsiteY4" fmla="*/ 0 h 420914"/>
                <a:gd name="connsiteX0" fmla="*/ 0 w 1166353"/>
                <a:gd name="connsiteY0" fmla="*/ 464458 h 885372"/>
                <a:gd name="connsiteX1" fmla="*/ 319315 w 1166353"/>
                <a:gd name="connsiteY1" fmla="*/ 0 h 885372"/>
                <a:gd name="connsiteX2" fmla="*/ 1166353 w 1166353"/>
                <a:gd name="connsiteY2" fmla="*/ 464458 h 885372"/>
                <a:gd name="connsiteX3" fmla="*/ 1166353 w 1166353"/>
                <a:gd name="connsiteY3" fmla="*/ 885372 h 885372"/>
                <a:gd name="connsiteX4" fmla="*/ 0 w 1166353"/>
                <a:gd name="connsiteY4" fmla="*/ 885372 h 885372"/>
                <a:gd name="connsiteX5" fmla="*/ 0 w 1166353"/>
                <a:gd name="connsiteY5" fmla="*/ 464458 h 885372"/>
                <a:gd name="connsiteX0" fmla="*/ 0 w 1166353"/>
                <a:gd name="connsiteY0" fmla="*/ 464458 h 885372"/>
                <a:gd name="connsiteX1" fmla="*/ 319315 w 1166353"/>
                <a:gd name="connsiteY1" fmla="*/ 0 h 885372"/>
                <a:gd name="connsiteX2" fmla="*/ 1166353 w 1166353"/>
                <a:gd name="connsiteY2" fmla="*/ 464458 h 885372"/>
                <a:gd name="connsiteX3" fmla="*/ 1166353 w 1166353"/>
                <a:gd name="connsiteY3" fmla="*/ 885372 h 885372"/>
                <a:gd name="connsiteX4" fmla="*/ 0 w 1166353"/>
                <a:gd name="connsiteY4" fmla="*/ 885372 h 885372"/>
                <a:gd name="connsiteX5" fmla="*/ 0 w 1166353"/>
                <a:gd name="connsiteY5" fmla="*/ 464458 h 885372"/>
                <a:gd name="connsiteX0" fmla="*/ 0 w 1166353"/>
                <a:gd name="connsiteY0" fmla="*/ 563136 h 984050"/>
                <a:gd name="connsiteX1" fmla="*/ 319315 w 1166353"/>
                <a:gd name="connsiteY1" fmla="*/ 98678 h 984050"/>
                <a:gd name="connsiteX2" fmla="*/ 740230 w 1166353"/>
                <a:gd name="connsiteY2" fmla="*/ 26107 h 984050"/>
                <a:gd name="connsiteX3" fmla="*/ 1166353 w 1166353"/>
                <a:gd name="connsiteY3" fmla="*/ 563136 h 984050"/>
                <a:gd name="connsiteX4" fmla="*/ 1166353 w 1166353"/>
                <a:gd name="connsiteY4" fmla="*/ 984050 h 984050"/>
                <a:gd name="connsiteX5" fmla="*/ 0 w 1166353"/>
                <a:gd name="connsiteY5" fmla="*/ 984050 h 984050"/>
                <a:gd name="connsiteX6" fmla="*/ 0 w 1166353"/>
                <a:gd name="connsiteY6" fmla="*/ 563136 h 984050"/>
                <a:gd name="connsiteX0" fmla="*/ 0 w 1166353"/>
                <a:gd name="connsiteY0" fmla="*/ 537029 h 957943"/>
                <a:gd name="connsiteX1" fmla="*/ 319315 w 1166353"/>
                <a:gd name="connsiteY1" fmla="*/ 72571 h 957943"/>
                <a:gd name="connsiteX2" fmla="*/ 740230 w 1166353"/>
                <a:gd name="connsiteY2" fmla="*/ 0 h 957943"/>
                <a:gd name="connsiteX3" fmla="*/ 1166353 w 1166353"/>
                <a:gd name="connsiteY3" fmla="*/ 537029 h 957943"/>
                <a:gd name="connsiteX4" fmla="*/ 1166353 w 1166353"/>
                <a:gd name="connsiteY4" fmla="*/ 957943 h 957943"/>
                <a:gd name="connsiteX5" fmla="*/ 0 w 1166353"/>
                <a:gd name="connsiteY5" fmla="*/ 957943 h 957943"/>
                <a:gd name="connsiteX6" fmla="*/ 0 w 1166353"/>
                <a:gd name="connsiteY6" fmla="*/ 537029 h 957943"/>
                <a:gd name="connsiteX0" fmla="*/ 0 w 1166353"/>
                <a:gd name="connsiteY0" fmla="*/ 542676 h 963590"/>
                <a:gd name="connsiteX1" fmla="*/ 319315 w 1166353"/>
                <a:gd name="connsiteY1" fmla="*/ 78218 h 963590"/>
                <a:gd name="connsiteX2" fmla="*/ 566058 w 1166353"/>
                <a:gd name="connsiteY2" fmla="*/ 513647 h 963590"/>
                <a:gd name="connsiteX3" fmla="*/ 740230 w 1166353"/>
                <a:gd name="connsiteY3" fmla="*/ 5647 h 963590"/>
                <a:gd name="connsiteX4" fmla="*/ 1166353 w 1166353"/>
                <a:gd name="connsiteY4" fmla="*/ 542676 h 963590"/>
                <a:gd name="connsiteX5" fmla="*/ 1166353 w 1166353"/>
                <a:gd name="connsiteY5" fmla="*/ 963590 h 963590"/>
                <a:gd name="connsiteX6" fmla="*/ 0 w 1166353"/>
                <a:gd name="connsiteY6" fmla="*/ 963590 h 963590"/>
                <a:gd name="connsiteX7" fmla="*/ 0 w 1166353"/>
                <a:gd name="connsiteY7" fmla="*/ 542676 h 963590"/>
                <a:gd name="connsiteX0" fmla="*/ 0 w 1166353"/>
                <a:gd name="connsiteY0" fmla="*/ 542676 h 963590"/>
                <a:gd name="connsiteX1" fmla="*/ 319315 w 1166353"/>
                <a:gd name="connsiteY1" fmla="*/ 78218 h 963590"/>
                <a:gd name="connsiteX2" fmla="*/ 566058 w 1166353"/>
                <a:gd name="connsiteY2" fmla="*/ 513647 h 963590"/>
                <a:gd name="connsiteX3" fmla="*/ 609601 w 1166353"/>
                <a:gd name="connsiteY3" fmla="*/ 5647 h 963590"/>
                <a:gd name="connsiteX4" fmla="*/ 1166353 w 1166353"/>
                <a:gd name="connsiteY4" fmla="*/ 542676 h 963590"/>
                <a:gd name="connsiteX5" fmla="*/ 1166353 w 1166353"/>
                <a:gd name="connsiteY5" fmla="*/ 963590 h 963590"/>
                <a:gd name="connsiteX6" fmla="*/ 0 w 1166353"/>
                <a:gd name="connsiteY6" fmla="*/ 963590 h 963590"/>
                <a:gd name="connsiteX7" fmla="*/ 0 w 1166353"/>
                <a:gd name="connsiteY7" fmla="*/ 542676 h 963590"/>
                <a:gd name="connsiteX0" fmla="*/ 0 w 1166353"/>
                <a:gd name="connsiteY0" fmla="*/ 540756 h 961670"/>
                <a:gd name="connsiteX1" fmla="*/ 319315 w 1166353"/>
                <a:gd name="connsiteY1" fmla="*/ 76298 h 961670"/>
                <a:gd name="connsiteX2" fmla="*/ 566058 w 1166353"/>
                <a:gd name="connsiteY2" fmla="*/ 511727 h 961670"/>
                <a:gd name="connsiteX3" fmla="*/ 609601 w 1166353"/>
                <a:gd name="connsiteY3" fmla="*/ 3727 h 961670"/>
                <a:gd name="connsiteX4" fmla="*/ 870858 w 1166353"/>
                <a:gd name="connsiteY4" fmla="*/ 526241 h 961670"/>
                <a:gd name="connsiteX5" fmla="*/ 1166353 w 1166353"/>
                <a:gd name="connsiteY5" fmla="*/ 540756 h 961670"/>
                <a:gd name="connsiteX6" fmla="*/ 1166353 w 1166353"/>
                <a:gd name="connsiteY6" fmla="*/ 961670 h 961670"/>
                <a:gd name="connsiteX7" fmla="*/ 0 w 1166353"/>
                <a:gd name="connsiteY7" fmla="*/ 961670 h 961670"/>
                <a:gd name="connsiteX8" fmla="*/ 0 w 1166353"/>
                <a:gd name="connsiteY8" fmla="*/ 540756 h 961670"/>
                <a:gd name="connsiteX0" fmla="*/ 0 w 1166353"/>
                <a:gd name="connsiteY0" fmla="*/ 543265 h 964179"/>
                <a:gd name="connsiteX1" fmla="*/ 319315 w 1166353"/>
                <a:gd name="connsiteY1" fmla="*/ 78807 h 964179"/>
                <a:gd name="connsiteX2" fmla="*/ 566058 w 1166353"/>
                <a:gd name="connsiteY2" fmla="*/ 514236 h 964179"/>
                <a:gd name="connsiteX3" fmla="*/ 609601 w 1166353"/>
                <a:gd name="connsiteY3" fmla="*/ 6236 h 964179"/>
                <a:gd name="connsiteX4" fmla="*/ 870858 w 1166353"/>
                <a:gd name="connsiteY4" fmla="*/ 528750 h 964179"/>
                <a:gd name="connsiteX5" fmla="*/ 1166353 w 1166353"/>
                <a:gd name="connsiteY5" fmla="*/ 543265 h 964179"/>
                <a:gd name="connsiteX6" fmla="*/ 1166353 w 1166353"/>
                <a:gd name="connsiteY6" fmla="*/ 964179 h 964179"/>
                <a:gd name="connsiteX7" fmla="*/ 0 w 1166353"/>
                <a:gd name="connsiteY7" fmla="*/ 964179 h 964179"/>
                <a:gd name="connsiteX8" fmla="*/ 0 w 1166353"/>
                <a:gd name="connsiteY8" fmla="*/ 543265 h 964179"/>
                <a:gd name="connsiteX0" fmla="*/ 0 w 1166353"/>
                <a:gd name="connsiteY0" fmla="*/ 543265 h 964179"/>
                <a:gd name="connsiteX1" fmla="*/ 319315 w 1166353"/>
                <a:gd name="connsiteY1" fmla="*/ 78807 h 964179"/>
                <a:gd name="connsiteX2" fmla="*/ 566058 w 1166353"/>
                <a:gd name="connsiteY2" fmla="*/ 514236 h 964179"/>
                <a:gd name="connsiteX3" fmla="*/ 667658 w 1166353"/>
                <a:gd name="connsiteY3" fmla="*/ 20750 h 964179"/>
                <a:gd name="connsiteX4" fmla="*/ 870858 w 1166353"/>
                <a:gd name="connsiteY4" fmla="*/ 528750 h 964179"/>
                <a:gd name="connsiteX5" fmla="*/ 1166353 w 1166353"/>
                <a:gd name="connsiteY5" fmla="*/ 543265 h 964179"/>
                <a:gd name="connsiteX6" fmla="*/ 1166353 w 1166353"/>
                <a:gd name="connsiteY6" fmla="*/ 964179 h 964179"/>
                <a:gd name="connsiteX7" fmla="*/ 0 w 1166353"/>
                <a:gd name="connsiteY7" fmla="*/ 964179 h 964179"/>
                <a:gd name="connsiteX8" fmla="*/ 0 w 1166353"/>
                <a:gd name="connsiteY8" fmla="*/ 543265 h 964179"/>
                <a:gd name="connsiteX0" fmla="*/ 0 w 1166353"/>
                <a:gd name="connsiteY0" fmla="*/ 566064 h 986978"/>
                <a:gd name="connsiteX1" fmla="*/ 319315 w 1166353"/>
                <a:gd name="connsiteY1" fmla="*/ 101606 h 986978"/>
                <a:gd name="connsiteX2" fmla="*/ 566058 w 1166353"/>
                <a:gd name="connsiteY2" fmla="*/ 537035 h 986978"/>
                <a:gd name="connsiteX3" fmla="*/ 667658 w 1166353"/>
                <a:gd name="connsiteY3" fmla="*/ 43549 h 986978"/>
                <a:gd name="connsiteX4" fmla="*/ 870858 w 1166353"/>
                <a:gd name="connsiteY4" fmla="*/ 551549 h 986978"/>
                <a:gd name="connsiteX5" fmla="*/ 1030515 w 1166353"/>
                <a:gd name="connsiteY5" fmla="*/ 7 h 986978"/>
                <a:gd name="connsiteX6" fmla="*/ 1166353 w 1166353"/>
                <a:gd name="connsiteY6" fmla="*/ 566064 h 986978"/>
                <a:gd name="connsiteX7" fmla="*/ 1166353 w 1166353"/>
                <a:gd name="connsiteY7" fmla="*/ 986978 h 986978"/>
                <a:gd name="connsiteX8" fmla="*/ 0 w 1166353"/>
                <a:gd name="connsiteY8" fmla="*/ 986978 h 986978"/>
                <a:gd name="connsiteX9" fmla="*/ 0 w 1166353"/>
                <a:gd name="connsiteY9" fmla="*/ 566064 h 986978"/>
                <a:gd name="connsiteX0" fmla="*/ 0 w 1166353"/>
                <a:gd name="connsiteY0" fmla="*/ 580578 h 1001492"/>
                <a:gd name="connsiteX1" fmla="*/ 319315 w 1166353"/>
                <a:gd name="connsiteY1" fmla="*/ 116120 h 1001492"/>
                <a:gd name="connsiteX2" fmla="*/ 566058 w 1166353"/>
                <a:gd name="connsiteY2" fmla="*/ 551549 h 1001492"/>
                <a:gd name="connsiteX3" fmla="*/ 667658 w 1166353"/>
                <a:gd name="connsiteY3" fmla="*/ 58063 h 1001492"/>
                <a:gd name="connsiteX4" fmla="*/ 870858 w 1166353"/>
                <a:gd name="connsiteY4" fmla="*/ 566063 h 1001492"/>
                <a:gd name="connsiteX5" fmla="*/ 1059544 w 1166353"/>
                <a:gd name="connsiteY5" fmla="*/ 7 h 1001492"/>
                <a:gd name="connsiteX6" fmla="*/ 1166353 w 1166353"/>
                <a:gd name="connsiteY6" fmla="*/ 580578 h 1001492"/>
                <a:gd name="connsiteX7" fmla="*/ 1166353 w 1166353"/>
                <a:gd name="connsiteY7" fmla="*/ 1001492 h 1001492"/>
                <a:gd name="connsiteX8" fmla="*/ 0 w 1166353"/>
                <a:gd name="connsiteY8" fmla="*/ 1001492 h 1001492"/>
                <a:gd name="connsiteX9" fmla="*/ 0 w 1166353"/>
                <a:gd name="connsiteY9" fmla="*/ 580578 h 1001492"/>
                <a:gd name="connsiteX0" fmla="*/ 0 w 1194567"/>
                <a:gd name="connsiteY0" fmla="*/ 580578 h 1001492"/>
                <a:gd name="connsiteX1" fmla="*/ 319315 w 1194567"/>
                <a:gd name="connsiteY1" fmla="*/ 116120 h 1001492"/>
                <a:gd name="connsiteX2" fmla="*/ 566058 w 1194567"/>
                <a:gd name="connsiteY2" fmla="*/ 551549 h 1001492"/>
                <a:gd name="connsiteX3" fmla="*/ 667658 w 1194567"/>
                <a:gd name="connsiteY3" fmla="*/ 58063 h 1001492"/>
                <a:gd name="connsiteX4" fmla="*/ 870858 w 1194567"/>
                <a:gd name="connsiteY4" fmla="*/ 566063 h 1001492"/>
                <a:gd name="connsiteX5" fmla="*/ 1059544 w 1194567"/>
                <a:gd name="connsiteY5" fmla="*/ 7 h 1001492"/>
                <a:gd name="connsiteX6" fmla="*/ 1166353 w 1194567"/>
                <a:gd name="connsiteY6" fmla="*/ 580578 h 1001492"/>
                <a:gd name="connsiteX7" fmla="*/ 1166353 w 1194567"/>
                <a:gd name="connsiteY7" fmla="*/ 1001492 h 1001492"/>
                <a:gd name="connsiteX8" fmla="*/ 0 w 1194567"/>
                <a:gd name="connsiteY8" fmla="*/ 1001492 h 1001492"/>
                <a:gd name="connsiteX9" fmla="*/ 0 w 1194567"/>
                <a:gd name="connsiteY9" fmla="*/ 580578 h 1001492"/>
                <a:gd name="connsiteX0" fmla="*/ 0 w 1172672"/>
                <a:gd name="connsiteY0" fmla="*/ 580578 h 1001492"/>
                <a:gd name="connsiteX1" fmla="*/ 319315 w 1172672"/>
                <a:gd name="connsiteY1" fmla="*/ 116120 h 1001492"/>
                <a:gd name="connsiteX2" fmla="*/ 566058 w 1172672"/>
                <a:gd name="connsiteY2" fmla="*/ 551549 h 1001492"/>
                <a:gd name="connsiteX3" fmla="*/ 667658 w 1172672"/>
                <a:gd name="connsiteY3" fmla="*/ 58063 h 1001492"/>
                <a:gd name="connsiteX4" fmla="*/ 870858 w 1172672"/>
                <a:gd name="connsiteY4" fmla="*/ 566063 h 1001492"/>
                <a:gd name="connsiteX5" fmla="*/ 1016002 w 1172672"/>
                <a:gd name="connsiteY5" fmla="*/ 7 h 1001492"/>
                <a:gd name="connsiteX6" fmla="*/ 1166353 w 1172672"/>
                <a:gd name="connsiteY6" fmla="*/ 580578 h 1001492"/>
                <a:gd name="connsiteX7" fmla="*/ 1166353 w 1172672"/>
                <a:gd name="connsiteY7" fmla="*/ 1001492 h 1001492"/>
                <a:gd name="connsiteX8" fmla="*/ 0 w 1172672"/>
                <a:gd name="connsiteY8" fmla="*/ 1001492 h 1001492"/>
                <a:gd name="connsiteX9" fmla="*/ 0 w 1172672"/>
                <a:gd name="connsiteY9" fmla="*/ 580578 h 1001492"/>
                <a:gd name="connsiteX0" fmla="*/ 0 w 1172672"/>
                <a:gd name="connsiteY0" fmla="*/ 580578 h 1001492"/>
                <a:gd name="connsiteX1" fmla="*/ 319315 w 1172672"/>
                <a:gd name="connsiteY1" fmla="*/ 116120 h 1001492"/>
                <a:gd name="connsiteX2" fmla="*/ 566058 w 1172672"/>
                <a:gd name="connsiteY2" fmla="*/ 551549 h 1001492"/>
                <a:gd name="connsiteX3" fmla="*/ 667658 w 1172672"/>
                <a:gd name="connsiteY3" fmla="*/ 58063 h 1001492"/>
                <a:gd name="connsiteX4" fmla="*/ 870858 w 1172672"/>
                <a:gd name="connsiteY4" fmla="*/ 566063 h 1001492"/>
                <a:gd name="connsiteX5" fmla="*/ 1016002 w 1172672"/>
                <a:gd name="connsiteY5" fmla="*/ 7 h 1001492"/>
                <a:gd name="connsiteX6" fmla="*/ 1166353 w 1172672"/>
                <a:gd name="connsiteY6" fmla="*/ 580578 h 1001492"/>
                <a:gd name="connsiteX7" fmla="*/ 1166353 w 1172672"/>
                <a:gd name="connsiteY7" fmla="*/ 1001492 h 1001492"/>
                <a:gd name="connsiteX8" fmla="*/ 0 w 1172672"/>
                <a:gd name="connsiteY8" fmla="*/ 1001492 h 1001492"/>
                <a:gd name="connsiteX9" fmla="*/ 0 w 1172672"/>
                <a:gd name="connsiteY9" fmla="*/ 580578 h 1001492"/>
                <a:gd name="connsiteX0" fmla="*/ 0 w 1166353"/>
                <a:gd name="connsiteY0" fmla="*/ 537037 h 957951"/>
                <a:gd name="connsiteX1" fmla="*/ 319315 w 1166353"/>
                <a:gd name="connsiteY1" fmla="*/ 72579 h 957951"/>
                <a:gd name="connsiteX2" fmla="*/ 566058 w 1166353"/>
                <a:gd name="connsiteY2" fmla="*/ 508008 h 957951"/>
                <a:gd name="connsiteX3" fmla="*/ 667658 w 1166353"/>
                <a:gd name="connsiteY3" fmla="*/ 14522 h 957951"/>
                <a:gd name="connsiteX4" fmla="*/ 870858 w 1166353"/>
                <a:gd name="connsiteY4" fmla="*/ 522522 h 957951"/>
                <a:gd name="connsiteX5" fmla="*/ 972459 w 1166353"/>
                <a:gd name="connsiteY5" fmla="*/ 9 h 957951"/>
                <a:gd name="connsiteX6" fmla="*/ 1166353 w 1166353"/>
                <a:gd name="connsiteY6" fmla="*/ 537037 h 957951"/>
                <a:gd name="connsiteX7" fmla="*/ 1166353 w 1166353"/>
                <a:gd name="connsiteY7" fmla="*/ 957951 h 957951"/>
                <a:gd name="connsiteX8" fmla="*/ 0 w 1166353"/>
                <a:gd name="connsiteY8" fmla="*/ 957951 h 957951"/>
                <a:gd name="connsiteX9" fmla="*/ 0 w 1166353"/>
                <a:gd name="connsiteY9" fmla="*/ 537037 h 957951"/>
                <a:gd name="connsiteX0" fmla="*/ 0 w 1166353"/>
                <a:gd name="connsiteY0" fmla="*/ 537028 h 957942"/>
                <a:gd name="connsiteX1" fmla="*/ 319315 w 1166353"/>
                <a:gd name="connsiteY1" fmla="*/ 725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319315 w 1166353"/>
                <a:gd name="connsiteY1" fmla="*/ 725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439965 w 1166353"/>
                <a:gd name="connsiteY1" fmla="*/ 471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90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082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23169 h 944083"/>
                <a:gd name="connsiteX1" fmla="*/ 285752 w 1166353"/>
                <a:gd name="connsiteY1" fmla="*/ 514097 h 944083"/>
                <a:gd name="connsiteX2" fmla="*/ 439965 w 1166353"/>
                <a:gd name="connsiteY2" fmla="*/ 26961 h 944083"/>
                <a:gd name="connsiteX3" fmla="*/ 566058 w 1166353"/>
                <a:gd name="connsiteY3" fmla="*/ 494140 h 944083"/>
                <a:gd name="connsiteX4" fmla="*/ 667658 w 1166353"/>
                <a:gd name="connsiteY4" fmla="*/ 654 h 944083"/>
                <a:gd name="connsiteX5" fmla="*/ 870858 w 1166353"/>
                <a:gd name="connsiteY5" fmla="*/ 508654 h 944083"/>
                <a:gd name="connsiteX6" fmla="*/ 978809 w 1166353"/>
                <a:gd name="connsiteY6" fmla="*/ 36941 h 944083"/>
                <a:gd name="connsiteX7" fmla="*/ 1166353 w 1166353"/>
                <a:gd name="connsiteY7" fmla="*/ 523169 h 944083"/>
                <a:gd name="connsiteX8" fmla="*/ 1166353 w 1166353"/>
                <a:gd name="connsiteY8" fmla="*/ 944083 h 944083"/>
                <a:gd name="connsiteX9" fmla="*/ 0 w 1166353"/>
                <a:gd name="connsiteY9" fmla="*/ 944083 h 944083"/>
                <a:gd name="connsiteX10" fmla="*/ 0 w 1166353"/>
                <a:gd name="connsiteY10" fmla="*/ 523169 h 944083"/>
                <a:gd name="connsiteX0" fmla="*/ 0 w 1166353"/>
                <a:gd name="connsiteY0" fmla="*/ 523169 h 944083"/>
                <a:gd name="connsiteX1" fmla="*/ 285752 w 1166353"/>
                <a:gd name="connsiteY1" fmla="*/ 514097 h 944083"/>
                <a:gd name="connsiteX2" fmla="*/ 439965 w 1166353"/>
                <a:gd name="connsiteY2" fmla="*/ 26961 h 944083"/>
                <a:gd name="connsiteX3" fmla="*/ 566058 w 1166353"/>
                <a:gd name="connsiteY3" fmla="*/ 494140 h 944083"/>
                <a:gd name="connsiteX4" fmla="*/ 724808 w 1166353"/>
                <a:gd name="connsiteY4" fmla="*/ 654 h 944083"/>
                <a:gd name="connsiteX5" fmla="*/ 870858 w 1166353"/>
                <a:gd name="connsiteY5" fmla="*/ 508654 h 944083"/>
                <a:gd name="connsiteX6" fmla="*/ 978809 w 1166353"/>
                <a:gd name="connsiteY6" fmla="*/ 36941 h 944083"/>
                <a:gd name="connsiteX7" fmla="*/ 1166353 w 1166353"/>
                <a:gd name="connsiteY7" fmla="*/ 523169 h 944083"/>
                <a:gd name="connsiteX8" fmla="*/ 1166353 w 1166353"/>
                <a:gd name="connsiteY8" fmla="*/ 944083 h 944083"/>
                <a:gd name="connsiteX9" fmla="*/ 0 w 1166353"/>
                <a:gd name="connsiteY9" fmla="*/ 944083 h 944083"/>
                <a:gd name="connsiteX10" fmla="*/ 0 w 1166353"/>
                <a:gd name="connsiteY10" fmla="*/ 523169 h 944083"/>
                <a:gd name="connsiteX0" fmla="*/ 0 w 1166353"/>
                <a:gd name="connsiteY0" fmla="*/ 529510 h 950424"/>
                <a:gd name="connsiteX1" fmla="*/ 285752 w 1166353"/>
                <a:gd name="connsiteY1" fmla="*/ 520438 h 950424"/>
                <a:gd name="connsiteX2" fmla="*/ 439965 w 1166353"/>
                <a:gd name="connsiteY2" fmla="*/ 33302 h 950424"/>
                <a:gd name="connsiteX3" fmla="*/ 566058 w 1166353"/>
                <a:gd name="connsiteY3" fmla="*/ 500481 h 950424"/>
                <a:gd name="connsiteX4" fmla="*/ 686708 w 1166353"/>
                <a:gd name="connsiteY4" fmla="*/ 645 h 950424"/>
                <a:gd name="connsiteX5" fmla="*/ 870858 w 1166353"/>
                <a:gd name="connsiteY5" fmla="*/ 514995 h 950424"/>
                <a:gd name="connsiteX6" fmla="*/ 978809 w 1166353"/>
                <a:gd name="connsiteY6" fmla="*/ 43282 h 950424"/>
                <a:gd name="connsiteX7" fmla="*/ 1166353 w 1166353"/>
                <a:gd name="connsiteY7" fmla="*/ 529510 h 950424"/>
                <a:gd name="connsiteX8" fmla="*/ 1166353 w 1166353"/>
                <a:gd name="connsiteY8" fmla="*/ 950424 h 950424"/>
                <a:gd name="connsiteX9" fmla="*/ 0 w 1166353"/>
                <a:gd name="connsiteY9" fmla="*/ 950424 h 950424"/>
                <a:gd name="connsiteX10" fmla="*/ 0 w 1166353"/>
                <a:gd name="connsiteY10" fmla="*/ 529510 h 950424"/>
                <a:gd name="connsiteX0" fmla="*/ 25729 w 1192082"/>
                <a:gd name="connsiteY0" fmla="*/ 529510 h 950424"/>
                <a:gd name="connsiteX1" fmla="*/ 311481 w 1192082"/>
                <a:gd name="connsiteY1" fmla="*/ 520438 h 950424"/>
                <a:gd name="connsiteX2" fmla="*/ 465694 w 1192082"/>
                <a:gd name="connsiteY2" fmla="*/ 33302 h 950424"/>
                <a:gd name="connsiteX3" fmla="*/ 591787 w 1192082"/>
                <a:gd name="connsiteY3" fmla="*/ 500481 h 950424"/>
                <a:gd name="connsiteX4" fmla="*/ 712437 w 1192082"/>
                <a:gd name="connsiteY4" fmla="*/ 645 h 950424"/>
                <a:gd name="connsiteX5" fmla="*/ 896587 w 1192082"/>
                <a:gd name="connsiteY5" fmla="*/ 514995 h 950424"/>
                <a:gd name="connsiteX6" fmla="*/ 1004538 w 1192082"/>
                <a:gd name="connsiteY6" fmla="*/ 43282 h 950424"/>
                <a:gd name="connsiteX7" fmla="*/ 1192082 w 1192082"/>
                <a:gd name="connsiteY7" fmla="*/ 529510 h 950424"/>
                <a:gd name="connsiteX8" fmla="*/ 1192082 w 1192082"/>
                <a:gd name="connsiteY8" fmla="*/ 950424 h 950424"/>
                <a:gd name="connsiteX9" fmla="*/ 25729 w 1192082"/>
                <a:gd name="connsiteY9" fmla="*/ 950424 h 950424"/>
                <a:gd name="connsiteX10" fmla="*/ 25729 w 1192082"/>
                <a:gd name="connsiteY10" fmla="*/ 529510 h 950424"/>
                <a:gd name="connsiteX0" fmla="*/ 31009 w 1197362"/>
                <a:gd name="connsiteY0" fmla="*/ 529510 h 950424"/>
                <a:gd name="connsiteX1" fmla="*/ 18311 w 1197362"/>
                <a:gd name="connsiteY1" fmla="*/ 285488 h 950424"/>
                <a:gd name="connsiteX2" fmla="*/ 316761 w 1197362"/>
                <a:gd name="connsiteY2" fmla="*/ 520438 h 950424"/>
                <a:gd name="connsiteX3" fmla="*/ 470974 w 1197362"/>
                <a:gd name="connsiteY3" fmla="*/ 33302 h 950424"/>
                <a:gd name="connsiteX4" fmla="*/ 597067 w 1197362"/>
                <a:gd name="connsiteY4" fmla="*/ 500481 h 950424"/>
                <a:gd name="connsiteX5" fmla="*/ 717717 w 1197362"/>
                <a:gd name="connsiteY5" fmla="*/ 645 h 950424"/>
                <a:gd name="connsiteX6" fmla="*/ 901867 w 1197362"/>
                <a:gd name="connsiteY6" fmla="*/ 514995 h 950424"/>
                <a:gd name="connsiteX7" fmla="*/ 1009818 w 1197362"/>
                <a:gd name="connsiteY7" fmla="*/ 43282 h 950424"/>
                <a:gd name="connsiteX8" fmla="*/ 1197362 w 1197362"/>
                <a:gd name="connsiteY8" fmla="*/ 529510 h 950424"/>
                <a:gd name="connsiteX9" fmla="*/ 1197362 w 1197362"/>
                <a:gd name="connsiteY9" fmla="*/ 950424 h 950424"/>
                <a:gd name="connsiteX10" fmla="*/ 31009 w 1197362"/>
                <a:gd name="connsiteY10" fmla="*/ 950424 h 950424"/>
                <a:gd name="connsiteX11" fmla="*/ 31009 w 1197362"/>
                <a:gd name="connsiteY11" fmla="*/ 529510 h 950424"/>
                <a:gd name="connsiteX0" fmla="*/ 31009 w 1197362"/>
                <a:gd name="connsiteY0" fmla="*/ 529510 h 950424"/>
                <a:gd name="connsiteX1" fmla="*/ 18311 w 1197362"/>
                <a:gd name="connsiteY1" fmla="*/ 285488 h 950424"/>
                <a:gd name="connsiteX2" fmla="*/ 316761 w 1197362"/>
                <a:gd name="connsiteY2" fmla="*/ 520438 h 950424"/>
                <a:gd name="connsiteX3" fmla="*/ 470974 w 1197362"/>
                <a:gd name="connsiteY3" fmla="*/ 33302 h 950424"/>
                <a:gd name="connsiteX4" fmla="*/ 597067 w 1197362"/>
                <a:gd name="connsiteY4" fmla="*/ 500481 h 950424"/>
                <a:gd name="connsiteX5" fmla="*/ 717717 w 1197362"/>
                <a:gd name="connsiteY5" fmla="*/ 645 h 950424"/>
                <a:gd name="connsiteX6" fmla="*/ 901867 w 1197362"/>
                <a:gd name="connsiteY6" fmla="*/ 514995 h 950424"/>
                <a:gd name="connsiteX7" fmla="*/ 1009818 w 1197362"/>
                <a:gd name="connsiteY7" fmla="*/ 43282 h 950424"/>
                <a:gd name="connsiteX8" fmla="*/ 1197362 w 1197362"/>
                <a:gd name="connsiteY8" fmla="*/ 529510 h 950424"/>
                <a:gd name="connsiteX9" fmla="*/ 1197362 w 1197362"/>
                <a:gd name="connsiteY9" fmla="*/ 950424 h 950424"/>
                <a:gd name="connsiteX10" fmla="*/ 31009 w 1197362"/>
                <a:gd name="connsiteY10" fmla="*/ 950424 h 950424"/>
                <a:gd name="connsiteX11" fmla="*/ 31009 w 1197362"/>
                <a:gd name="connsiteY11" fmla="*/ 529510 h 950424"/>
                <a:gd name="connsiteX0" fmla="*/ 81212 w 1190415"/>
                <a:gd name="connsiteY0" fmla="*/ 770810 h 950424"/>
                <a:gd name="connsiteX1" fmla="*/ 11364 w 1190415"/>
                <a:gd name="connsiteY1" fmla="*/ 285488 h 950424"/>
                <a:gd name="connsiteX2" fmla="*/ 309814 w 1190415"/>
                <a:gd name="connsiteY2" fmla="*/ 520438 h 950424"/>
                <a:gd name="connsiteX3" fmla="*/ 464027 w 1190415"/>
                <a:gd name="connsiteY3" fmla="*/ 33302 h 950424"/>
                <a:gd name="connsiteX4" fmla="*/ 590120 w 1190415"/>
                <a:gd name="connsiteY4" fmla="*/ 500481 h 950424"/>
                <a:gd name="connsiteX5" fmla="*/ 710770 w 1190415"/>
                <a:gd name="connsiteY5" fmla="*/ 645 h 950424"/>
                <a:gd name="connsiteX6" fmla="*/ 894920 w 1190415"/>
                <a:gd name="connsiteY6" fmla="*/ 514995 h 950424"/>
                <a:gd name="connsiteX7" fmla="*/ 1002871 w 1190415"/>
                <a:gd name="connsiteY7" fmla="*/ 43282 h 950424"/>
                <a:gd name="connsiteX8" fmla="*/ 1190415 w 1190415"/>
                <a:gd name="connsiteY8" fmla="*/ 529510 h 950424"/>
                <a:gd name="connsiteX9" fmla="*/ 1190415 w 1190415"/>
                <a:gd name="connsiteY9" fmla="*/ 950424 h 950424"/>
                <a:gd name="connsiteX10" fmla="*/ 24062 w 1190415"/>
                <a:gd name="connsiteY10" fmla="*/ 950424 h 950424"/>
                <a:gd name="connsiteX11" fmla="*/ 81212 w 1190415"/>
                <a:gd name="connsiteY11" fmla="*/ 770810 h 950424"/>
                <a:gd name="connsiteX0" fmla="*/ 12698 w 1179051"/>
                <a:gd name="connsiteY0" fmla="*/ 950424 h 950424"/>
                <a:gd name="connsiteX1" fmla="*/ 0 w 1179051"/>
                <a:gd name="connsiteY1" fmla="*/ 285488 h 950424"/>
                <a:gd name="connsiteX2" fmla="*/ 298450 w 1179051"/>
                <a:gd name="connsiteY2" fmla="*/ 520438 h 950424"/>
                <a:gd name="connsiteX3" fmla="*/ 452663 w 1179051"/>
                <a:gd name="connsiteY3" fmla="*/ 33302 h 950424"/>
                <a:gd name="connsiteX4" fmla="*/ 578756 w 1179051"/>
                <a:gd name="connsiteY4" fmla="*/ 500481 h 950424"/>
                <a:gd name="connsiteX5" fmla="*/ 699406 w 1179051"/>
                <a:gd name="connsiteY5" fmla="*/ 645 h 950424"/>
                <a:gd name="connsiteX6" fmla="*/ 883556 w 1179051"/>
                <a:gd name="connsiteY6" fmla="*/ 514995 h 950424"/>
                <a:gd name="connsiteX7" fmla="*/ 991507 w 1179051"/>
                <a:gd name="connsiteY7" fmla="*/ 43282 h 950424"/>
                <a:gd name="connsiteX8" fmla="*/ 1179051 w 1179051"/>
                <a:gd name="connsiteY8" fmla="*/ 529510 h 950424"/>
                <a:gd name="connsiteX9" fmla="*/ 1179051 w 1179051"/>
                <a:gd name="connsiteY9" fmla="*/ 950424 h 950424"/>
                <a:gd name="connsiteX10" fmla="*/ 12698 w 1179051"/>
                <a:gd name="connsiteY10" fmla="*/ 950424 h 950424"/>
                <a:gd name="connsiteX0" fmla="*/ 126998 w 1179051"/>
                <a:gd name="connsiteY0" fmla="*/ 956774 h 956774"/>
                <a:gd name="connsiteX1" fmla="*/ 0 w 1179051"/>
                <a:gd name="connsiteY1" fmla="*/ 285488 h 956774"/>
                <a:gd name="connsiteX2" fmla="*/ 298450 w 1179051"/>
                <a:gd name="connsiteY2" fmla="*/ 520438 h 956774"/>
                <a:gd name="connsiteX3" fmla="*/ 452663 w 1179051"/>
                <a:gd name="connsiteY3" fmla="*/ 33302 h 956774"/>
                <a:gd name="connsiteX4" fmla="*/ 578756 w 1179051"/>
                <a:gd name="connsiteY4" fmla="*/ 500481 h 956774"/>
                <a:gd name="connsiteX5" fmla="*/ 699406 w 1179051"/>
                <a:gd name="connsiteY5" fmla="*/ 645 h 956774"/>
                <a:gd name="connsiteX6" fmla="*/ 883556 w 1179051"/>
                <a:gd name="connsiteY6" fmla="*/ 514995 h 956774"/>
                <a:gd name="connsiteX7" fmla="*/ 991507 w 1179051"/>
                <a:gd name="connsiteY7" fmla="*/ 43282 h 956774"/>
                <a:gd name="connsiteX8" fmla="*/ 1179051 w 1179051"/>
                <a:gd name="connsiteY8" fmla="*/ 529510 h 956774"/>
                <a:gd name="connsiteX9" fmla="*/ 1179051 w 1179051"/>
                <a:gd name="connsiteY9" fmla="*/ 950424 h 956774"/>
                <a:gd name="connsiteX10" fmla="*/ 126998 w 1179051"/>
                <a:gd name="connsiteY10" fmla="*/ 956774 h 956774"/>
                <a:gd name="connsiteX0" fmla="*/ 126998 w 1179051"/>
                <a:gd name="connsiteY0" fmla="*/ 956774 h 956774"/>
                <a:gd name="connsiteX1" fmla="*/ 0 w 1179051"/>
                <a:gd name="connsiteY1" fmla="*/ 285488 h 956774"/>
                <a:gd name="connsiteX2" fmla="*/ 298450 w 1179051"/>
                <a:gd name="connsiteY2" fmla="*/ 520438 h 956774"/>
                <a:gd name="connsiteX3" fmla="*/ 452663 w 1179051"/>
                <a:gd name="connsiteY3" fmla="*/ 33302 h 956774"/>
                <a:gd name="connsiteX4" fmla="*/ 578756 w 1179051"/>
                <a:gd name="connsiteY4" fmla="*/ 500481 h 956774"/>
                <a:gd name="connsiteX5" fmla="*/ 699406 w 1179051"/>
                <a:gd name="connsiteY5" fmla="*/ 645 h 956774"/>
                <a:gd name="connsiteX6" fmla="*/ 883556 w 1179051"/>
                <a:gd name="connsiteY6" fmla="*/ 514995 h 956774"/>
                <a:gd name="connsiteX7" fmla="*/ 991507 w 1179051"/>
                <a:gd name="connsiteY7" fmla="*/ 43282 h 956774"/>
                <a:gd name="connsiteX8" fmla="*/ 1179051 w 1179051"/>
                <a:gd name="connsiteY8" fmla="*/ 529510 h 956774"/>
                <a:gd name="connsiteX9" fmla="*/ 1179051 w 1179051"/>
                <a:gd name="connsiteY9" fmla="*/ 950424 h 956774"/>
                <a:gd name="connsiteX10" fmla="*/ 126998 w 1179051"/>
                <a:gd name="connsiteY10" fmla="*/ 956774 h 956774"/>
                <a:gd name="connsiteX0" fmla="*/ 131289 w 1183342"/>
                <a:gd name="connsiteY0" fmla="*/ 956774 h 956774"/>
                <a:gd name="connsiteX1" fmla="*/ 4291 w 1183342"/>
                <a:gd name="connsiteY1" fmla="*/ 285488 h 956774"/>
                <a:gd name="connsiteX2" fmla="*/ 302741 w 1183342"/>
                <a:gd name="connsiteY2" fmla="*/ 520438 h 956774"/>
                <a:gd name="connsiteX3" fmla="*/ 456954 w 1183342"/>
                <a:gd name="connsiteY3" fmla="*/ 33302 h 956774"/>
                <a:gd name="connsiteX4" fmla="*/ 583047 w 1183342"/>
                <a:gd name="connsiteY4" fmla="*/ 500481 h 956774"/>
                <a:gd name="connsiteX5" fmla="*/ 703697 w 1183342"/>
                <a:gd name="connsiteY5" fmla="*/ 645 h 956774"/>
                <a:gd name="connsiteX6" fmla="*/ 887847 w 1183342"/>
                <a:gd name="connsiteY6" fmla="*/ 514995 h 956774"/>
                <a:gd name="connsiteX7" fmla="*/ 995798 w 1183342"/>
                <a:gd name="connsiteY7" fmla="*/ 43282 h 956774"/>
                <a:gd name="connsiteX8" fmla="*/ 1183342 w 1183342"/>
                <a:gd name="connsiteY8" fmla="*/ 529510 h 956774"/>
                <a:gd name="connsiteX9" fmla="*/ 1183342 w 1183342"/>
                <a:gd name="connsiteY9" fmla="*/ 950424 h 956774"/>
                <a:gd name="connsiteX10" fmla="*/ 131289 w 1183342"/>
                <a:gd name="connsiteY10" fmla="*/ 956774 h 956774"/>
                <a:gd name="connsiteX0" fmla="*/ 128745 w 1180798"/>
                <a:gd name="connsiteY0" fmla="*/ 956774 h 956774"/>
                <a:gd name="connsiteX1" fmla="*/ 1747 w 1180798"/>
                <a:gd name="connsiteY1" fmla="*/ 285488 h 956774"/>
                <a:gd name="connsiteX2" fmla="*/ 300197 w 1180798"/>
                <a:gd name="connsiteY2" fmla="*/ 520438 h 956774"/>
                <a:gd name="connsiteX3" fmla="*/ 454410 w 1180798"/>
                <a:gd name="connsiteY3" fmla="*/ 33302 h 956774"/>
                <a:gd name="connsiteX4" fmla="*/ 580503 w 1180798"/>
                <a:gd name="connsiteY4" fmla="*/ 500481 h 956774"/>
                <a:gd name="connsiteX5" fmla="*/ 701153 w 1180798"/>
                <a:gd name="connsiteY5" fmla="*/ 645 h 956774"/>
                <a:gd name="connsiteX6" fmla="*/ 885303 w 1180798"/>
                <a:gd name="connsiteY6" fmla="*/ 514995 h 956774"/>
                <a:gd name="connsiteX7" fmla="*/ 993254 w 1180798"/>
                <a:gd name="connsiteY7" fmla="*/ 43282 h 956774"/>
                <a:gd name="connsiteX8" fmla="*/ 1180798 w 1180798"/>
                <a:gd name="connsiteY8" fmla="*/ 529510 h 956774"/>
                <a:gd name="connsiteX9" fmla="*/ 1180798 w 1180798"/>
                <a:gd name="connsiteY9" fmla="*/ 950424 h 956774"/>
                <a:gd name="connsiteX10" fmla="*/ 128745 w 1180798"/>
                <a:gd name="connsiteY10" fmla="*/ 956774 h 956774"/>
                <a:gd name="connsiteX0" fmla="*/ 185353 w 1237406"/>
                <a:gd name="connsiteY0" fmla="*/ 956774 h 956774"/>
                <a:gd name="connsiteX1" fmla="*/ 58355 w 1237406"/>
                <a:gd name="connsiteY1" fmla="*/ 285488 h 956774"/>
                <a:gd name="connsiteX2" fmla="*/ 356805 w 1237406"/>
                <a:gd name="connsiteY2" fmla="*/ 520438 h 956774"/>
                <a:gd name="connsiteX3" fmla="*/ 511018 w 1237406"/>
                <a:gd name="connsiteY3" fmla="*/ 33302 h 956774"/>
                <a:gd name="connsiteX4" fmla="*/ 637111 w 1237406"/>
                <a:gd name="connsiteY4" fmla="*/ 500481 h 956774"/>
                <a:gd name="connsiteX5" fmla="*/ 757761 w 1237406"/>
                <a:gd name="connsiteY5" fmla="*/ 645 h 956774"/>
                <a:gd name="connsiteX6" fmla="*/ 941911 w 1237406"/>
                <a:gd name="connsiteY6" fmla="*/ 514995 h 956774"/>
                <a:gd name="connsiteX7" fmla="*/ 1049862 w 1237406"/>
                <a:gd name="connsiteY7" fmla="*/ 43282 h 956774"/>
                <a:gd name="connsiteX8" fmla="*/ 1237406 w 1237406"/>
                <a:gd name="connsiteY8" fmla="*/ 529510 h 956774"/>
                <a:gd name="connsiteX9" fmla="*/ 1237406 w 1237406"/>
                <a:gd name="connsiteY9" fmla="*/ 950424 h 956774"/>
                <a:gd name="connsiteX10" fmla="*/ 185353 w 1237406"/>
                <a:gd name="connsiteY10" fmla="*/ 956774 h 956774"/>
                <a:gd name="connsiteX0" fmla="*/ 185353 w 1237406"/>
                <a:gd name="connsiteY0" fmla="*/ 956774 h 956774"/>
                <a:gd name="connsiteX1" fmla="*/ 58355 w 1237406"/>
                <a:gd name="connsiteY1" fmla="*/ 285488 h 956774"/>
                <a:gd name="connsiteX2" fmla="*/ 356805 w 1237406"/>
                <a:gd name="connsiteY2" fmla="*/ 520438 h 956774"/>
                <a:gd name="connsiteX3" fmla="*/ 511018 w 1237406"/>
                <a:gd name="connsiteY3" fmla="*/ 33302 h 956774"/>
                <a:gd name="connsiteX4" fmla="*/ 637111 w 1237406"/>
                <a:gd name="connsiteY4" fmla="*/ 500481 h 956774"/>
                <a:gd name="connsiteX5" fmla="*/ 757761 w 1237406"/>
                <a:gd name="connsiteY5" fmla="*/ 645 h 956774"/>
                <a:gd name="connsiteX6" fmla="*/ 941911 w 1237406"/>
                <a:gd name="connsiteY6" fmla="*/ 514995 h 956774"/>
                <a:gd name="connsiteX7" fmla="*/ 1049862 w 1237406"/>
                <a:gd name="connsiteY7" fmla="*/ 43282 h 956774"/>
                <a:gd name="connsiteX8" fmla="*/ 1237406 w 1237406"/>
                <a:gd name="connsiteY8" fmla="*/ 529510 h 956774"/>
                <a:gd name="connsiteX9" fmla="*/ 1142156 w 1237406"/>
                <a:gd name="connsiteY9" fmla="*/ 956774 h 956774"/>
                <a:gd name="connsiteX10" fmla="*/ 185353 w 1237406"/>
                <a:gd name="connsiteY10" fmla="*/ 956774 h 956774"/>
                <a:gd name="connsiteX0" fmla="*/ 185353 w 1213688"/>
                <a:gd name="connsiteY0" fmla="*/ 956774 h 956774"/>
                <a:gd name="connsiteX1" fmla="*/ 58355 w 1213688"/>
                <a:gd name="connsiteY1" fmla="*/ 285488 h 956774"/>
                <a:gd name="connsiteX2" fmla="*/ 356805 w 1213688"/>
                <a:gd name="connsiteY2" fmla="*/ 520438 h 956774"/>
                <a:gd name="connsiteX3" fmla="*/ 511018 w 1213688"/>
                <a:gd name="connsiteY3" fmla="*/ 33302 h 956774"/>
                <a:gd name="connsiteX4" fmla="*/ 637111 w 1213688"/>
                <a:gd name="connsiteY4" fmla="*/ 500481 h 956774"/>
                <a:gd name="connsiteX5" fmla="*/ 757761 w 1213688"/>
                <a:gd name="connsiteY5" fmla="*/ 645 h 956774"/>
                <a:gd name="connsiteX6" fmla="*/ 941911 w 1213688"/>
                <a:gd name="connsiteY6" fmla="*/ 514995 h 956774"/>
                <a:gd name="connsiteX7" fmla="*/ 1049862 w 1213688"/>
                <a:gd name="connsiteY7" fmla="*/ 43282 h 956774"/>
                <a:gd name="connsiteX8" fmla="*/ 1212006 w 1213688"/>
                <a:gd name="connsiteY8" fmla="*/ 529510 h 956774"/>
                <a:gd name="connsiteX9" fmla="*/ 1142156 w 1213688"/>
                <a:gd name="connsiteY9" fmla="*/ 956774 h 956774"/>
                <a:gd name="connsiteX10" fmla="*/ 185353 w 1213688"/>
                <a:gd name="connsiteY10" fmla="*/ 956774 h 956774"/>
                <a:gd name="connsiteX0" fmla="*/ 185353 w 1213688"/>
                <a:gd name="connsiteY0" fmla="*/ 956774 h 956774"/>
                <a:gd name="connsiteX1" fmla="*/ 58355 w 1213688"/>
                <a:gd name="connsiteY1" fmla="*/ 285488 h 956774"/>
                <a:gd name="connsiteX2" fmla="*/ 356805 w 1213688"/>
                <a:gd name="connsiteY2" fmla="*/ 520438 h 956774"/>
                <a:gd name="connsiteX3" fmla="*/ 511018 w 1213688"/>
                <a:gd name="connsiteY3" fmla="*/ 33302 h 956774"/>
                <a:gd name="connsiteX4" fmla="*/ 637111 w 1213688"/>
                <a:gd name="connsiteY4" fmla="*/ 500481 h 956774"/>
                <a:gd name="connsiteX5" fmla="*/ 757761 w 1213688"/>
                <a:gd name="connsiteY5" fmla="*/ 645 h 956774"/>
                <a:gd name="connsiteX6" fmla="*/ 941911 w 1213688"/>
                <a:gd name="connsiteY6" fmla="*/ 514995 h 956774"/>
                <a:gd name="connsiteX7" fmla="*/ 1049862 w 1213688"/>
                <a:gd name="connsiteY7" fmla="*/ 43282 h 956774"/>
                <a:gd name="connsiteX8" fmla="*/ 1212006 w 1213688"/>
                <a:gd name="connsiteY8" fmla="*/ 529510 h 956774"/>
                <a:gd name="connsiteX9" fmla="*/ 1142156 w 1213688"/>
                <a:gd name="connsiteY9" fmla="*/ 956774 h 956774"/>
                <a:gd name="connsiteX10" fmla="*/ 185353 w 1213688"/>
                <a:gd name="connsiteY10" fmla="*/ 956774 h 956774"/>
                <a:gd name="connsiteX0" fmla="*/ 224977 w 1209972"/>
                <a:gd name="connsiteY0" fmla="*/ 963772 h 963772"/>
                <a:gd name="connsiteX1" fmla="*/ 54639 w 1209972"/>
                <a:gd name="connsiteY1" fmla="*/ 285488 h 963772"/>
                <a:gd name="connsiteX2" fmla="*/ 353089 w 1209972"/>
                <a:gd name="connsiteY2" fmla="*/ 520438 h 963772"/>
                <a:gd name="connsiteX3" fmla="*/ 507302 w 1209972"/>
                <a:gd name="connsiteY3" fmla="*/ 33302 h 963772"/>
                <a:gd name="connsiteX4" fmla="*/ 633395 w 1209972"/>
                <a:gd name="connsiteY4" fmla="*/ 500481 h 963772"/>
                <a:gd name="connsiteX5" fmla="*/ 754045 w 1209972"/>
                <a:gd name="connsiteY5" fmla="*/ 645 h 963772"/>
                <a:gd name="connsiteX6" fmla="*/ 938195 w 1209972"/>
                <a:gd name="connsiteY6" fmla="*/ 514995 h 963772"/>
                <a:gd name="connsiteX7" fmla="*/ 1046146 w 1209972"/>
                <a:gd name="connsiteY7" fmla="*/ 43282 h 963772"/>
                <a:gd name="connsiteX8" fmla="*/ 1208290 w 1209972"/>
                <a:gd name="connsiteY8" fmla="*/ 529510 h 963772"/>
                <a:gd name="connsiteX9" fmla="*/ 1138440 w 1209972"/>
                <a:gd name="connsiteY9" fmla="*/ 956774 h 963772"/>
                <a:gd name="connsiteX10" fmla="*/ 224977 w 1209972"/>
                <a:gd name="connsiteY10" fmla="*/ 963772 h 963772"/>
                <a:gd name="connsiteX0" fmla="*/ 224977 w 1209972"/>
                <a:gd name="connsiteY0" fmla="*/ 963772 h 963772"/>
                <a:gd name="connsiteX1" fmla="*/ 54639 w 1209972"/>
                <a:gd name="connsiteY1" fmla="*/ 285488 h 963772"/>
                <a:gd name="connsiteX2" fmla="*/ 353089 w 1209972"/>
                <a:gd name="connsiteY2" fmla="*/ 520438 h 963772"/>
                <a:gd name="connsiteX3" fmla="*/ 507302 w 1209972"/>
                <a:gd name="connsiteY3" fmla="*/ 33302 h 963772"/>
                <a:gd name="connsiteX4" fmla="*/ 633395 w 1209972"/>
                <a:gd name="connsiteY4" fmla="*/ 500481 h 963772"/>
                <a:gd name="connsiteX5" fmla="*/ 754045 w 1209972"/>
                <a:gd name="connsiteY5" fmla="*/ 645 h 963772"/>
                <a:gd name="connsiteX6" fmla="*/ 938195 w 1209972"/>
                <a:gd name="connsiteY6" fmla="*/ 514995 h 963772"/>
                <a:gd name="connsiteX7" fmla="*/ 1046146 w 1209972"/>
                <a:gd name="connsiteY7" fmla="*/ 43282 h 963772"/>
                <a:gd name="connsiteX8" fmla="*/ 1208290 w 1209972"/>
                <a:gd name="connsiteY8" fmla="*/ 529510 h 963772"/>
                <a:gd name="connsiteX9" fmla="*/ 1138440 w 1209972"/>
                <a:gd name="connsiteY9" fmla="*/ 956774 h 963772"/>
                <a:gd name="connsiteX10" fmla="*/ 224977 w 1209972"/>
                <a:gd name="connsiteY10" fmla="*/ 963772 h 96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9972" h="963772">
                  <a:moveTo>
                    <a:pt x="224977" y="963772"/>
                  </a:moveTo>
                  <a:cubicBezTo>
                    <a:pt x="379494" y="854310"/>
                    <a:pt x="-169728" y="433050"/>
                    <a:pt x="54639" y="285488"/>
                  </a:cubicBezTo>
                  <a:cubicBezTo>
                    <a:pt x="241964" y="214126"/>
                    <a:pt x="279762" y="563527"/>
                    <a:pt x="353089" y="520438"/>
                  </a:cubicBezTo>
                  <a:cubicBezTo>
                    <a:pt x="426416" y="477349"/>
                    <a:pt x="331468" y="8053"/>
                    <a:pt x="507302" y="33302"/>
                  </a:cubicBezTo>
                  <a:cubicBezTo>
                    <a:pt x="714433" y="16369"/>
                    <a:pt x="563243" y="512576"/>
                    <a:pt x="633395" y="500481"/>
                  </a:cubicBezTo>
                  <a:cubicBezTo>
                    <a:pt x="703548" y="488386"/>
                    <a:pt x="601645" y="26045"/>
                    <a:pt x="754045" y="645"/>
                  </a:cubicBezTo>
                  <a:cubicBezTo>
                    <a:pt x="1008045" y="-21127"/>
                    <a:pt x="877719" y="514995"/>
                    <a:pt x="938195" y="514995"/>
                  </a:cubicBezTo>
                  <a:cubicBezTo>
                    <a:pt x="998671" y="514995"/>
                    <a:pt x="901647" y="104363"/>
                    <a:pt x="1046146" y="43282"/>
                  </a:cubicBezTo>
                  <a:cubicBezTo>
                    <a:pt x="1284081" y="45701"/>
                    <a:pt x="1185650" y="372272"/>
                    <a:pt x="1208290" y="529510"/>
                  </a:cubicBezTo>
                  <a:cubicBezTo>
                    <a:pt x="1172307" y="830681"/>
                    <a:pt x="1219645" y="913924"/>
                    <a:pt x="1138440" y="956774"/>
                  </a:cubicBezTo>
                  <a:lnTo>
                    <a:pt x="224977" y="963772"/>
                  </a:lnTo>
                  <a:close/>
                </a:path>
              </a:pathLst>
            </a:cu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1">
              <a:extLst>
                <a:ext uri="{FF2B5EF4-FFF2-40B4-BE49-F238E27FC236}">
                  <a16:creationId xmlns:a16="http://schemas.microsoft.com/office/drawing/2014/main" id="{BA3ECF81-DE48-406D-860C-F8F7AE8CFA3D}"/>
                </a:ext>
              </a:extLst>
            </p:cNvPr>
            <p:cNvSpPr/>
            <p:nvPr/>
          </p:nvSpPr>
          <p:spPr>
            <a:xfrm>
              <a:off x="6232688" y="4859509"/>
              <a:ext cx="998931" cy="273594"/>
            </a:xfrm>
            <a:custGeom>
              <a:avLst/>
              <a:gdLst>
                <a:gd name="connsiteX0" fmla="*/ 0 w 970757"/>
                <a:gd name="connsiteY0" fmla="*/ 0 h 420914"/>
                <a:gd name="connsiteX1" fmla="*/ 970757 w 970757"/>
                <a:gd name="connsiteY1" fmla="*/ 0 h 420914"/>
                <a:gd name="connsiteX2" fmla="*/ 970757 w 970757"/>
                <a:gd name="connsiteY2" fmla="*/ 420914 h 420914"/>
                <a:gd name="connsiteX3" fmla="*/ 0 w 970757"/>
                <a:gd name="connsiteY3" fmla="*/ 420914 h 420914"/>
                <a:gd name="connsiteX4" fmla="*/ 0 w 970757"/>
                <a:gd name="connsiteY4" fmla="*/ 0 h 420914"/>
                <a:gd name="connsiteX0" fmla="*/ 0 w 970757"/>
                <a:gd name="connsiteY0" fmla="*/ 9525 h 420914"/>
                <a:gd name="connsiteX1" fmla="*/ 970757 w 970757"/>
                <a:gd name="connsiteY1" fmla="*/ 0 h 420914"/>
                <a:gd name="connsiteX2" fmla="*/ 970757 w 970757"/>
                <a:gd name="connsiteY2" fmla="*/ 420914 h 420914"/>
                <a:gd name="connsiteX3" fmla="*/ 0 w 970757"/>
                <a:gd name="connsiteY3" fmla="*/ 420914 h 420914"/>
                <a:gd name="connsiteX4" fmla="*/ 0 w 970757"/>
                <a:gd name="connsiteY4" fmla="*/ 9525 h 420914"/>
                <a:gd name="connsiteX0" fmla="*/ 14816 w 985573"/>
                <a:gd name="connsiteY0" fmla="*/ 9525 h 420914"/>
                <a:gd name="connsiteX1" fmla="*/ 985573 w 985573"/>
                <a:gd name="connsiteY1" fmla="*/ 0 h 420914"/>
                <a:gd name="connsiteX2" fmla="*/ 985573 w 985573"/>
                <a:gd name="connsiteY2" fmla="*/ 420914 h 420914"/>
                <a:gd name="connsiteX3" fmla="*/ 14816 w 985573"/>
                <a:gd name="connsiteY3" fmla="*/ 420914 h 420914"/>
                <a:gd name="connsiteX4" fmla="*/ 14816 w 985573"/>
                <a:gd name="connsiteY4" fmla="*/ 9525 h 420914"/>
                <a:gd name="connsiteX0" fmla="*/ 22403 w 993160"/>
                <a:gd name="connsiteY0" fmla="*/ 9525 h 420914"/>
                <a:gd name="connsiteX1" fmla="*/ 993160 w 993160"/>
                <a:gd name="connsiteY1" fmla="*/ 0 h 420914"/>
                <a:gd name="connsiteX2" fmla="*/ 993160 w 993160"/>
                <a:gd name="connsiteY2" fmla="*/ 420914 h 420914"/>
                <a:gd name="connsiteX3" fmla="*/ 22403 w 993160"/>
                <a:gd name="connsiteY3" fmla="*/ 420914 h 420914"/>
                <a:gd name="connsiteX4" fmla="*/ 22403 w 993160"/>
                <a:gd name="connsiteY4" fmla="*/ 9525 h 420914"/>
                <a:gd name="connsiteX0" fmla="*/ 22403 w 1017501"/>
                <a:gd name="connsiteY0" fmla="*/ 9525 h 420914"/>
                <a:gd name="connsiteX1" fmla="*/ 993160 w 1017501"/>
                <a:gd name="connsiteY1" fmla="*/ 0 h 420914"/>
                <a:gd name="connsiteX2" fmla="*/ 993160 w 1017501"/>
                <a:gd name="connsiteY2" fmla="*/ 420914 h 420914"/>
                <a:gd name="connsiteX3" fmla="*/ 22403 w 1017501"/>
                <a:gd name="connsiteY3" fmla="*/ 420914 h 420914"/>
                <a:gd name="connsiteX4" fmla="*/ 22403 w 1017501"/>
                <a:gd name="connsiteY4" fmla="*/ 9525 h 420914"/>
                <a:gd name="connsiteX0" fmla="*/ 22403 w 1029906"/>
                <a:gd name="connsiteY0" fmla="*/ 9525 h 420914"/>
                <a:gd name="connsiteX1" fmla="*/ 993160 w 1029906"/>
                <a:gd name="connsiteY1" fmla="*/ 0 h 420914"/>
                <a:gd name="connsiteX2" fmla="*/ 993160 w 1029906"/>
                <a:gd name="connsiteY2" fmla="*/ 420914 h 420914"/>
                <a:gd name="connsiteX3" fmla="*/ 22403 w 1029906"/>
                <a:gd name="connsiteY3" fmla="*/ 420914 h 420914"/>
                <a:gd name="connsiteX4" fmla="*/ 22403 w 1029906"/>
                <a:gd name="connsiteY4" fmla="*/ 9525 h 420914"/>
                <a:gd name="connsiteX0" fmla="*/ 22403 w 1024413"/>
                <a:gd name="connsiteY0" fmla="*/ 9525 h 420914"/>
                <a:gd name="connsiteX1" fmla="*/ 993160 w 1024413"/>
                <a:gd name="connsiteY1" fmla="*/ 0 h 420914"/>
                <a:gd name="connsiteX2" fmla="*/ 993160 w 1024413"/>
                <a:gd name="connsiteY2" fmla="*/ 420914 h 420914"/>
                <a:gd name="connsiteX3" fmla="*/ 22403 w 1024413"/>
                <a:gd name="connsiteY3" fmla="*/ 420914 h 420914"/>
                <a:gd name="connsiteX4" fmla="*/ 22403 w 1024413"/>
                <a:gd name="connsiteY4" fmla="*/ 9525 h 420914"/>
                <a:gd name="connsiteX0" fmla="*/ 32266 w 1034276"/>
                <a:gd name="connsiteY0" fmla="*/ 9525 h 420914"/>
                <a:gd name="connsiteX1" fmla="*/ 1003023 w 1034276"/>
                <a:gd name="connsiteY1" fmla="*/ 0 h 420914"/>
                <a:gd name="connsiteX2" fmla="*/ 1003023 w 1034276"/>
                <a:gd name="connsiteY2" fmla="*/ 420914 h 420914"/>
                <a:gd name="connsiteX3" fmla="*/ 32266 w 1034276"/>
                <a:gd name="connsiteY3" fmla="*/ 420914 h 420914"/>
                <a:gd name="connsiteX4" fmla="*/ 32266 w 1034276"/>
                <a:gd name="connsiteY4" fmla="*/ 9525 h 420914"/>
                <a:gd name="connsiteX0" fmla="*/ 32266 w 1034276"/>
                <a:gd name="connsiteY0" fmla="*/ 9525 h 431497"/>
                <a:gd name="connsiteX1" fmla="*/ 1003023 w 1034276"/>
                <a:gd name="connsiteY1" fmla="*/ 0 h 431497"/>
                <a:gd name="connsiteX2" fmla="*/ 1003023 w 1034276"/>
                <a:gd name="connsiteY2" fmla="*/ 420914 h 431497"/>
                <a:gd name="connsiteX3" fmla="*/ 32266 w 1034276"/>
                <a:gd name="connsiteY3" fmla="*/ 420914 h 431497"/>
                <a:gd name="connsiteX4" fmla="*/ 32266 w 1034276"/>
                <a:gd name="connsiteY4" fmla="*/ 9525 h 431497"/>
                <a:gd name="connsiteX0" fmla="*/ 32266 w 1034276"/>
                <a:gd name="connsiteY0" fmla="*/ 9525 h 429380"/>
                <a:gd name="connsiteX1" fmla="*/ 1003023 w 1034276"/>
                <a:gd name="connsiteY1" fmla="*/ 0 h 429380"/>
                <a:gd name="connsiteX2" fmla="*/ 1003023 w 1034276"/>
                <a:gd name="connsiteY2" fmla="*/ 420914 h 429380"/>
                <a:gd name="connsiteX3" fmla="*/ 32266 w 1034276"/>
                <a:gd name="connsiteY3" fmla="*/ 420914 h 429380"/>
                <a:gd name="connsiteX4" fmla="*/ 32266 w 1034276"/>
                <a:gd name="connsiteY4" fmla="*/ 9525 h 429380"/>
                <a:gd name="connsiteX0" fmla="*/ 32266 w 1034276"/>
                <a:gd name="connsiteY0" fmla="*/ 9525 h 431200"/>
                <a:gd name="connsiteX1" fmla="*/ 1003023 w 1034276"/>
                <a:gd name="connsiteY1" fmla="*/ 0 h 431200"/>
                <a:gd name="connsiteX2" fmla="*/ 1003023 w 1034276"/>
                <a:gd name="connsiteY2" fmla="*/ 420914 h 431200"/>
                <a:gd name="connsiteX3" fmla="*/ 32266 w 1034276"/>
                <a:gd name="connsiteY3" fmla="*/ 420914 h 431200"/>
                <a:gd name="connsiteX4" fmla="*/ 32266 w 1034276"/>
                <a:gd name="connsiteY4" fmla="*/ 9525 h 431200"/>
                <a:gd name="connsiteX0" fmla="*/ 32266 w 1034276"/>
                <a:gd name="connsiteY0" fmla="*/ 9525 h 431200"/>
                <a:gd name="connsiteX1" fmla="*/ 1003023 w 1034276"/>
                <a:gd name="connsiteY1" fmla="*/ 0 h 431200"/>
                <a:gd name="connsiteX2" fmla="*/ 1003023 w 1034276"/>
                <a:gd name="connsiteY2" fmla="*/ 420914 h 431200"/>
                <a:gd name="connsiteX3" fmla="*/ 32266 w 1034276"/>
                <a:gd name="connsiteY3" fmla="*/ 420914 h 431200"/>
                <a:gd name="connsiteX4" fmla="*/ 32266 w 1034276"/>
                <a:gd name="connsiteY4" fmla="*/ 9525 h 43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4276" h="431200">
                  <a:moveTo>
                    <a:pt x="32266" y="9525"/>
                  </a:moveTo>
                  <a:lnTo>
                    <a:pt x="1003023" y="0"/>
                  </a:lnTo>
                  <a:cubicBezTo>
                    <a:pt x="1057791" y="133162"/>
                    <a:pt x="1029216" y="385384"/>
                    <a:pt x="1003023" y="420914"/>
                  </a:cubicBezTo>
                  <a:cubicBezTo>
                    <a:pt x="969949" y="428058"/>
                    <a:pt x="58196" y="439963"/>
                    <a:pt x="32266" y="420914"/>
                  </a:cubicBezTo>
                  <a:cubicBezTo>
                    <a:pt x="6072" y="379034"/>
                    <a:pt x="-24883" y="99031"/>
                    <a:pt x="32266" y="9525"/>
                  </a:cubicBezTo>
                  <a:close/>
                </a:path>
              </a:pathLst>
            </a:cu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659DE8A-5AE7-4053-82D2-3F6CA56B38FD}"/>
              </a:ext>
            </a:extLst>
          </p:cNvPr>
          <p:cNvGrpSpPr/>
          <p:nvPr/>
        </p:nvGrpSpPr>
        <p:grpSpPr>
          <a:xfrm>
            <a:off x="6727972" y="5461107"/>
            <a:ext cx="2537280" cy="756567"/>
            <a:chOff x="374997" y="3281189"/>
            <a:chExt cx="7839990" cy="2337733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2C245676-C8D3-4A84-8AFB-AE57134209E3}"/>
                </a:ext>
              </a:extLst>
            </p:cNvPr>
            <p:cNvGrpSpPr/>
            <p:nvPr/>
          </p:nvGrpSpPr>
          <p:grpSpPr>
            <a:xfrm>
              <a:off x="374997" y="4411041"/>
              <a:ext cx="7839990" cy="1207881"/>
              <a:chOff x="2057400" y="3549650"/>
              <a:chExt cx="2908300" cy="448072"/>
            </a:xfrm>
          </p:grpSpPr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5D346307-7C2A-4C8D-B82E-4D2CDE55A6AB}"/>
                  </a:ext>
                </a:extLst>
              </p:cNvPr>
              <p:cNvSpPr/>
              <p:nvPr/>
            </p:nvSpPr>
            <p:spPr>
              <a:xfrm>
                <a:off x="2663001" y="3774247"/>
                <a:ext cx="1697098" cy="223475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0E8B8067-2FEE-4616-8B2C-D92319BBE90B}"/>
                  </a:ext>
                </a:extLst>
              </p:cNvPr>
              <p:cNvSpPr/>
              <p:nvPr/>
            </p:nvSpPr>
            <p:spPr>
              <a:xfrm>
                <a:off x="2057400" y="3549650"/>
                <a:ext cx="2908300" cy="368300"/>
              </a:xfrm>
              <a:prstGeom prst="ellipse">
                <a:avLst/>
              </a:prstGeom>
              <a:solidFill>
                <a:srgbClr val="AD267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7123A807-E371-426F-BB6C-4A2E63F67866}"/>
                  </a:ext>
                </a:extLst>
              </p:cNvPr>
              <p:cNvSpPr/>
              <p:nvPr/>
            </p:nvSpPr>
            <p:spPr>
              <a:xfrm>
                <a:off x="2309813" y="3569494"/>
                <a:ext cx="2403474" cy="31649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2713759F-3079-4D15-A51C-C31DEA8C7069}"/>
                </a:ext>
              </a:extLst>
            </p:cNvPr>
            <p:cNvGrpSpPr/>
            <p:nvPr/>
          </p:nvGrpSpPr>
          <p:grpSpPr>
            <a:xfrm>
              <a:off x="4276408" y="3281189"/>
              <a:ext cx="1116649" cy="1304515"/>
              <a:chOff x="3677502" y="317123"/>
              <a:chExt cx="5341576" cy="6240249"/>
            </a:xfrm>
          </p:grpSpPr>
          <p:sp>
            <p:nvSpPr>
              <p:cNvPr id="119" name="Oval 4">
                <a:extLst>
                  <a:ext uri="{FF2B5EF4-FFF2-40B4-BE49-F238E27FC236}">
                    <a16:creationId xmlns:a16="http://schemas.microsoft.com/office/drawing/2014/main" id="{E02CAA0B-A08A-44F8-B36B-F4D60AE5214A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7">
                <a:extLst>
                  <a:ext uri="{FF2B5EF4-FFF2-40B4-BE49-F238E27FC236}">
                    <a16:creationId xmlns:a16="http://schemas.microsoft.com/office/drawing/2014/main" id="{78D3BE6E-3818-4CB4-8D92-ED344BE1D5FF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8">
                <a:extLst>
                  <a:ext uri="{FF2B5EF4-FFF2-40B4-BE49-F238E27FC236}">
                    <a16:creationId xmlns:a16="http://schemas.microsoft.com/office/drawing/2014/main" id="{BEEE347F-B803-4590-8594-CE779F3CB9EA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A76E7BAA-BCAD-4BBB-9D1C-C9BD75BFE5A6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 5">
                <a:extLst>
                  <a:ext uri="{FF2B5EF4-FFF2-40B4-BE49-F238E27FC236}">
                    <a16:creationId xmlns:a16="http://schemas.microsoft.com/office/drawing/2014/main" id="{A2C12524-5BFB-42DB-B421-09793775EB45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Oval 4">
                <a:extLst>
                  <a:ext uri="{FF2B5EF4-FFF2-40B4-BE49-F238E27FC236}">
                    <a16:creationId xmlns:a16="http://schemas.microsoft.com/office/drawing/2014/main" id="{ED190EA0-F471-4E89-9EEA-94FFD277106B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DF4C53FA-C966-4E03-9570-EEABA150CBBF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CF697F5F-3017-4E2C-A170-1976FD641DCE}"/>
                </a:ext>
              </a:extLst>
            </p:cNvPr>
            <p:cNvGrpSpPr/>
            <p:nvPr/>
          </p:nvGrpSpPr>
          <p:grpSpPr>
            <a:xfrm>
              <a:off x="3348775" y="3302210"/>
              <a:ext cx="1116649" cy="1304515"/>
              <a:chOff x="3677502" y="317123"/>
              <a:chExt cx="5341576" cy="6240249"/>
            </a:xfrm>
          </p:grpSpPr>
          <p:sp>
            <p:nvSpPr>
              <p:cNvPr id="127" name="Oval 4">
                <a:extLst>
                  <a:ext uri="{FF2B5EF4-FFF2-40B4-BE49-F238E27FC236}">
                    <a16:creationId xmlns:a16="http://schemas.microsoft.com/office/drawing/2014/main" id="{C7BA956B-57BB-4889-B77F-4AD05D291ABB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7">
                <a:extLst>
                  <a:ext uri="{FF2B5EF4-FFF2-40B4-BE49-F238E27FC236}">
                    <a16:creationId xmlns:a16="http://schemas.microsoft.com/office/drawing/2014/main" id="{45CF4179-434B-47F9-B22A-2C2BE1E6FF5E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8">
                <a:extLst>
                  <a:ext uri="{FF2B5EF4-FFF2-40B4-BE49-F238E27FC236}">
                    <a16:creationId xmlns:a16="http://schemas.microsoft.com/office/drawing/2014/main" id="{CBFFA2C9-1A24-4368-B67E-9DEFF364ACD9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4A5C2882-942A-4C11-976B-4FC00B709298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5">
                <a:extLst>
                  <a:ext uri="{FF2B5EF4-FFF2-40B4-BE49-F238E27FC236}">
                    <a16:creationId xmlns:a16="http://schemas.microsoft.com/office/drawing/2014/main" id="{A0A18B56-CCE9-40ED-97DB-57C1B76FAD2D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Oval 4">
                <a:extLst>
                  <a:ext uri="{FF2B5EF4-FFF2-40B4-BE49-F238E27FC236}">
                    <a16:creationId xmlns:a16="http://schemas.microsoft.com/office/drawing/2014/main" id="{4CF87E65-526E-45A4-B133-3D81712EF0F0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9B58BC96-76C0-4050-8BB7-BDBEE46B60C3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DA34FA59-6EB9-4031-822E-3426F0925DBB}"/>
                </a:ext>
              </a:extLst>
            </p:cNvPr>
            <p:cNvGrpSpPr/>
            <p:nvPr/>
          </p:nvGrpSpPr>
          <p:grpSpPr>
            <a:xfrm>
              <a:off x="2438107" y="3426176"/>
              <a:ext cx="1116649" cy="1304515"/>
              <a:chOff x="3677502" y="317123"/>
              <a:chExt cx="5341576" cy="6240249"/>
            </a:xfrm>
          </p:grpSpPr>
          <p:sp>
            <p:nvSpPr>
              <p:cNvPr id="135" name="Oval 4">
                <a:extLst>
                  <a:ext uri="{FF2B5EF4-FFF2-40B4-BE49-F238E27FC236}">
                    <a16:creationId xmlns:a16="http://schemas.microsoft.com/office/drawing/2014/main" id="{17C92C8B-5690-4D9F-8CA3-854085FAA8EC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Rectangle 7">
                <a:extLst>
                  <a:ext uri="{FF2B5EF4-FFF2-40B4-BE49-F238E27FC236}">
                    <a16:creationId xmlns:a16="http://schemas.microsoft.com/office/drawing/2014/main" id="{4DD58BC4-05E4-4F8D-BAEA-DF7CCD493B70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Rectangle 8">
                <a:extLst>
                  <a:ext uri="{FF2B5EF4-FFF2-40B4-BE49-F238E27FC236}">
                    <a16:creationId xmlns:a16="http://schemas.microsoft.com/office/drawing/2014/main" id="{70A9BA26-882C-4FD5-AE54-1D0CDCF4407A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9CE60759-53FA-4A20-AD94-4E4D5E5C1FA5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5">
                <a:extLst>
                  <a:ext uri="{FF2B5EF4-FFF2-40B4-BE49-F238E27FC236}">
                    <a16:creationId xmlns:a16="http://schemas.microsoft.com/office/drawing/2014/main" id="{F36B57B9-97C2-42F8-A457-8280D1E4A088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Oval 4">
                <a:extLst>
                  <a:ext uri="{FF2B5EF4-FFF2-40B4-BE49-F238E27FC236}">
                    <a16:creationId xmlns:a16="http://schemas.microsoft.com/office/drawing/2014/main" id="{8E584791-26DA-448C-AF38-36C6AC87D936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1B40C5B9-D195-4E52-9A85-F3DAC4BC52DA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A0F99E00-284F-4A2F-ACE6-9EF84990331A}"/>
                </a:ext>
              </a:extLst>
            </p:cNvPr>
            <p:cNvGrpSpPr/>
            <p:nvPr/>
          </p:nvGrpSpPr>
          <p:grpSpPr>
            <a:xfrm>
              <a:off x="1678779" y="3582771"/>
              <a:ext cx="1362039" cy="1591190"/>
              <a:chOff x="3677502" y="317123"/>
              <a:chExt cx="5341576" cy="6240249"/>
            </a:xfrm>
          </p:grpSpPr>
          <p:sp>
            <p:nvSpPr>
              <p:cNvPr id="143" name="Oval 4">
                <a:extLst>
                  <a:ext uri="{FF2B5EF4-FFF2-40B4-BE49-F238E27FC236}">
                    <a16:creationId xmlns:a16="http://schemas.microsoft.com/office/drawing/2014/main" id="{35C61815-071A-47C8-BD89-1C1730ADF4FB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Rectangle 7">
                <a:extLst>
                  <a:ext uri="{FF2B5EF4-FFF2-40B4-BE49-F238E27FC236}">
                    <a16:creationId xmlns:a16="http://schemas.microsoft.com/office/drawing/2014/main" id="{6AC0BE3A-577B-46A3-B010-D2C930DC1831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Rectangle 8">
                <a:extLst>
                  <a:ext uri="{FF2B5EF4-FFF2-40B4-BE49-F238E27FC236}">
                    <a16:creationId xmlns:a16="http://schemas.microsoft.com/office/drawing/2014/main" id="{4466A625-8448-4508-8546-70B96677A6F3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FE54364A-DF40-4404-8818-C9D63E4A3B30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5">
                <a:extLst>
                  <a:ext uri="{FF2B5EF4-FFF2-40B4-BE49-F238E27FC236}">
                    <a16:creationId xmlns:a16="http://schemas.microsoft.com/office/drawing/2014/main" id="{E1CC24C6-5611-46B6-998D-2516D7E45DA4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Oval 4">
                <a:extLst>
                  <a:ext uri="{FF2B5EF4-FFF2-40B4-BE49-F238E27FC236}">
                    <a16:creationId xmlns:a16="http://schemas.microsoft.com/office/drawing/2014/main" id="{C282EE8E-21DE-4E26-B80D-123211C6A1B5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92E4BADB-5DC0-4B9D-BE24-C8DF2A4E685F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ADE4CB96-D745-4B71-909B-78838838E060}"/>
                </a:ext>
              </a:extLst>
            </p:cNvPr>
            <p:cNvGrpSpPr/>
            <p:nvPr/>
          </p:nvGrpSpPr>
          <p:grpSpPr>
            <a:xfrm>
              <a:off x="5228516" y="3441201"/>
              <a:ext cx="1116649" cy="1304515"/>
              <a:chOff x="3677502" y="317123"/>
              <a:chExt cx="5341576" cy="6240249"/>
            </a:xfrm>
          </p:grpSpPr>
          <p:sp>
            <p:nvSpPr>
              <p:cNvPr id="151" name="Oval 4">
                <a:extLst>
                  <a:ext uri="{FF2B5EF4-FFF2-40B4-BE49-F238E27FC236}">
                    <a16:creationId xmlns:a16="http://schemas.microsoft.com/office/drawing/2014/main" id="{CCF350EA-6321-4884-91EE-572DAC8FABEC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Rectangle 7">
                <a:extLst>
                  <a:ext uri="{FF2B5EF4-FFF2-40B4-BE49-F238E27FC236}">
                    <a16:creationId xmlns:a16="http://schemas.microsoft.com/office/drawing/2014/main" id="{144F36CD-0F6F-444C-A99C-BC36ABC9CB64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Rectangle 8">
                <a:extLst>
                  <a:ext uri="{FF2B5EF4-FFF2-40B4-BE49-F238E27FC236}">
                    <a16:creationId xmlns:a16="http://schemas.microsoft.com/office/drawing/2014/main" id="{9E73F853-47FC-4B83-B0C1-564023BC49DD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34CA2404-BF3C-4676-8DE8-78E493926BD3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Rectangle 5">
                <a:extLst>
                  <a:ext uri="{FF2B5EF4-FFF2-40B4-BE49-F238E27FC236}">
                    <a16:creationId xmlns:a16="http://schemas.microsoft.com/office/drawing/2014/main" id="{6BFA36C4-0DC9-488F-AD79-57AEF248B7C0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Oval 4">
                <a:extLst>
                  <a:ext uri="{FF2B5EF4-FFF2-40B4-BE49-F238E27FC236}">
                    <a16:creationId xmlns:a16="http://schemas.microsoft.com/office/drawing/2014/main" id="{B3F2D1CC-706B-441E-A482-DA7C0E7931FE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C926079E-2E66-45A1-9F07-E770A45074ED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B309ADE9-0F09-4A98-BF76-68BD9B6BC45D}"/>
                </a:ext>
              </a:extLst>
            </p:cNvPr>
            <p:cNvGrpSpPr/>
            <p:nvPr/>
          </p:nvGrpSpPr>
          <p:grpSpPr>
            <a:xfrm>
              <a:off x="5721779" y="3551644"/>
              <a:ext cx="1362039" cy="1591190"/>
              <a:chOff x="3677502" y="317123"/>
              <a:chExt cx="5341576" cy="6240249"/>
            </a:xfrm>
          </p:grpSpPr>
          <p:sp>
            <p:nvSpPr>
              <p:cNvPr id="159" name="Oval 4">
                <a:extLst>
                  <a:ext uri="{FF2B5EF4-FFF2-40B4-BE49-F238E27FC236}">
                    <a16:creationId xmlns:a16="http://schemas.microsoft.com/office/drawing/2014/main" id="{FD14FEBF-F186-48BB-9884-C6576D6CB053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7">
                <a:extLst>
                  <a:ext uri="{FF2B5EF4-FFF2-40B4-BE49-F238E27FC236}">
                    <a16:creationId xmlns:a16="http://schemas.microsoft.com/office/drawing/2014/main" id="{FB0F06A1-74DF-4630-8C3A-30B0D384F29D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 8">
                <a:extLst>
                  <a:ext uri="{FF2B5EF4-FFF2-40B4-BE49-F238E27FC236}">
                    <a16:creationId xmlns:a16="http://schemas.microsoft.com/office/drawing/2014/main" id="{423A0147-E56D-4754-A58A-C6931272D18B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038FA12D-0A41-4F63-8F4E-461FBD8A3EDC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 5">
                <a:extLst>
                  <a:ext uri="{FF2B5EF4-FFF2-40B4-BE49-F238E27FC236}">
                    <a16:creationId xmlns:a16="http://schemas.microsoft.com/office/drawing/2014/main" id="{9EA3A9BC-C913-4B9F-A057-CEE2E8CBD5D5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Oval 4">
                <a:extLst>
                  <a:ext uri="{FF2B5EF4-FFF2-40B4-BE49-F238E27FC236}">
                    <a16:creationId xmlns:a16="http://schemas.microsoft.com/office/drawing/2014/main" id="{1035659C-AC41-43E2-B1F3-CA3E40C2453C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5EBF5BD6-42D0-4D1D-BE3D-B57E867E8A46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15C56DF9-F040-44CB-AC4A-4DB0886A1860}"/>
                </a:ext>
              </a:extLst>
            </p:cNvPr>
            <p:cNvGrpSpPr/>
            <p:nvPr/>
          </p:nvGrpSpPr>
          <p:grpSpPr>
            <a:xfrm>
              <a:off x="4780874" y="3637813"/>
              <a:ext cx="1362039" cy="1591190"/>
              <a:chOff x="3677502" y="317123"/>
              <a:chExt cx="5341576" cy="6240249"/>
            </a:xfrm>
          </p:grpSpPr>
          <p:sp>
            <p:nvSpPr>
              <p:cNvPr id="167" name="Oval 4">
                <a:extLst>
                  <a:ext uri="{FF2B5EF4-FFF2-40B4-BE49-F238E27FC236}">
                    <a16:creationId xmlns:a16="http://schemas.microsoft.com/office/drawing/2014/main" id="{097FF8CC-6FF6-41E5-9323-758F6554F4F9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Rectangle 7">
                <a:extLst>
                  <a:ext uri="{FF2B5EF4-FFF2-40B4-BE49-F238E27FC236}">
                    <a16:creationId xmlns:a16="http://schemas.microsoft.com/office/drawing/2014/main" id="{6530DC9C-8696-4CD1-98A5-6EAC8CC5F4D3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Rectangle 8">
                <a:extLst>
                  <a:ext uri="{FF2B5EF4-FFF2-40B4-BE49-F238E27FC236}">
                    <a16:creationId xmlns:a16="http://schemas.microsoft.com/office/drawing/2014/main" id="{CAEE2B87-AB9C-4D64-B15F-5BB3D5E6BFBC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F32CD37E-A67B-407E-811D-844B60370159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ectangle 5">
                <a:extLst>
                  <a:ext uri="{FF2B5EF4-FFF2-40B4-BE49-F238E27FC236}">
                    <a16:creationId xmlns:a16="http://schemas.microsoft.com/office/drawing/2014/main" id="{4C438888-6799-4D01-B8E6-041C3285A8E1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Oval 4">
                <a:extLst>
                  <a:ext uri="{FF2B5EF4-FFF2-40B4-BE49-F238E27FC236}">
                    <a16:creationId xmlns:a16="http://schemas.microsoft.com/office/drawing/2014/main" id="{72335F14-F3DD-4FDF-BE8F-75DA758EF4C9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3" name="Oval 172">
                <a:extLst>
                  <a:ext uri="{FF2B5EF4-FFF2-40B4-BE49-F238E27FC236}">
                    <a16:creationId xmlns:a16="http://schemas.microsoft.com/office/drawing/2014/main" id="{8FDBBAD2-65B0-4377-9493-D56AE35B38E5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6B9BFB1B-F9BD-456D-90BD-755E7CABE190}"/>
                </a:ext>
              </a:extLst>
            </p:cNvPr>
            <p:cNvGrpSpPr/>
            <p:nvPr/>
          </p:nvGrpSpPr>
          <p:grpSpPr>
            <a:xfrm>
              <a:off x="3733581" y="3672865"/>
              <a:ext cx="1362039" cy="1591190"/>
              <a:chOff x="3677502" y="317123"/>
              <a:chExt cx="5341576" cy="6240249"/>
            </a:xfrm>
          </p:grpSpPr>
          <p:sp>
            <p:nvSpPr>
              <p:cNvPr id="175" name="Oval 4">
                <a:extLst>
                  <a:ext uri="{FF2B5EF4-FFF2-40B4-BE49-F238E27FC236}">
                    <a16:creationId xmlns:a16="http://schemas.microsoft.com/office/drawing/2014/main" id="{EDB36657-3B5A-43ED-B298-A7144832F9D1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6" name="Rectangle 7">
                <a:extLst>
                  <a:ext uri="{FF2B5EF4-FFF2-40B4-BE49-F238E27FC236}">
                    <a16:creationId xmlns:a16="http://schemas.microsoft.com/office/drawing/2014/main" id="{1ED2D911-012E-47F5-9A84-BC8DAB383D54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Rectangle 8">
                <a:extLst>
                  <a:ext uri="{FF2B5EF4-FFF2-40B4-BE49-F238E27FC236}">
                    <a16:creationId xmlns:a16="http://schemas.microsoft.com/office/drawing/2014/main" id="{EC0CA070-453B-4C29-97A7-32DE47864D5C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854E09B-2678-489F-8355-252342608522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Rectangle 5">
                <a:extLst>
                  <a:ext uri="{FF2B5EF4-FFF2-40B4-BE49-F238E27FC236}">
                    <a16:creationId xmlns:a16="http://schemas.microsoft.com/office/drawing/2014/main" id="{9937EBE2-7F21-43C3-B2A4-1BC6F86AE364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Oval 4">
                <a:extLst>
                  <a:ext uri="{FF2B5EF4-FFF2-40B4-BE49-F238E27FC236}">
                    <a16:creationId xmlns:a16="http://schemas.microsoft.com/office/drawing/2014/main" id="{7A0904E7-0687-4F1D-AC51-BEC3D9914F66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1" name="Oval 180">
                <a:extLst>
                  <a:ext uri="{FF2B5EF4-FFF2-40B4-BE49-F238E27FC236}">
                    <a16:creationId xmlns:a16="http://schemas.microsoft.com/office/drawing/2014/main" id="{048C246C-EBC4-49C5-BD41-63359576D0A4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8531F565-F8C7-43D7-BA76-1ABF128A129C}"/>
                </a:ext>
              </a:extLst>
            </p:cNvPr>
            <p:cNvGrpSpPr/>
            <p:nvPr/>
          </p:nvGrpSpPr>
          <p:grpSpPr>
            <a:xfrm>
              <a:off x="2778639" y="3673856"/>
              <a:ext cx="1362039" cy="1591190"/>
              <a:chOff x="3677502" y="317123"/>
              <a:chExt cx="5341576" cy="6240249"/>
            </a:xfrm>
          </p:grpSpPr>
          <p:sp>
            <p:nvSpPr>
              <p:cNvPr id="183" name="Oval 4">
                <a:extLst>
                  <a:ext uri="{FF2B5EF4-FFF2-40B4-BE49-F238E27FC236}">
                    <a16:creationId xmlns:a16="http://schemas.microsoft.com/office/drawing/2014/main" id="{9754579F-7875-4ED2-81CB-810E06F433AD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4" name="Rectangle 7">
                <a:extLst>
                  <a:ext uri="{FF2B5EF4-FFF2-40B4-BE49-F238E27FC236}">
                    <a16:creationId xmlns:a16="http://schemas.microsoft.com/office/drawing/2014/main" id="{A3F1C27B-BA67-4217-A82B-F801EE74E0AB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Rectangle 8">
                <a:extLst>
                  <a:ext uri="{FF2B5EF4-FFF2-40B4-BE49-F238E27FC236}">
                    <a16:creationId xmlns:a16="http://schemas.microsoft.com/office/drawing/2014/main" id="{61862C6E-C24C-4AFC-85F1-572819BE6839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47EF8659-9778-4D4C-B684-587D1343E655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5">
                <a:extLst>
                  <a:ext uri="{FF2B5EF4-FFF2-40B4-BE49-F238E27FC236}">
                    <a16:creationId xmlns:a16="http://schemas.microsoft.com/office/drawing/2014/main" id="{958FB8E2-1D35-4E7C-8EE6-ED83DB4E7CF3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Oval 4">
                <a:extLst>
                  <a:ext uri="{FF2B5EF4-FFF2-40B4-BE49-F238E27FC236}">
                    <a16:creationId xmlns:a16="http://schemas.microsoft.com/office/drawing/2014/main" id="{06B90C93-A816-444F-8331-77A05EA91BBF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9" name="Oval 188">
                <a:extLst>
                  <a:ext uri="{FF2B5EF4-FFF2-40B4-BE49-F238E27FC236}">
                    <a16:creationId xmlns:a16="http://schemas.microsoft.com/office/drawing/2014/main" id="{4598FCBA-A000-4F4E-B5B0-83B19613C1C6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90" name="Rectangle: Rounded Corners 189">
            <a:extLst>
              <a:ext uri="{FF2B5EF4-FFF2-40B4-BE49-F238E27FC236}">
                <a16:creationId xmlns:a16="http://schemas.microsoft.com/office/drawing/2014/main" id="{BA56F0AB-346C-4A5F-BF68-0E6ED7C49D4E}"/>
              </a:ext>
            </a:extLst>
          </p:cNvPr>
          <p:cNvSpPr/>
          <p:nvPr/>
        </p:nvSpPr>
        <p:spPr>
          <a:xfrm>
            <a:off x="7367806" y="3355469"/>
            <a:ext cx="1016756" cy="688561"/>
          </a:xfrm>
          <a:prstGeom prst="roundRect">
            <a:avLst/>
          </a:prstGeom>
          <a:noFill/>
          <a:ln>
            <a:solidFill>
              <a:srgbClr val="AD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rgbClr val="AD2672"/>
                </a:solidFill>
              </a:rPr>
              <a:t>Pl</a:t>
            </a:r>
          </a:p>
        </p:txBody>
      </p:sp>
      <p:sp>
        <p:nvSpPr>
          <p:cNvPr id="191" name="Rectangle: Rounded Corners 190">
            <a:extLst>
              <a:ext uri="{FF2B5EF4-FFF2-40B4-BE49-F238E27FC236}">
                <a16:creationId xmlns:a16="http://schemas.microsoft.com/office/drawing/2014/main" id="{A35213C5-AB2B-443A-9400-B98C96DF4913}"/>
              </a:ext>
            </a:extLst>
          </p:cNvPr>
          <p:cNvSpPr/>
          <p:nvPr/>
        </p:nvSpPr>
        <p:spPr>
          <a:xfrm>
            <a:off x="6966108" y="4202205"/>
            <a:ext cx="1870023" cy="782357"/>
          </a:xfrm>
          <a:prstGeom prst="roundRect">
            <a:avLst/>
          </a:prstGeom>
          <a:noFill/>
          <a:ln>
            <a:solidFill>
              <a:srgbClr val="AD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rgbClr val="AD2672"/>
                </a:solidFill>
              </a:rPr>
              <a:t>Pl</a:t>
            </a:r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um</a:t>
            </a:r>
            <a:endParaRPr lang="en-US" sz="48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2" name="Rectangle: Rounded Corners 191">
            <a:extLst>
              <a:ext uri="{FF2B5EF4-FFF2-40B4-BE49-F238E27FC236}">
                <a16:creationId xmlns:a16="http://schemas.microsoft.com/office/drawing/2014/main" id="{39027AC9-285B-45EA-B564-011CF04A3A60}"/>
              </a:ext>
            </a:extLst>
          </p:cNvPr>
          <p:cNvSpPr/>
          <p:nvPr/>
        </p:nvSpPr>
        <p:spPr>
          <a:xfrm>
            <a:off x="10120577" y="3356665"/>
            <a:ext cx="1093541" cy="740561"/>
          </a:xfrm>
          <a:prstGeom prst="roundRect">
            <a:avLst/>
          </a:prstGeom>
          <a:noFill/>
          <a:ln>
            <a:solidFill>
              <a:srgbClr val="AB7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err="1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</a:rPr>
              <a:t>Sl</a:t>
            </a:r>
            <a:endParaRPr lang="en-US" sz="4800" b="1" dirty="0">
              <a:ln>
                <a:solidFill>
                  <a:sysClr val="windowText" lastClr="000000"/>
                </a:solidFill>
              </a:ln>
              <a:solidFill>
                <a:srgbClr val="BD8D61"/>
              </a:solidFill>
            </a:endParaRPr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D76E41BE-59F4-43A2-BE8C-153D2545183A}"/>
              </a:ext>
            </a:extLst>
          </p:cNvPr>
          <p:cNvGrpSpPr/>
          <p:nvPr/>
        </p:nvGrpSpPr>
        <p:grpSpPr>
          <a:xfrm>
            <a:off x="9773373" y="5006308"/>
            <a:ext cx="2039917" cy="1665860"/>
            <a:chOff x="903294" y="1444024"/>
            <a:chExt cx="5927850" cy="4840866"/>
          </a:xfrm>
        </p:grpSpPr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7D175313-C36F-4D02-B0E3-9EA6B0B79448}"/>
                </a:ext>
              </a:extLst>
            </p:cNvPr>
            <p:cNvGrpSpPr/>
            <p:nvPr/>
          </p:nvGrpSpPr>
          <p:grpSpPr>
            <a:xfrm>
              <a:off x="903294" y="1444024"/>
              <a:ext cx="5927850" cy="4840866"/>
              <a:chOff x="903294" y="1444024"/>
              <a:chExt cx="5927850" cy="4840866"/>
            </a:xfrm>
          </p:grpSpPr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692386A6-EFC6-40FD-BB66-26DD6A61E47E}"/>
                  </a:ext>
                </a:extLst>
              </p:cNvPr>
              <p:cNvGrpSpPr/>
              <p:nvPr/>
            </p:nvGrpSpPr>
            <p:grpSpPr>
              <a:xfrm>
                <a:off x="903294" y="1444024"/>
                <a:ext cx="5927850" cy="4840866"/>
                <a:chOff x="2646369" y="733502"/>
                <a:chExt cx="6987170" cy="5705940"/>
              </a:xfrm>
            </p:grpSpPr>
            <p:grpSp>
              <p:nvGrpSpPr>
                <p:cNvPr id="214" name="Group 213">
                  <a:extLst>
                    <a:ext uri="{FF2B5EF4-FFF2-40B4-BE49-F238E27FC236}">
                      <a16:creationId xmlns:a16="http://schemas.microsoft.com/office/drawing/2014/main" id="{974B15B4-A03E-4AF4-A958-CE38B0AFB2FE}"/>
                    </a:ext>
                  </a:extLst>
                </p:cNvPr>
                <p:cNvGrpSpPr/>
                <p:nvPr/>
              </p:nvGrpSpPr>
              <p:grpSpPr>
                <a:xfrm rot="20464691">
                  <a:off x="3050578" y="849087"/>
                  <a:ext cx="447118" cy="632766"/>
                  <a:chOff x="3723861" y="904486"/>
                  <a:chExt cx="447117" cy="632766"/>
                </a:xfrm>
              </p:grpSpPr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BCA55BC4-84D2-4CA0-8645-68D73B25CE51}"/>
                      </a:ext>
                    </a:extLst>
                  </p:cNvPr>
                  <p:cNvSpPr/>
                  <p:nvPr/>
                </p:nvSpPr>
                <p:spPr>
                  <a:xfrm>
                    <a:off x="3723861" y="1125892"/>
                    <a:ext cx="389623" cy="411360"/>
                  </a:xfrm>
                  <a:custGeom>
                    <a:avLst/>
                    <a:gdLst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49356" h="675861">
                        <a:moveTo>
                          <a:pt x="0" y="675861"/>
                        </a:moveTo>
                        <a:cubicBezTo>
                          <a:pt x="483152" y="450574"/>
                          <a:pt x="617054" y="218937"/>
                          <a:pt x="649356" y="0"/>
                        </a:cubicBezTo>
                        <a:lnTo>
                          <a:pt x="649356" y="0"/>
                        </a:lnTo>
                      </a:path>
                    </a:pathLst>
                  </a:cu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6" name="Oval 225">
                    <a:extLst>
                      <a:ext uri="{FF2B5EF4-FFF2-40B4-BE49-F238E27FC236}">
                        <a16:creationId xmlns:a16="http://schemas.microsoft.com/office/drawing/2014/main" id="{813B4304-F09E-433D-AAA1-F2B5BEC78343}"/>
                      </a:ext>
                    </a:extLst>
                  </p:cNvPr>
                  <p:cNvSpPr/>
                  <p:nvPr/>
                </p:nvSpPr>
                <p:spPr>
                  <a:xfrm>
                    <a:off x="3834329" y="904486"/>
                    <a:ext cx="336649" cy="32858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15" name="Group 214">
                  <a:extLst>
                    <a:ext uri="{FF2B5EF4-FFF2-40B4-BE49-F238E27FC236}">
                      <a16:creationId xmlns:a16="http://schemas.microsoft.com/office/drawing/2014/main" id="{E931AB03-4A31-4342-9ACA-14FAF0EAA4ED}"/>
                    </a:ext>
                  </a:extLst>
                </p:cNvPr>
                <p:cNvGrpSpPr/>
                <p:nvPr/>
              </p:nvGrpSpPr>
              <p:grpSpPr>
                <a:xfrm>
                  <a:off x="3662593" y="733502"/>
                  <a:ext cx="688431" cy="814427"/>
                  <a:chOff x="3662593" y="733503"/>
                  <a:chExt cx="688431" cy="814427"/>
                </a:xfrm>
              </p:grpSpPr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C225A25C-4D80-4E75-9B59-E527C726C5BA}"/>
                      </a:ext>
                    </a:extLst>
                  </p:cNvPr>
                  <p:cNvSpPr/>
                  <p:nvPr/>
                </p:nvSpPr>
                <p:spPr>
                  <a:xfrm>
                    <a:off x="3662593" y="1019957"/>
                    <a:ext cx="507268" cy="527973"/>
                  </a:xfrm>
                  <a:custGeom>
                    <a:avLst/>
                    <a:gdLst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49356" h="675861">
                        <a:moveTo>
                          <a:pt x="0" y="675861"/>
                        </a:moveTo>
                        <a:cubicBezTo>
                          <a:pt x="483152" y="450574"/>
                          <a:pt x="617054" y="218937"/>
                          <a:pt x="649356" y="0"/>
                        </a:cubicBezTo>
                        <a:lnTo>
                          <a:pt x="649356" y="0"/>
                        </a:lnTo>
                      </a:path>
                    </a:pathLst>
                  </a:cu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4" name="Oval 223">
                    <a:extLst>
                      <a:ext uri="{FF2B5EF4-FFF2-40B4-BE49-F238E27FC236}">
                        <a16:creationId xmlns:a16="http://schemas.microsoft.com/office/drawing/2014/main" id="{CD55B944-BA86-4486-80D2-385BA3D25AF6}"/>
                      </a:ext>
                    </a:extLst>
                  </p:cNvPr>
                  <p:cNvSpPr/>
                  <p:nvPr/>
                </p:nvSpPr>
                <p:spPr>
                  <a:xfrm>
                    <a:off x="3985282" y="733503"/>
                    <a:ext cx="365742" cy="36574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16" name="Group 215">
                  <a:extLst>
                    <a:ext uri="{FF2B5EF4-FFF2-40B4-BE49-F238E27FC236}">
                      <a16:creationId xmlns:a16="http://schemas.microsoft.com/office/drawing/2014/main" id="{03B32A1F-E223-472E-A278-7006679DC384}"/>
                    </a:ext>
                  </a:extLst>
                </p:cNvPr>
                <p:cNvGrpSpPr/>
                <p:nvPr/>
              </p:nvGrpSpPr>
              <p:grpSpPr>
                <a:xfrm>
                  <a:off x="2646369" y="1407415"/>
                  <a:ext cx="6987170" cy="5032027"/>
                  <a:chOff x="2646369" y="1407415"/>
                  <a:chExt cx="6987170" cy="5032027"/>
                </a:xfrm>
              </p:grpSpPr>
              <p:sp>
                <p:nvSpPr>
                  <p:cNvPr id="220" name="Rectangle 5">
                    <a:extLst>
                      <a:ext uri="{FF2B5EF4-FFF2-40B4-BE49-F238E27FC236}">
                        <a16:creationId xmlns:a16="http://schemas.microsoft.com/office/drawing/2014/main" id="{DA1EFE70-8802-4282-B400-54FE6C9ECFEB}"/>
                      </a:ext>
                    </a:extLst>
                  </p:cNvPr>
                  <p:cNvSpPr/>
                  <p:nvPr/>
                </p:nvSpPr>
                <p:spPr>
                  <a:xfrm>
                    <a:off x="2646369" y="1407415"/>
                    <a:ext cx="6987170" cy="5032027"/>
                  </a:xfrm>
                  <a:custGeom>
                    <a:avLst/>
                    <a:gdLst>
                      <a:gd name="connsiteX0" fmla="*/ 0 w 2089742"/>
                      <a:gd name="connsiteY0" fmla="*/ 0 h 1417593"/>
                      <a:gd name="connsiteX1" fmla="*/ 2089742 w 2089742"/>
                      <a:gd name="connsiteY1" fmla="*/ 0 h 1417593"/>
                      <a:gd name="connsiteX2" fmla="*/ 2089742 w 2089742"/>
                      <a:gd name="connsiteY2" fmla="*/ 1417593 h 1417593"/>
                      <a:gd name="connsiteX3" fmla="*/ 0 w 2089742"/>
                      <a:gd name="connsiteY3" fmla="*/ 1417593 h 1417593"/>
                      <a:gd name="connsiteX4" fmla="*/ 0 w 2089742"/>
                      <a:gd name="connsiteY4" fmla="*/ 0 h 1417593"/>
                      <a:gd name="connsiteX0" fmla="*/ 0 w 5963242"/>
                      <a:gd name="connsiteY0" fmla="*/ 0 h 2624093"/>
                      <a:gd name="connsiteX1" fmla="*/ 2089742 w 5963242"/>
                      <a:gd name="connsiteY1" fmla="*/ 0 h 2624093"/>
                      <a:gd name="connsiteX2" fmla="*/ 5963242 w 5963242"/>
                      <a:gd name="connsiteY2" fmla="*/ 2624093 h 2624093"/>
                      <a:gd name="connsiteX3" fmla="*/ 0 w 5963242"/>
                      <a:gd name="connsiteY3" fmla="*/ 1417593 h 2624093"/>
                      <a:gd name="connsiteX4" fmla="*/ 0 w 5963242"/>
                      <a:gd name="connsiteY4" fmla="*/ 0 h 2624093"/>
                      <a:gd name="connsiteX0" fmla="*/ 0 w 5963242"/>
                      <a:gd name="connsiteY0" fmla="*/ 0 h 2624093"/>
                      <a:gd name="connsiteX1" fmla="*/ 2089742 w 5963242"/>
                      <a:gd name="connsiteY1" fmla="*/ 0 h 2624093"/>
                      <a:gd name="connsiteX2" fmla="*/ 4000500 w 5963242"/>
                      <a:gd name="connsiteY2" fmla="*/ 1379493 h 2624093"/>
                      <a:gd name="connsiteX3" fmla="*/ 5963242 w 5963242"/>
                      <a:gd name="connsiteY3" fmla="*/ 2624093 h 2624093"/>
                      <a:gd name="connsiteX4" fmla="*/ 0 w 5963242"/>
                      <a:gd name="connsiteY4" fmla="*/ 1417593 h 2624093"/>
                      <a:gd name="connsiteX5" fmla="*/ 0 w 5963242"/>
                      <a:gd name="connsiteY5" fmla="*/ 0 h 26240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342900 w 6306142"/>
                      <a:gd name="connsiteY4" fmla="*/ 35257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31542"/>
                      <a:gd name="connsiteY0" fmla="*/ 0 h 4694193"/>
                      <a:gd name="connsiteX1" fmla="*/ 2432642 w 6331542"/>
                      <a:gd name="connsiteY1" fmla="*/ 2108200 h 4694193"/>
                      <a:gd name="connsiteX2" fmla="*/ 4343400 w 6331542"/>
                      <a:gd name="connsiteY2" fmla="*/ 3487693 h 4694193"/>
                      <a:gd name="connsiteX3" fmla="*/ 6331542 w 6331542"/>
                      <a:gd name="connsiteY3" fmla="*/ 4694193 h 4694193"/>
                      <a:gd name="connsiteX4" fmla="*/ 101600 w 6331542"/>
                      <a:gd name="connsiteY4" fmla="*/ 1722393 h 4694193"/>
                      <a:gd name="connsiteX5" fmla="*/ 0 w 6331542"/>
                      <a:gd name="connsiteY5" fmla="*/ 0 h 4694193"/>
                      <a:gd name="connsiteX0" fmla="*/ 0 w 6331542"/>
                      <a:gd name="connsiteY0" fmla="*/ 0 h 4859777"/>
                      <a:gd name="connsiteX1" fmla="*/ 2432642 w 6331542"/>
                      <a:gd name="connsiteY1" fmla="*/ 2108200 h 4859777"/>
                      <a:gd name="connsiteX2" fmla="*/ 4343400 w 6331542"/>
                      <a:gd name="connsiteY2" fmla="*/ 3487693 h 4859777"/>
                      <a:gd name="connsiteX3" fmla="*/ 6331542 w 6331542"/>
                      <a:gd name="connsiteY3" fmla="*/ 4694193 h 4859777"/>
                      <a:gd name="connsiteX4" fmla="*/ 101600 w 6331542"/>
                      <a:gd name="connsiteY4" fmla="*/ 1722393 h 4859777"/>
                      <a:gd name="connsiteX5" fmla="*/ 0 w 6331542"/>
                      <a:gd name="connsiteY5" fmla="*/ 0 h 4859777"/>
                      <a:gd name="connsiteX0" fmla="*/ 0 w 6280742"/>
                      <a:gd name="connsiteY0" fmla="*/ 0 h 4859777"/>
                      <a:gd name="connsiteX1" fmla="*/ 2432642 w 6280742"/>
                      <a:gd name="connsiteY1" fmla="*/ 2108200 h 4859777"/>
                      <a:gd name="connsiteX2" fmla="*/ 4343400 w 6280742"/>
                      <a:gd name="connsiteY2" fmla="*/ 3487693 h 4859777"/>
                      <a:gd name="connsiteX3" fmla="*/ 6280742 w 6280742"/>
                      <a:gd name="connsiteY3" fmla="*/ 4694193 h 4859777"/>
                      <a:gd name="connsiteX4" fmla="*/ 101600 w 6280742"/>
                      <a:gd name="connsiteY4" fmla="*/ 1722393 h 4859777"/>
                      <a:gd name="connsiteX5" fmla="*/ 0 w 6280742"/>
                      <a:gd name="connsiteY5" fmla="*/ 0 h 4859777"/>
                      <a:gd name="connsiteX0" fmla="*/ 0 w 6268042"/>
                      <a:gd name="connsiteY0" fmla="*/ 0 h 4859777"/>
                      <a:gd name="connsiteX1" fmla="*/ 2432642 w 6268042"/>
                      <a:gd name="connsiteY1" fmla="*/ 2108200 h 4859777"/>
                      <a:gd name="connsiteX2" fmla="*/ 4343400 w 6268042"/>
                      <a:gd name="connsiteY2" fmla="*/ 3487693 h 4859777"/>
                      <a:gd name="connsiteX3" fmla="*/ 6268042 w 6268042"/>
                      <a:gd name="connsiteY3" fmla="*/ 4694193 h 4859777"/>
                      <a:gd name="connsiteX4" fmla="*/ 101600 w 6268042"/>
                      <a:gd name="connsiteY4" fmla="*/ 1722393 h 4859777"/>
                      <a:gd name="connsiteX5" fmla="*/ 0 w 6268042"/>
                      <a:gd name="connsiteY5" fmla="*/ 0 h 4859777"/>
                      <a:gd name="connsiteX0" fmla="*/ 0 w 6289244"/>
                      <a:gd name="connsiteY0" fmla="*/ 0 h 4976746"/>
                      <a:gd name="connsiteX1" fmla="*/ 2432642 w 6289244"/>
                      <a:gd name="connsiteY1" fmla="*/ 2108200 h 4976746"/>
                      <a:gd name="connsiteX2" fmla="*/ 4343400 w 6289244"/>
                      <a:gd name="connsiteY2" fmla="*/ 3487693 h 4976746"/>
                      <a:gd name="connsiteX3" fmla="*/ 6268042 w 6289244"/>
                      <a:gd name="connsiteY3" fmla="*/ 4694193 h 4976746"/>
                      <a:gd name="connsiteX4" fmla="*/ 5016500 w 6289244"/>
                      <a:gd name="connsiteY4" fmla="*/ 4706893 h 4976746"/>
                      <a:gd name="connsiteX5" fmla="*/ 101600 w 6289244"/>
                      <a:gd name="connsiteY5" fmla="*/ 1722393 h 4976746"/>
                      <a:gd name="connsiteX6" fmla="*/ 0 w 62892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89470"/>
                      <a:gd name="connsiteX1" fmla="*/ 2483442 w 6340044"/>
                      <a:gd name="connsiteY1" fmla="*/ 2108200 h 4989470"/>
                      <a:gd name="connsiteX2" fmla="*/ 4394200 w 6340044"/>
                      <a:gd name="connsiteY2" fmla="*/ 3487693 h 4989470"/>
                      <a:gd name="connsiteX3" fmla="*/ 6318842 w 6340044"/>
                      <a:gd name="connsiteY3" fmla="*/ 4694193 h 4989470"/>
                      <a:gd name="connsiteX4" fmla="*/ 5067300 w 6340044"/>
                      <a:gd name="connsiteY4" fmla="*/ 4706893 h 4989470"/>
                      <a:gd name="connsiteX5" fmla="*/ 0 w 6340044"/>
                      <a:gd name="connsiteY5" fmla="*/ 1481093 h 4989470"/>
                      <a:gd name="connsiteX6" fmla="*/ 50800 w 6340044"/>
                      <a:gd name="connsiteY6" fmla="*/ 0 h 4989470"/>
                      <a:gd name="connsiteX0" fmla="*/ 50800 w 6334367"/>
                      <a:gd name="connsiteY0" fmla="*/ 0 h 4989470"/>
                      <a:gd name="connsiteX1" fmla="*/ 2483442 w 6334367"/>
                      <a:gd name="connsiteY1" fmla="*/ 2108200 h 4989470"/>
                      <a:gd name="connsiteX2" fmla="*/ 4394200 w 6334367"/>
                      <a:gd name="connsiteY2" fmla="*/ 3487693 h 4989470"/>
                      <a:gd name="connsiteX3" fmla="*/ 6318842 w 6334367"/>
                      <a:gd name="connsiteY3" fmla="*/ 4694193 h 4989470"/>
                      <a:gd name="connsiteX4" fmla="*/ 5067300 w 6334367"/>
                      <a:gd name="connsiteY4" fmla="*/ 4706893 h 4989470"/>
                      <a:gd name="connsiteX5" fmla="*/ 0 w 6334367"/>
                      <a:gd name="connsiteY5" fmla="*/ 1481093 h 4989470"/>
                      <a:gd name="connsiteX6" fmla="*/ 50800 w 6334367"/>
                      <a:gd name="connsiteY6" fmla="*/ 0 h 4989470"/>
                      <a:gd name="connsiteX0" fmla="*/ 50800 w 6318842"/>
                      <a:gd name="connsiteY0" fmla="*/ 0 h 4989470"/>
                      <a:gd name="connsiteX1" fmla="*/ 2483442 w 6318842"/>
                      <a:gd name="connsiteY1" fmla="*/ 2108200 h 4989470"/>
                      <a:gd name="connsiteX2" fmla="*/ 4394200 w 6318842"/>
                      <a:gd name="connsiteY2" fmla="*/ 3487693 h 4989470"/>
                      <a:gd name="connsiteX3" fmla="*/ 6318842 w 6318842"/>
                      <a:gd name="connsiteY3" fmla="*/ 4694193 h 4989470"/>
                      <a:gd name="connsiteX4" fmla="*/ 5067300 w 6318842"/>
                      <a:gd name="connsiteY4" fmla="*/ 4706893 h 4989470"/>
                      <a:gd name="connsiteX5" fmla="*/ 0 w 6318842"/>
                      <a:gd name="connsiteY5" fmla="*/ 1481093 h 4989470"/>
                      <a:gd name="connsiteX6" fmla="*/ 50800 w 6318842"/>
                      <a:gd name="connsiteY6" fmla="*/ 0 h 4989470"/>
                      <a:gd name="connsiteX0" fmla="*/ 299051 w 6567093"/>
                      <a:gd name="connsiteY0" fmla="*/ 0 h 4756355"/>
                      <a:gd name="connsiteX1" fmla="*/ 2731693 w 6567093"/>
                      <a:gd name="connsiteY1" fmla="*/ 2108200 h 4756355"/>
                      <a:gd name="connsiteX2" fmla="*/ 4642451 w 6567093"/>
                      <a:gd name="connsiteY2" fmla="*/ 3487693 h 4756355"/>
                      <a:gd name="connsiteX3" fmla="*/ 6567093 w 6567093"/>
                      <a:gd name="connsiteY3" fmla="*/ 4694193 h 4756355"/>
                      <a:gd name="connsiteX4" fmla="*/ 5315551 w 6567093"/>
                      <a:gd name="connsiteY4" fmla="*/ 4706893 h 4756355"/>
                      <a:gd name="connsiteX5" fmla="*/ 431495 w 6567093"/>
                      <a:gd name="connsiteY5" fmla="*/ 1430292 h 4756355"/>
                      <a:gd name="connsiteX6" fmla="*/ 248251 w 6567093"/>
                      <a:gd name="connsiteY6" fmla="*/ 1481093 h 4756355"/>
                      <a:gd name="connsiteX7" fmla="*/ 299051 w 6567093"/>
                      <a:gd name="connsiteY7" fmla="*/ 0 h 4756355"/>
                      <a:gd name="connsiteX0" fmla="*/ 328278 w 6596320"/>
                      <a:gd name="connsiteY0" fmla="*/ 0 h 4756355"/>
                      <a:gd name="connsiteX1" fmla="*/ 2760920 w 6596320"/>
                      <a:gd name="connsiteY1" fmla="*/ 2108200 h 4756355"/>
                      <a:gd name="connsiteX2" fmla="*/ 4671678 w 6596320"/>
                      <a:gd name="connsiteY2" fmla="*/ 3487693 h 4756355"/>
                      <a:gd name="connsiteX3" fmla="*/ 6596320 w 6596320"/>
                      <a:gd name="connsiteY3" fmla="*/ 4694193 h 4756355"/>
                      <a:gd name="connsiteX4" fmla="*/ 5344778 w 6596320"/>
                      <a:gd name="connsiteY4" fmla="*/ 4706893 h 4756355"/>
                      <a:gd name="connsiteX5" fmla="*/ 417179 w 6596320"/>
                      <a:gd name="connsiteY5" fmla="*/ 1778635 h 4756355"/>
                      <a:gd name="connsiteX6" fmla="*/ 277478 w 6596320"/>
                      <a:gd name="connsiteY6" fmla="*/ 1481093 h 4756355"/>
                      <a:gd name="connsiteX7" fmla="*/ 328278 w 6596320"/>
                      <a:gd name="connsiteY7" fmla="*/ 0 h 4756355"/>
                      <a:gd name="connsiteX0" fmla="*/ 51144 w 6319186"/>
                      <a:gd name="connsiteY0" fmla="*/ 0 h 4756355"/>
                      <a:gd name="connsiteX1" fmla="*/ 2483786 w 6319186"/>
                      <a:gd name="connsiteY1" fmla="*/ 2108200 h 4756355"/>
                      <a:gd name="connsiteX2" fmla="*/ 4394544 w 6319186"/>
                      <a:gd name="connsiteY2" fmla="*/ 3487693 h 4756355"/>
                      <a:gd name="connsiteX3" fmla="*/ 6319186 w 6319186"/>
                      <a:gd name="connsiteY3" fmla="*/ 4694193 h 4756355"/>
                      <a:gd name="connsiteX4" fmla="*/ 5067644 w 6319186"/>
                      <a:gd name="connsiteY4" fmla="*/ 4706893 h 4756355"/>
                      <a:gd name="connsiteX5" fmla="*/ 140045 w 6319186"/>
                      <a:gd name="connsiteY5" fmla="*/ 1778635 h 4756355"/>
                      <a:gd name="connsiteX6" fmla="*/ 344 w 6319186"/>
                      <a:gd name="connsiteY6" fmla="*/ 1481093 h 4756355"/>
                      <a:gd name="connsiteX7" fmla="*/ 51144 w 6319186"/>
                      <a:gd name="connsiteY7" fmla="*/ 0 h 4756355"/>
                      <a:gd name="connsiteX0" fmla="*/ 51144 w 6319186"/>
                      <a:gd name="connsiteY0" fmla="*/ 0 h 4783816"/>
                      <a:gd name="connsiteX1" fmla="*/ 2483786 w 6319186"/>
                      <a:gd name="connsiteY1" fmla="*/ 2108200 h 4783816"/>
                      <a:gd name="connsiteX2" fmla="*/ 4394544 w 6319186"/>
                      <a:gd name="connsiteY2" fmla="*/ 3487693 h 4783816"/>
                      <a:gd name="connsiteX3" fmla="*/ 6319186 w 6319186"/>
                      <a:gd name="connsiteY3" fmla="*/ 4694193 h 4783816"/>
                      <a:gd name="connsiteX4" fmla="*/ 5067644 w 6319186"/>
                      <a:gd name="connsiteY4" fmla="*/ 4706893 h 4783816"/>
                      <a:gd name="connsiteX5" fmla="*/ 140045 w 6319186"/>
                      <a:gd name="connsiteY5" fmla="*/ 1778635 h 4783816"/>
                      <a:gd name="connsiteX6" fmla="*/ 344 w 6319186"/>
                      <a:gd name="connsiteY6" fmla="*/ 1481093 h 4783816"/>
                      <a:gd name="connsiteX7" fmla="*/ 51144 w 6319186"/>
                      <a:gd name="connsiteY7" fmla="*/ 0 h 4783816"/>
                      <a:gd name="connsiteX0" fmla="*/ 51144 w 6319186"/>
                      <a:gd name="connsiteY0" fmla="*/ 0 h 5024934"/>
                      <a:gd name="connsiteX1" fmla="*/ 2483786 w 6319186"/>
                      <a:gd name="connsiteY1" fmla="*/ 2108200 h 5024934"/>
                      <a:gd name="connsiteX2" fmla="*/ 4394544 w 6319186"/>
                      <a:gd name="connsiteY2" fmla="*/ 3487693 h 5024934"/>
                      <a:gd name="connsiteX3" fmla="*/ 6319186 w 6319186"/>
                      <a:gd name="connsiteY3" fmla="*/ 4694193 h 5024934"/>
                      <a:gd name="connsiteX4" fmla="*/ 5067644 w 6319186"/>
                      <a:gd name="connsiteY4" fmla="*/ 4706893 h 5024934"/>
                      <a:gd name="connsiteX5" fmla="*/ 140045 w 6319186"/>
                      <a:gd name="connsiteY5" fmla="*/ 1778635 h 5024934"/>
                      <a:gd name="connsiteX6" fmla="*/ 344 w 6319186"/>
                      <a:gd name="connsiteY6" fmla="*/ 1481093 h 5024934"/>
                      <a:gd name="connsiteX7" fmla="*/ 51144 w 6319186"/>
                      <a:gd name="connsiteY7" fmla="*/ 0 h 5024934"/>
                      <a:gd name="connsiteX0" fmla="*/ 51144 w 6319186"/>
                      <a:gd name="connsiteY0" fmla="*/ 0 h 5024934"/>
                      <a:gd name="connsiteX1" fmla="*/ 1714529 w 6319186"/>
                      <a:gd name="connsiteY1" fmla="*/ 2761342 h 5024934"/>
                      <a:gd name="connsiteX2" fmla="*/ 4394544 w 6319186"/>
                      <a:gd name="connsiteY2" fmla="*/ 3487693 h 5024934"/>
                      <a:gd name="connsiteX3" fmla="*/ 6319186 w 6319186"/>
                      <a:gd name="connsiteY3" fmla="*/ 4694193 h 5024934"/>
                      <a:gd name="connsiteX4" fmla="*/ 5067644 w 6319186"/>
                      <a:gd name="connsiteY4" fmla="*/ 4706893 h 5024934"/>
                      <a:gd name="connsiteX5" fmla="*/ 140045 w 6319186"/>
                      <a:gd name="connsiteY5" fmla="*/ 1778635 h 5024934"/>
                      <a:gd name="connsiteX6" fmla="*/ 344 w 6319186"/>
                      <a:gd name="connsiteY6" fmla="*/ 1481093 h 5024934"/>
                      <a:gd name="connsiteX7" fmla="*/ 51144 w 6319186"/>
                      <a:gd name="connsiteY7" fmla="*/ 0 h 5024934"/>
                      <a:gd name="connsiteX0" fmla="*/ 51144 w 6319186"/>
                      <a:gd name="connsiteY0" fmla="*/ 2484 h 5027418"/>
                      <a:gd name="connsiteX1" fmla="*/ 1714529 w 6319186"/>
                      <a:gd name="connsiteY1" fmla="*/ 2763826 h 5027418"/>
                      <a:gd name="connsiteX2" fmla="*/ 4394544 w 6319186"/>
                      <a:gd name="connsiteY2" fmla="*/ 3490177 h 5027418"/>
                      <a:gd name="connsiteX3" fmla="*/ 6319186 w 6319186"/>
                      <a:gd name="connsiteY3" fmla="*/ 4696677 h 5027418"/>
                      <a:gd name="connsiteX4" fmla="*/ 5067644 w 6319186"/>
                      <a:gd name="connsiteY4" fmla="*/ 4709377 h 5027418"/>
                      <a:gd name="connsiteX5" fmla="*/ 140045 w 6319186"/>
                      <a:gd name="connsiteY5" fmla="*/ 1781119 h 5027418"/>
                      <a:gd name="connsiteX6" fmla="*/ 344 w 6319186"/>
                      <a:gd name="connsiteY6" fmla="*/ 1483577 h 5027418"/>
                      <a:gd name="connsiteX7" fmla="*/ 51144 w 6319186"/>
                      <a:gd name="connsiteY7" fmla="*/ 2484 h 5027418"/>
                      <a:gd name="connsiteX0" fmla="*/ 51144 w 6319186"/>
                      <a:gd name="connsiteY0" fmla="*/ 1993 h 5026927"/>
                      <a:gd name="connsiteX1" fmla="*/ 1714529 w 6319186"/>
                      <a:gd name="connsiteY1" fmla="*/ 2763335 h 5026927"/>
                      <a:gd name="connsiteX2" fmla="*/ 4394544 w 6319186"/>
                      <a:gd name="connsiteY2" fmla="*/ 3489686 h 5026927"/>
                      <a:gd name="connsiteX3" fmla="*/ 6319186 w 6319186"/>
                      <a:gd name="connsiteY3" fmla="*/ 4696186 h 5026927"/>
                      <a:gd name="connsiteX4" fmla="*/ 5067644 w 6319186"/>
                      <a:gd name="connsiteY4" fmla="*/ 4708886 h 5026927"/>
                      <a:gd name="connsiteX5" fmla="*/ 140045 w 6319186"/>
                      <a:gd name="connsiteY5" fmla="*/ 1780628 h 5026927"/>
                      <a:gd name="connsiteX6" fmla="*/ 344 w 6319186"/>
                      <a:gd name="connsiteY6" fmla="*/ 1483086 h 5026927"/>
                      <a:gd name="connsiteX7" fmla="*/ 51144 w 6319186"/>
                      <a:gd name="connsiteY7" fmla="*/ 1993 h 5026927"/>
                      <a:gd name="connsiteX0" fmla="*/ 51144 w 6319186"/>
                      <a:gd name="connsiteY0" fmla="*/ 6819 h 5031753"/>
                      <a:gd name="connsiteX1" fmla="*/ 1714529 w 6319186"/>
                      <a:gd name="connsiteY1" fmla="*/ 2768161 h 5031753"/>
                      <a:gd name="connsiteX2" fmla="*/ 4394544 w 6319186"/>
                      <a:gd name="connsiteY2" fmla="*/ 3494512 h 5031753"/>
                      <a:gd name="connsiteX3" fmla="*/ 6319186 w 6319186"/>
                      <a:gd name="connsiteY3" fmla="*/ 4701012 h 5031753"/>
                      <a:gd name="connsiteX4" fmla="*/ 5067644 w 6319186"/>
                      <a:gd name="connsiteY4" fmla="*/ 4713712 h 5031753"/>
                      <a:gd name="connsiteX5" fmla="*/ 140045 w 6319186"/>
                      <a:gd name="connsiteY5" fmla="*/ 1785454 h 5031753"/>
                      <a:gd name="connsiteX6" fmla="*/ 344 w 6319186"/>
                      <a:gd name="connsiteY6" fmla="*/ 1487912 h 5031753"/>
                      <a:gd name="connsiteX7" fmla="*/ 51144 w 6319186"/>
                      <a:gd name="connsiteY7" fmla="*/ 6819 h 5031753"/>
                      <a:gd name="connsiteX0" fmla="*/ 51144 w 6319186"/>
                      <a:gd name="connsiteY0" fmla="*/ 7093 h 5032027"/>
                      <a:gd name="connsiteX1" fmla="*/ 1714529 w 6319186"/>
                      <a:gd name="connsiteY1" fmla="*/ 2768435 h 5032027"/>
                      <a:gd name="connsiteX2" fmla="*/ 4394544 w 6319186"/>
                      <a:gd name="connsiteY2" fmla="*/ 3494786 h 5032027"/>
                      <a:gd name="connsiteX3" fmla="*/ 6319186 w 6319186"/>
                      <a:gd name="connsiteY3" fmla="*/ 4701286 h 5032027"/>
                      <a:gd name="connsiteX4" fmla="*/ 5067644 w 6319186"/>
                      <a:gd name="connsiteY4" fmla="*/ 4713986 h 5032027"/>
                      <a:gd name="connsiteX5" fmla="*/ 140045 w 6319186"/>
                      <a:gd name="connsiteY5" fmla="*/ 1785728 h 5032027"/>
                      <a:gd name="connsiteX6" fmla="*/ 344 w 6319186"/>
                      <a:gd name="connsiteY6" fmla="*/ 1488186 h 5032027"/>
                      <a:gd name="connsiteX7" fmla="*/ 51144 w 6319186"/>
                      <a:gd name="connsiteY7" fmla="*/ 7093 h 5032027"/>
                      <a:gd name="connsiteX0" fmla="*/ 520286 w 6788328"/>
                      <a:gd name="connsiteY0" fmla="*/ 7093 h 5032027"/>
                      <a:gd name="connsiteX1" fmla="*/ 2183671 w 6788328"/>
                      <a:gd name="connsiteY1" fmla="*/ 2768435 h 5032027"/>
                      <a:gd name="connsiteX2" fmla="*/ 4863686 w 6788328"/>
                      <a:gd name="connsiteY2" fmla="*/ 3494786 h 5032027"/>
                      <a:gd name="connsiteX3" fmla="*/ 6788328 w 6788328"/>
                      <a:gd name="connsiteY3" fmla="*/ 4701286 h 5032027"/>
                      <a:gd name="connsiteX4" fmla="*/ 5536786 w 6788328"/>
                      <a:gd name="connsiteY4" fmla="*/ 4713986 h 5032027"/>
                      <a:gd name="connsiteX5" fmla="*/ 609187 w 6788328"/>
                      <a:gd name="connsiteY5" fmla="*/ 1785728 h 5032027"/>
                      <a:gd name="connsiteX6" fmla="*/ 469486 w 6788328"/>
                      <a:gd name="connsiteY6" fmla="*/ 1488186 h 5032027"/>
                      <a:gd name="connsiteX7" fmla="*/ 520286 w 6788328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17813 w 6885855"/>
                      <a:gd name="connsiteY0" fmla="*/ 7093 h 5032027"/>
                      <a:gd name="connsiteX1" fmla="*/ 2281198 w 6885855"/>
                      <a:gd name="connsiteY1" fmla="*/ 2768435 h 5032027"/>
                      <a:gd name="connsiteX2" fmla="*/ 4961213 w 6885855"/>
                      <a:gd name="connsiteY2" fmla="*/ 3494786 h 5032027"/>
                      <a:gd name="connsiteX3" fmla="*/ 6885855 w 6885855"/>
                      <a:gd name="connsiteY3" fmla="*/ 4701286 h 5032027"/>
                      <a:gd name="connsiteX4" fmla="*/ 5634313 w 6885855"/>
                      <a:gd name="connsiteY4" fmla="*/ 4713986 h 5032027"/>
                      <a:gd name="connsiteX5" fmla="*/ 706714 w 6885855"/>
                      <a:gd name="connsiteY5" fmla="*/ 1785728 h 5032027"/>
                      <a:gd name="connsiteX6" fmla="*/ 567013 w 6885855"/>
                      <a:gd name="connsiteY6" fmla="*/ 1488186 h 5032027"/>
                      <a:gd name="connsiteX7" fmla="*/ 617813 w 6885855"/>
                      <a:gd name="connsiteY7" fmla="*/ 7093 h 5032027"/>
                      <a:gd name="connsiteX0" fmla="*/ 719128 w 6987170"/>
                      <a:gd name="connsiteY0" fmla="*/ 7093 h 5032027"/>
                      <a:gd name="connsiteX1" fmla="*/ 2382513 w 6987170"/>
                      <a:gd name="connsiteY1" fmla="*/ 2768435 h 5032027"/>
                      <a:gd name="connsiteX2" fmla="*/ 5062528 w 6987170"/>
                      <a:gd name="connsiteY2" fmla="*/ 3494786 h 5032027"/>
                      <a:gd name="connsiteX3" fmla="*/ 6987170 w 6987170"/>
                      <a:gd name="connsiteY3" fmla="*/ 4701286 h 5032027"/>
                      <a:gd name="connsiteX4" fmla="*/ 5735628 w 6987170"/>
                      <a:gd name="connsiteY4" fmla="*/ 4713986 h 5032027"/>
                      <a:gd name="connsiteX5" fmla="*/ 808029 w 6987170"/>
                      <a:gd name="connsiteY5" fmla="*/ 1785728 h 5032027"/>
                      <a:gd name="connsiteX6" fmla="*/ 668328 w 6987170"/>
                      <a:gd name="connsiteY6" fmla="*/ 1488186 h 5032027"/>
                      <a:gd name="connsiteX7" fmla="*/ 719128 w 6987170"/>
                      <a:gd name="connsiteY7" fmla="*/ 7093 h 5032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987170" h="5032027">
                        <a:moveTo>
                          <a:pt x="719128" y="7093"/>
                        </a:moveTo>
                        <a:cubicBezTo>
                          <a:pt x="2115418" y="-146517"/>
                          <a:pt x="1189421" y="2239874"/>
                          <a:pt x="2382513" y="2768435"/>
                        </a:cubicBezTo>
                        <a:cubicBezTo>
                          <a:pt x="2998266" y="3181699"/>
                          <a:pt x="4446775" y="3081522"/>
                          <a:pt x="5062528" y="3494786"/>
                        </a:cubicBezTo>
                        <a:cubicBezTo>
                          <a:pt x="5348475" y="3554053"/>
                          <a:pt x="5685223" y="3245019"/>
                          <a:pt x="6987170" y="4701286"/>
                        </a:cubicBezTo>
                        <a:cubicBezTo>
                          <a:pt x="6753127" y="4823750"/>
                          <a:pt x="6574682" y="4730314"/>
                          <a:pt x="5735628" y="4713986"/>
                        </a:cubicBezTo>
                        <a:cubicBezTo>
                          <a:pt x="5104914" y="4743317"/>
                          <a:pt x="1362294" y="6416389"/>
                          <a:pt x="808029" y="1785728"/>
                        </a:cubicBezTo>
                        <a:cubicBezTo>
                          <a:pt x="776052" y="1678307"/>
                          <a:pt x="770911" y="1619298"/>
                          <a:pt x="668328" y="1488186"/>
                        </a:cubicBezTo>
                        <a:cubicBezTo>
                          <a:pt x="-158382" y="1457131"/>
                          <a:pt x="-302919" y="293962"/>
                          <a:pt x="719128" y="7093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1" name="Oval 220">
                    <a:extLst>
                      <a:ext uri="{FF2B5EF4-FFF2-40B4-BE49-F238E27FC236}">
                        <a16:creationId xmlns:a16="http://schemas.microsoft.com/office/drawing/2014/main" id="{7B962229-6A01-4737-A13E-1661DAA5F00D}"/>
                      </a:ext>
                    </a:extLst>
                  </p:cNvPr>
                  <p:cNvSpPr/>
                  <p:nvPr/>
                </p:nvSpPr>
                <p:spPr>
                  <a:xfrm>
                    <a:off x="4779026" y="1483423"/>
                    <a:ext cx="4078568" cy="4078568"/>
                  </a:xfrm>
                  <a:prstGeom prst="ellipse">
                    <a:avLst/>
                  </a:prstGeom>
                  <a:solidFill>
                    <a:srgbClr val="AB7747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2" name="Freeform: Shape 221">
                    <a:extLst>
                      <a:ext uri="{FF2B5EF4-FFF2-40B4-BE49-F238E27FC236}">
                        <a16:creationId xmlns:a16="http://schemas.microsoft.com/office/drawing/2014/main" id="{C99E0B0D-8CE0-4100-8187-F8BAD2CF32E9}"/>
                      </a:ext>
                    </a:extLst>
                  </p:cNvPr>
                  <p:cNvSpPr/>
                  <p:nvPr/>
                </p:nvSpPr>
                <p:spPr>
                  <a:xfrm>
                    <a:off x="5807303" y="2452239"/>
                    <a:ext cx="2089742" cy="2999912"/>
                  </a:xfrm>
                  <a:custGeom>
                    <a:avLst/>
                    <a:gdLst>
                      <a:gd name="connsiteX0" fmla="*/ 0 w 400050"/>
                      <a:gd name="connsiteY0" fmla="*/ 2362200 h 2362200"/>
                      <a:gd name="connsiteX1" fmla="*/ 400050 w 400050"/>
                      <a:gd name="connsiteY1" fmla="*/ 0 h 2362200"/>
                      <a:gd name="connsiteX2" fmla="*/ 400050 w 400050"/>
                      <a:gd name="connsiteY2" fmla="*/ 0 h 2362200"/>
                      <a:gd name="connsiteX0" fmla="*/ 40790 w 440840"/>
                      <a:gd name="connsiteY0" fmla="*/ 2840741 h 2840741"/>
                      <a:gd name="connsiteX1" fmla="*/ 440840 w 440840"/>
                      <a:gd name="connsiteY1" fmla="*/ 478541 h 2840741"/>
                      <a:gd name="connsiteX2" fmla="*/ 440840 w 440840"/>
                      <a:gd name="connsiteY2" fmla="*/ 478541 h 2840741"/>
                      <a:gd name="connsiteX0" fmla="*/ 1474648 w 1874698"/>
                      <a:gd name="connsiteY0" fmla="*/ 2778155 h 2778155"/>
                      <a:gd name="connsiteX1" fmla="*/ 1874698 w 1874698"/>
                      <a:gd name="connsiteY1" fmla="*/ 415955 h 2778155"/>
                      <a:gd name="connsiteX2" fmla="*/ 1874698 w 1874698"/>
                      <a:gd name="connsiteY2" fmla="*/ 415955 h 2778155"/>
                      <a:gd name="connsiteX0" fmla="*/ 1472418 w 1872468"/>
                      <a:gd name="connsiteY0" fmla="*/ 2928427 h 2928427"/>
                      <a:gd name="connsiteX1" fmla="*/ 1872468 w 1872468"/>
                      <a:gd name="connsiteY1" fmla="*/ 566227 h 2928427"/>
                      <a:gd name="connsiteX2" fmla="*/ 1872468 w 1872468"/>
                      <a:gd name="connsiteY2" fmla="*/ 566227 h 292842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1919544 w 1919544"/>
                      <a:gd name="connsiteY2" fmla="*/ 563867 h 292606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846118 w 1919544"/>
                      <a:gd name="connsiteY2" fmla="*/ 338580 h 292606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885874 w 1919544"/>
                      <a:gd name="connsiteY2" fmla="*/ 1584284 h 2926067"/>
                      <a:gd name="connsiteX0" fmla="*/ 1954669 w 1954669"/>
                      <a:gd name="connsiteY0" fmla="*/ 3385205 h 3385205"/>
                      <a:gd name="connsiteX1" fmla="*/ 1095762 w 1954669"/>
                      <a:gd name="connsiteY1" fmla="*/ 519422 h 3385205"/>
                      <a:gd name="connsiteX2" fmla="*/ 1321049 w 1954669"/>
                      <a:gd name="connsiteY2" fmla="*/ 2043422 h 3385205"/>
                      <a:gd name="connsiteX0" fmla="*/ 1833286 w 1833286"/>
                      <a:gd name="connsiteY0" fmla="*/ 2896354 h 2896354"/>
                      <a:gd name="connsiteX1" fmla="*/ 974379 w 1833286"/>
                      <a:gd name="connsiteY1" fmla="*/ 30571 h 2896354"/>
                      <a:gd name="connsiteX2" fmla="*/ 1199666 w 1833286"/>
                      <a:gd name="connsiteY2" fmla="*/ 1554571 h 2896354"/>
                      <a:gd name="connsiteX0" fmla="*/ 1833286 w 1833286"/>
                      <a:gd name="connsiteY0" fmla="*/ 2934120 h 2934120"/>
                      <a:gd name="connsiteX1" fmla="*/ 974379 w 1833286"/>
                      <a:gd name="connsiteY1" fmla="*/ 30237 h 2934120"/>
                      <a:gd name="connsiteX2" fmla="*/ 1199666 w 1833286"/>
                      <a:gd name="connsiteY2" fmla="*/ 1592337 h 2934120"/>
                      <a:gd name="connsiteX0" fmla="*/ 1802260 w 1802260"/>
                      <a:gd name="connsiteY0" fmla="*/ 2914681 h 2914681"/>
                      <a:gd name="connsiteX1" fmla="*/ 943353 w 1802260"/>
                      <a:gd name="connsiteY1" fmla="*/ 10798 h 2914681"/>
                      <a:gd name="connsiteX2" fmla="*/ 1168640 w 1802260"/>
                      <a:gd name="connsiteY2" fmla="*/ 1572898 h 2914681"/>
                      <a:gd name="connsiteX0" fmla="*/ 1456045 w 1456045"/>
                      <a:gd name="connsiteY0" fmla="*/ 2914364 h 2915550"/>
                      <a:gd name="connsiteX1" fmla="*/ 597138 w 1456045"/>
                      <a:gd name="connsiteY1" fmla="*/ 10481 h 2915550"/>
                      <a:gd name="connsiteX2" fmla="*/ 822425 w 1456045"/>
                      <a:gd name="connsiteY2" fmla="*/ 1572581 h 2915550"/>
                      <a:gd name="connsiteX0" fmla="*/ 1671019 w 1671019"/>
                      <a:gd name="connsiteY0" fmla="*/ 2903883 h 2905189"/>
                      <a:gd name="connsiteX1" fmla="*/ 812112 w 1671019"/>
                      <a:gd name="connsiteY1" fmla="*/ 0 h 2905189"/>
                      <a:gd name="connsiteX2" fmla="*/ 1037399 w 1671019"/>
                      <a:gd name="connsiteY2" fmla="*/ 1562100 h 2905189"/>
                      <a:gd name="connsiteX0" fmla="*/ 1624267 w 1624267"/>
                      <a:gd name="connsiteY0" fmla="*/ 2903883 h 2904496"/>
                      <a:gd name="connsiteX1" fmla="*/ 765360 w 1624267"/>
                      <a:gd name="connsiteY1" fmla="*/ 0 h 2904496"/>
                      <a:gd name="connsiteX2" fmla="*/ 990647 w 1624267"/>
                      <a:gd name="connsiteY2" fmla="*/ 1562100 h 2904496"/>
                      <a:gd name="connsiteX0" fmla="*/ 1612088 w 1612088"/>
                      <a:gd name="connsiteY0" fmla="*/ 2926743 h 2927351"/>
                      <a:gd name="connsiteX1" fmla="*/ 776041 w 1612088"/>
                      <a:gd name="connsiteY1" fmla="*/ 0 h 2927351"/>
                      <a:gd name="connsiteX2" fmla="*/ 1001328 w 1612088"/>
                      <a:gd name="connsiteY2" fmla="*/ 1562100 h 2927351"/>
                      <a:gd name="connsiteX0" fmla="*/ 1950170 w 1950170"/>
                      <a:gd name="connsiteY0" fmla="*/ 2461923 h 2462646"/>
                      <a:gd name="connsiteX1" fmla="*/ 550243 w 1950170"/>
                      <a:gd name="connsiteY1" fmla="*/ 0 h 2462646"/>
                      <a:gd name="connsiteX2" fmla="*/ 1339410 w 1950170"/>
                      <a:gd name="connsiteY2" fmla="*/ 1097280 h 2462646"/>
                      <a:gd name="connsiteX0" fmla="*/ 1709463 w 1709463"/>
                      <a:gd name="connsiteY0" fmla="*/ 2461923 h 2462704"/>
                      <a:gd name="connsiteX1" fmla="*/ 309536 w 1709463"/>
                      <a:gd name="connsiteY1" fmla="*/ 0 h 2462704"/>
                      <a:gd name="connsiteX2" fmla="*/ 1098703 w 1709463"/>
                      <a:gd name="connsiteY2" fmla="*/ 1097280 h 2462704"/>
                      <a:gd name="connsiteX0" fmla="*/ 1635088 w 1635088"/>
                      <a:gd name="connsiteY0" fmla="*/ 2461923 h 2461961"/>
                      <a:gd name="connsiteX1" fmla="*/ 235161 w 1635088"/>
                      <a:gd name="connsiteY1" fmla="*/ 0 h 2461961"/>
                      <a:gd name="connsiteX2" fmla="*/ 1024328 w 1635088"/>
                      <a:gd name="connsiteY2" fmla="*/ 1097280 h 2461961"/>
                      <a:gd name="connsiteX0" fmla="*/ 1675454 w 1675454"/>
                      <a:gd name="connsiteY0" fmla="*/ 2461923 h 2461961"/>
                      <a:gd name="connsiteX1" fmla="*/ 275527 w 1675454"/>
                      <a:gd name="connsiteY1" fmla="*/ 0 h 2461961"/>
                      <a:gd name="connsiteX2" fmla="*/ 1064694 w 1675454"/>
                      <a:gd name="connsiteY2" fmla="*/ 1097280 h 2461961"/>
                      <a:gd name="connsiteX0" fmla="*/ 1645968 w 1645968"/>
                      <a:gd name="connsiteY0" fmla="*/ 2461923 h 2461961"/>
                      <a:gd name="connsiteX1" fmla="*/ 246041 w 1645968"/>
                      <a:gd name="connsiteY1" fmla="*/ 0 h 2461961"/>
                      <a:gd name="connsiteX2" fmla="*/ 1035208 w 1645968"/>
                      <a:gd name="connsiteY2" fmla="*/ 1097280 h 2461961"/>
                      <a:gd name="connsiteX0" fmla="*/ 1645968 w 1881028"/>
                      <a:gd name="connsiteY0" fmla="*/ 2781963 h 2782001"/>
                      <a:gd name="connsiteX1" fmla="*/ 246041 w 1881028"/>
                      <a:gd name="connsiteY1" fmla="*/ 320040 h 2782001"/>
                      <a:gd name="connsiteX2" fmla="*/ 1881028 w 1881028"/>
                      <a:gd name="connsiteY2" fmla="*/ 0 h 2782001"/>
                      <a:gd name="connsiteX0" fmla="*/ 1645968 w 1881028"/>
                      <a:gd name="connsiteY0" fmla="*/ 2805498 h 2805536"/>
                      <a:gd name="connsiteX1" fmla="*/ 246041 w 1881028"/>
                      <a:gd name="connsiteY1" fmla="*/ 343575 h 2805536"/>
                      <a:gd name="connsiteX2" fmla="*/ 1881028 w 1881028"/>
                      <a:gd name="connsiteY2" fmla="*/ 23535 h 2805536"/>
                      <a:gd name="connsiteX0" fmla="*/ 1645968 w 1881028"/>
                      <a:gd name="connsiteY0" fmla="*/ 3005205 h 3005243"/>
                      <a:gd name="connsiteX1" fmla="*/ 246041 w 1881028"/>
                      <a:gd name="connsiteY1" fmla="*/ 543282 h 3005243"/>
                      <a:gd name="connsiteX2" fmla="*/ 1881028 w 1881028"/>
                      <a:gd name="connsiteY2" fmla="*/ 223242 h 3005243"/>
                      <a:gd name="connsiteX0" fmla="*/ 1645968 w 1645968"/>
                      <a:gd name="connsiteY0" fmla="*/ 2620347 h 2620385"/>
                      <a:gd name="connsiteX1" fmla="*/ 246041 w 1645968"/>
                      <a:gd name="connsiteY1" fmla="*/ 158424 h 2620385"/>
                      <a:gd name="connsiteX2" fmla="*/ 943768 w 1645968"/>
                      <a:gd name="connsiteY2" fmla="*/ 1187124 h 2620385"/>
                      <a:gd name="connsiteX0" fmla="*/ 1645968 w 1645968"/>
                      <a:gd name="connsiteY0" fmla="*/ 2950964 h 2951002"/>
                      <a:gd name="connsiteX1" fmla="*/ 246041 w 1645968"/>
                      <a:gd name="connsiteY1" fmla="*/ 489041 h 2951002"/>
                      <a:gd name="connsiteX2" fmla="*/ 1628822 w 1645968"/>
                      <a:gd name="connsiteY2" fmla="*/ 51554 h 2951002"/>
                      <a:gd name="connsiteX3" fmla="*/ 943768 w 1645968"/>
                      <a:gd name="connsiteY3" fmla="*/ 1517741 h 2951002"/>
                      <a:gd name="connsiteX0" fmla="*/ 1645968 w 1645968"/>
                      <a:gd name="connsiteY0" fmla="*/ 2972428 h 2972466"/>
                      <a:gd name="connsiteX1" fmla="*/ 246041 w 1645968"/>
                      <a:gd name="connsiteY1" fmla="*/ 510505 h 2972466"/>
                      <a:gd name="connsiteX2" fmla="*/ 1628822 w 1645968"/>
                      <a:gd name="connsiteY2" fmla="*/ 73018 h 2972466"/>
                      <a:gd name="connsiteX3" fmla="*/ 943768 w 1645968"/>
                      <a:gd name="connsiteY3" fmla="*/ 1539205 h 2972466"/>
                      <a:gd name="connsiteX0" fmla="*/ 1651534 w 1651534"/>
                      <a:gd name="connsiteY0" fmla="*/ 2975457 h 2975495"/>
                      <a:gd name="connsiteX1" fmla="*/ 243987 w 1651534"/>
                      <a:gd name="connsiteY1" fmla="*/ 498294 h 2975495"/>
                      <a:gd name="connsiteX2" fmla="*/ 1634388 w 1651534"/>
                      <a:gd name="connsiteY2" fmla="*/ 76047 h 2975495"/>
                      <a:gd name="connsiteX3" fmla="*/ 949334 w 1651534"/>
                      <a:gd name="connsiteY3" fmla="*/ 1542234 h 2975495"/>
                      <a:gd name="connsiteX0" fmla="*/ 1651534 w 1651534"/>
                      <a:gd name="connsiteY0" fmla="*/ 2975457 h 2975499"/>
                      <a:gd name="connsiteX1" fmla="*/ 243987 w 1651534"/>
                      <a:gd name="connsiteY1" fmla="*/ 498294 h 2975499"/>
                      <a:gd name="connsiteX2" fmla="*/ 1634388 w 1651534"/>
                      <a:gd name="connsiteY2" fmla="*/ 76047 h 2975499"/>
                      <a:gd name="connsiteX3" fmla="*/ 949334 w 1651534"/>
                      <a:gd name="connsiteY3" fmla="*/ 1542234 h 2975499"/>
                      <a:gd name="connsiteX0" fmla="*/ 1651534 w 1651534"/>
                      <a:gd name="connsiteY0" fmla="*/ 2984254 h 2984296"/>
                      <a:gd name="connsiteX1" fmla="*/ 243987 w 1651534"/>
                      <a:gd name="connsiteY1" fmla="*/ 507091 h 2984296"/>
                      <a:gd name="connsiteX2" fmla="*/ 1634388 w 1651534"/>
                      <a:gd name="connsiteY2" fmla="*/ 84844 h 2984296"/>
                      <a:gd name="connsiteX3" fmla="*/ 949334 w 1651534"/>
                      <a:gd name="connsiteY3" fmla="*/ 1551031 h 2984296"/>
                      <a:gd name="connsiteX0" fmla="*/ 1673998 w 1673998"/>
                      <a:gd name="connsiteY0" fmla="*/ 2987959 h 2988001"/>
                      <a:gd name="connsiteX1" fmla="*/ 235971 w 1673998"/>
                      <a:gd name="connsiteY1" fmla="*/ 495556 h 2988001"/>
                      <a:gd name="connsiteX2" fmla="*/ 1656852 w 1673998"/>
                      <a:gd name="connsiteY2" fmla="*/ 88549 h 2988001"/>
                      <a:gd name="connsiteX3" fmla="*/ 971798 w 1673998"/>
                      <a:gd name="connsiteY3" fmla="*/ 1554736 h 2988001"/>
                      <a:gd name="connsiteX0" fmla="*/ 1673998 w 1673998"/>
                      <a:gd name="connsiteY0" fmla="*/ 2986334 h 2986376"/>
                      <a:gd name="connsiteX1" fmla="*/ 235971 w 1673998"/>
                      <a:gd name="connsiteY1" fmla="*/ 493931 h 2986376"/>
                      <a:gd name="connsiteX2" fmla="*/ 1656852 w 1673998"/>
                      <a:gd name="connsiteY2" fmla="*/ 86924 h 2986376"/>
                      <a:gd name="connsiteX3" fmla="*/ 971798 w 1673998"/>
                      <a:gd name="connsiteY3" fmla="*/ 1553111 h 2986376"/>
                      <a:gd name="connsiteX0" fmla="*/ 1663839 w 1663839"/>
                      <a:gd name="connsiteY0" fmla="*/ 2986334 h 2986376"/>
                      <a:gd name="connsiteX1" fmla="*/ 225812 w 1663839"/>
                      <a:gd name="connsiteY1" fmla="*/ 493931 h 2986376"/>
                      <a:gd name="connsiteX2" fmla="*/ 1646693 w 1663839"/>
                      <a:gd name="connsiteY2" fmla="*/ 86924 h 2986376"/>
                      <a:gd name="connsiteX3" fmla="*/ 961639 w 1663839"/>
                      <a:gd name="connsiteY3" fmla="*/ 1553111 h 2986376"/>
                      <a:gd name="connsiteX0" fmla="*/ 1646964 w 1646964"/>
                      <a:gd name="connsiteY0" fmla="*/ 2986334 h 2986376"/>
                      <a:gd name="connsiteX1" fmla="*/ 231797 w 1646964"/>
                      <a:gd name="connsiteY1" fmla="*/ 493931 h 2986376"/>
                      <a:gd name="connsiteX2" fmla="*/ 1629818 w 1646964"/>
                      <a:gd name="connsiteY2" fmla="*/ 86924 h 2986376"/>
                      <a:gd name="connsiteX3" fmla="*/ 944764 w 1646964"/>
                      <a:gd name="connsiteY3" fmla="*/ 1553111 h 2986376"/>
                      <a:gd name="connsiteX0" fmla="*/ 1646964 w 1646964"/>
                      <a:gd name="connsiteY0" fmla="*/ 2999870 h 2999912"/>
                      <a:gd name="connsiteX1" fmla="*/ 231797 w 1646964"/>
                      <a:gd name="connsiteY1" fmla="*/ 507467 h 2999912"/>
                      <a:gd name="connsiteX2" fmla="*/ 1629818 w 1646964"/>
                      <a:gd name="connsiteY2" fmla="*/ 100460 h 2999912"/>
                      <a:gd name="connsiteX3" fmla="*/ 944764 w 1646964"/>
                      <a:gd name="connsiteY3" fmla="*/ 1566647 h 2999912"/>
                      <a:gd name="connsiteX0" fmla="*/ 1646964 w 2002076"/>
                      <a:gd name="connsiteY0" fmla="*/ 2999870 h 2999912"/>
                      <a:gd name="connsiteX1" fmla="*/ 231797 w 2002076"/>
                      <a:gd name="connsiteY1" fmla="*/ 507467 h 2999912"/>
                      <a:gd name="connsiteX2" fmla="*/ 1629818 w 2002076"/>
                      <a:gd name="connsiteY2" fmla="*/ 100460 h 2999912"/>
                      <a:gd name="connsiteX3" fmla="*/ 944764 w 2002076"/>
                      <a:gd name="connsiteY3" fmla="*/ 1566647 h 2999912"/>
                      <a:gd name="connsiteX0" fmla="*/ 1646964 w 1909791"/>
                      <a:gd name="connsiteY0" fmla="*/ 2999870 h 2999912"/>
                      <a:gd name="connsiteX1" fmla="*/ 231797 w 1909791"/>
                      <a:gd name="connsiteY1" fmla="*/ 507467 h 2999912"/>
                      <a:gd name="connsiteX2" fmla="*/ 1629818 w 1909791"/>
                      <a:gd name="connsiteY2" fmla="*/ 100460 h 2999912"/>
                      <a:gd name="connsiteX3" fmla="*/ 1866037 w 1909791"/>
                      <a:gd name="connsiteY3" fmla="*/ 1304421 h 2999912"/>
                      <a:gd name="connsiteX4" fmla="*/ 944764 w 1909791"/>
                      <a:gd name="connsiteY4" fmla="*/ 1566647 h 2999912"/>
                      <a:gd name="connsiteX0" fmla="*/ 1646964 w 1897275"/>
                      <a:gd name="connsiteY0" fmla="*/ 2999870 h 2999912"/>
                      <a:gd name="connsiteX1" fmla="*/ 231797 w 1897275"/>
                      <a:gd name="connsiteY1" fmla="*/ 507467 h 2999912"/>
                      <a:gd name="connsiteX2" fmla="*/ 1629818 w 1897275"/>
                      <a:gd name="connsiteY2" fmla="*/ 100460 h 2999912"/>
                      <a:gd name="connsiteX3" fmla="*/ 1850797 w 1897275"/>
                      <a:gd name="connsiteY3" fmla="*/ 1281561 h 2999912"/>
                      <a:gd name="connsiteX4" fmla="*/ 944764 w 1897275"/>
                      <a:gd name="connsiteY4" fmla="*/ 156664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764 w 2099190"/>
                      <a:gd name="connsiteY4" fmla="*/ 156664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1226704 w 2099190"/>
                      <a:gd name="connsiteY4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116721"/>
                      <a:gd name="connsiteY0" fmla="*/ 2999870 h 2999912"/>
                      <a:gd name="connsiteX1" fmla="*/ 231797 w 2116721"/>
                      <a:gd name="connsiteY1" fmla="*/ 507467 h 2999912"/>
                      <a:gd name="connsiteX2" fmla="*/ 1629818 w 2116721"/>
                      <a:gd name="connsiteY2" fmla="*/ 100460 h 2999912"/>
                      <a:gd name="connsiteX3" fmla="*/ 1873657 w 2116721"/>
                      <a:gd name="connsiteY3" fmla="*/ 1304421 h 2999912"/>
                      <a:gd name="connsiteX4" fmla="*/ 944017 w 2116721"/>
                      <a:gd name="connsiteY4" fmla="*/ 1586361 h 2999912"/>
                      <a:gd name="connsiteX5" fmla="*/ 1226704 w 2116721"/>
                      <a:gd name="connsiteY5" fmla="*/ 1040867 h 2999912"/>
                      <a:gd name="connsiteX0" fmla="*/ 1646964 w 2116721"/>
                      <a:gd name="connsiteY0" fmla="*/ 2999870 h 2999912"/>
                      <a:gd name="connsiteX1" fmla="*/ 231797 w 2116721"/>
                      <a:gd name="connsiteY1" fmla="*/ 507467 h 2999912"/>
                      <a:gd name="connsiteX2" fmla="*/ 1629818 w 2116721"/>
                      <a:gd name="connsiteY2" fmla="*/ 100460 h 2999912"/>
                      <a:gd name="connsiteX3" fmla="*/ 1873657 w 2116721"/>
                      <a:gd name="connsiteY3" fmla="*/ 1304421 h 2999912"/>
                      <a:gd name="connsiteX4" fmla="*/ 944017 w 2116721"/>
                      <a:gd name="connsiteY4" fmla="*/ 1586361 h 2999912"/>
                      <a:gd name="connsiteX5" fmla="*/ 1226704 w 2116721"/>
                      <a:gd name="connsiteY5" fmla="*/ 1040867 h 2999912"/>
                      <a:gd name="connsiteX0" fmla="*/ 1646964 w 2089742"/>
                      <a:gd name="connsiteY0" fmla="*/ 2999870 h 2999912"/>
                      <a:gd name="connsiteX1" fmla="*/ 231797 w 2089742"/>
                      <a:gd name="connsiteY1" fmla="*/ 507467 h 2999912"/>
                      <a:gd name="connsiteX2" fmla="*/ 1629818 w 2089742"/>
                      <a:gd name="connsiteY2" fmla="*/ 100460 h 2999912"/>
                      <a:gd name="connsiteX3" fmla="*/ 1873657 w 2089742"/>
                      <a:gd name="connsiteY3" fmla="*/ 1304421 h 2999912"/>
                      <a:gd name="connsiteX4" fmla="*/ 944017 w 2089742"/>
                      <a:gd name="connsiteY4" fmla="*/ 1586361 h 2999912"/>
                      <a:gd name="connsiteX5" fmla="*/ 1226704 w 2089742"/>
                      <a:gd name="connsiteY5" fmla="*/ 1040867 h 2999912"/>
                      <a:gd name="connsiteX0" fmla="*/ 1646964 w 2089742"/>
                      <a:gd name="connsiteY0" fmla="*/ 2999870 h 2999912"/>
                      <a:gd name="connsiteX1" fmla="*/ 231797 w 2089742"/>
                      <a:gd name="connsiteY1" fmla="*/ 507467 h 2999912"/>
                      <a:gd name="connsiteX2" fmla="*/ 1629818 w 2089742"/>
                      <a:gd name="connsiteY2" fmla="*/ 100460 h 2999912"/>
                      <a:gd name="connsiteX3" fmla="*/ 1873657 w 2089742"/>
                      <a:gd name="connsiteY3" fmla="*/ 1304421 h 2999912"/>
                      <a:gd name="connsiteX4" fmla="*/ 944017 w 2089742"/>
                      <a:gd name="connsiteY4" fmla="*/ 1586361 h 2999912"/>
                      <a:gd name="connsiteX5" fmla="*/ 1226704 w 2089742"/>
                      <a:gd name="connsiteY5" fmla="*/ 1040867 h 29999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089742" h="2999912">
                        <a:moveTo>
                          <a:pt x="1646964" y="2999870"/>
                        </a:moveTo>
                        <a:cubicBezTo>
                          <a:pt x="-264994" y="3010499"/>
                          <a:pt x="-159143" y="1030735"/>
                          <a:pt x="231797" y="507467"/>
                        </a:cubicBezTo>
                        <a:cubicBezTo>
                          <a:pt x="618829" y="-15138"/>
                          <a:pt x="1163010" y="-101470"/>
                          <a:pt x="1629818" y="100460"/>
                        </a:cubicBezTo>
                        <a:cubicBezTo>
                          <a:pt x="1860281" y="201536"/>
                          <a:pt x="2384073" y="694296"/>
                          <a:pt x="1873657" y="1304421"/>
                        </a:cubicBezTo>
                        <a:cubicBezTo>
                          <a:pt x="1747927" y="1461901"/>
                          <a:pt x="1337592" y="1801737"/>
                          <a:pt x="944017" y="1586361"/>
                        </a:cubicBezTo>
                        <a:cubicBezTo>
                          <a:pt x="276122" y="1111905"/>
                          <a:pt x="1198640" y="424393"/>
                          <a:pt x="1226704" y="1040867"/>
                        </a:cubicBezTo>
                      </a:path>
                    </a:pathLst>
                  </a:custGeom>
                  <a:noFill/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17" name="Group 216">
                  <a:extLst>
                    <a:ext uri="{FF2B5EF4-FFF2-40B4-BE49-F238E27FC236}">
                      <a16:creationId xmlns:a16="http://schemas.microsoft.com/office/drawing/2014/main" id="{E624B2DA-6EE1-4D59-BFDA-D0C73A5307C3}"/>
                    </a:ext>
                  </a:extLst>
                </p:cNvPr>
                <p:cNvGrpSpPr/>
                <p:nvPr/>
              </p:nvGrpSpPr>
              <p:grpSpPr>
                <a:xfrm>
                  <a:off x="2953193" y="2031416"/>
                  <a:ext cx="442491" cy="442491"/>
                  <a:chOff x="2953193" y="2031416"/>
                  <a:chExt cx="442491" cy="442491"/>
                </a:xfrm>
              </p:grpSpPr>
              <p:sp>
                <p:nvSpPr>
                  <p:cNvPr id="218" name="Arc 217">
                    <a:extLst>
                      <a:ext uri="{FF2B5EF4-FFF2-40B4-BE49-F238E27FC236}">
                        <a16:creationId xmlns:a16="http://schemas.microsoft.com/office/drawing/2014/main" id="{E6646AC5-257D-423C-8682-AD521D1EB35B}"/>
                      </a:ext>
                    </a:extLst>
                  </p:cNvPr>
                  <p:cNvSpPr/>
                  <p:nvPr/>
                </p:nvSpPr>
                <p:spPr>
                  <a:xfrm rot="8814417">
                    <a:off x="2953193" y="2031416"/>
                    <a:ext cx="442491" cy="442491"/>
                  </a:xfrm>
                  <a:prstGeom prst="arc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9" name="Arc 218">
                    <a:extLst>
                      <a:ext uri="{FF2B5EF4-FFF2-40B4-BE49-F238E27FC236}">
                        <a16:creationId xmlns:a16="http://schemas.microsoft.com/office/drawing/2014/main" id="{0392A36F-F559-45E5-ACAE-C02BD5EA455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277064" y="2383644"/>
                    <a:ext cx="62533" cy="62533"/>
                  </a:xfrm>
                  <a:prstGeom prst="arc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0B464963-43B9-4111-89BB-713D335A681B}"/>
                  </a:ext>
                </a:extLst>
              </p:cNvPr>
              <p:cNvGrpSpPr/>
              <p:nvPr/>
            </p:nvGrpSpPr>
            <p:grpSpPr>
              <a:xfrm>
                <a:off x="1489424" y="2338522"/>
                <a:ext cx="358497" cy="358497"/>
                <a:chOff x="1460904" y="2017815"/>
                <a:chExt cx="466387" cy="466387"/>
              </a:xfrm>
            </p:grpSpPr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1CC33A51-9E2B-4B30-8B45-E8F606C757D1}"/>
                    </a:ext>
                  </a:extLst>
                </p:cNvPr>
                <p:cNvSpPr/>
                <p:nvPr/>
              </p:nvSpPr>
              <p:spPr>
                <a:xfrm>
                  <a:off x="1460904" y="2017815"/>
                  <a:ext cx="466387" cy="4663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Oval 211">
                  <a:extLst>
                    <a:ext uri="{FF2B5EF4-FFF2-40B4-BE49-F238E27FC236}">
                      <a16:creationId xmlns:a16="http://schemas.microsoft.com/office/drawing/2014/main" id="{95806C64-7B79-4FAE-853E-7B8555E117A6}"/>
                    </a:ext>
                  </a:extLst>
                </p:cNvPr>
                <p:cNvSpPr/>
                <p:nvPr/>
              </p:nvSpPr>
              <p:spPr>
                <a:xfrm rot="1531169">
                  <a:off x="1558863" y="2082836"/>
                  <a:ext cx="136867" cy="22741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Oval 212">
                  <a:extLst>
                    <a:ext uri="{FF2B5EF4-FFF2-40B4-BE49-F238E27FC236}">
                      <a16:creationId xmlns:a16="http://schemas.microsoft.com/office/drawing/2014/main" id="{F305B889-584C-4010-956D-E414F84398C4}"/>
                    </a:ext>
                  </a:extLst>
                </p:cNvPr>
                <p:cNvSpPr/>
                <p:nvPr/>
              </p:nvSpPr>
              <p:spPr>
                <a:xfrm rot="832658">
                  <a:off x="1764154" y="2313788"/>
                  <a:ext cx="46418" cy="7712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6DC4025D-CCBD-4960-808D-01455F5E37E7}"/>
                  </a:ext>
                </a:extLst>
              </p:cNvPr>
              <p:cNvGrpSpPr/>
              <p:nvPr/>
            </p:nvGrpSpPr>
            <p:grpSpPr>
              <a:xfrm>
                <a:off x="1112381" y="2318717"/>
                <a:ext cx="238922" cy="238922"/>
                <a:chOff x="1460904" y="2017815"/>
                <a:chExt cx="466387" cy="466387"/>
              </a:xfrm>
            </p:grpSpPr>
            <p:sp>
              <p:nvSpPr>
                <p:cNvPr id="208" name="Oval 207">
                  <a:extLst>
                    <a:ext uri="{FF2B5EF4-FFF2-40B4-BE49-F238E27FC236}">
                      <a16:creationId xmlns:a16="http://schemas.microsoft.com/office/drawing/2014/main" id="{E4E1EC21-B128-4FDA-AACA-0203C8199C3B}"/>
                    </a:ext>
                  </a:extLst>
                </p:cNvPr>
                <p:cNvSpPr/>
                <p:nvPr/>
              </p:nvSpPr>
              <p:spPr>
                <a:xfrm>
                  <a:off x="1460904" y="2017815"/>
                  <a:ext cx="466387" cy="4663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9" name="Oval 208">
                  <a:extLst>
                    <a:ext uri="{FF2B5EF4-FFF2-40B4-BE49-F238E27FC236}">
                      <a16:creationId xmlns:a16="http://schemas.microsoft.com/office/drawing/2014/main" id="{3AF16C84-E1FD-49C4-88A1-CC2F7D544944}"/>
                    </a:ext>
                  </a:extLst>
                </p:cNvPr>
                <p:cNvSpPr/>
                <p:nvPr/>
              </p:nvSpPr>
              <p:spPr>
                <a:xfrm rot="1531169">
                  <a:off x="1558863" y="2082836"/>
                  <a:ext cx="136867" cy="22741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Oval 209">
                  <a:extLst>
                    <a:ext uri="{FF2B5EF4-FFF2-40B4-BE49-F238E27FC236}">
                      <a16:creationId xmlns:a16="http://schemas.microsoft.com/office/drawing/2014/main" id="{2E090C7B-9599-4488-882E-065B929FF7A9}"/>
                    </a:ext>
                  </a:extLst>
                </p:cNvPr>
                <p:cNvSpPr/>
                <p:nvPr/>
              </p:nvSpPr>
              <p:spPr>
                <a:xfrm rot="832658">
                  <a:off x="1764154" y="2313788"/>
                  <a:ext cx="46418" cy="7712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D0E18E3B-ED5E-4DD0-8B9A-FAC2D3918E52}"/>
                </a:ext>
              </a:extLst>
            </p:cNvPr>
            <p:cNvGrpSpPr/>
            <p:nvPr/>
          </p:nvGrpSpPr>
          <p:grpSpPr>
            <a:xfrm>
              <a:off x="2793910" y="2410277"/>
              <a:ext cx="3327474" cy="3088522"/>
              <a:chOff x="2929646" y="2568571"/>
              <a:chExt cx="3327474" cy="3088522"/>
            </a:xfrm>
          </p:grpSpPr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D7274988-842B-47DB-ACB6-9D0446D5459D}"/>
                  </a:ext>
                </a:extLst>
              </p:cNvPr>
              <p:cNvSpPr/>
              <p:nvPr/>
            </p:nvSpPr>
            <p:spPr>
              <a:xfrm rot="20947509">
                <a:off x="3103931" y="2568571"/>
                <a:ext cx="600556" cy="559134"/>
              </a:xfrm>
              <a:custGeom>
                <a:avLst/>
                <a:gdLst>
                  <a:gd name="connsiteX0" fmla="*/ 600360 w 600556"/>
                  <a:gd name="connsiteY0" fmla="*/ 0 h 559134"/>
                  <a:gd name="connsiteX1" fmla="*/ 600556 w 600556"/>
                  <a:gd name="connsiteY1" fmla="*/ 22726 h 559134"/>
                  <a:gd name="connsiteX2" fmla="*/ 587948 w 600556"/>
                  <a:gd name="connsiteY2" fmla="*/ 123384 h 559134"/>
                  <a:gd name="connsiteX3" fmla="*/ 173702 w 600556"/>
                  <a:gd name="connsiteY3" fmla="*/ 555278 h 559134"/>
                  <a:gd name="connsiteX4" fmla="*/ 11261 w 600556"/>
                  <a:gd name="connsiteY4" fmla="*/ 436718 h 559134"/>
                  <a:gd name="connsiteX5" fmla="*/ 0 w 600556"/>
                  <a:gd name="connsiteY5" fmla="*/ 414860 h 559134"/>
                  <a:gd name="connsiteX6" fmla="*/ 33150 w 600556"/>
                  <a:gd name="connsiteY6" fmla="*/ 378241 h 559134"/>
                  <a:gd name="connsiteX7" fmla="*/ 580237 w 600556"/>
                  <a:gd name="connsiteY7" fmla="*/ 7486 h 559134"/>
                  <a:gd name="connsiteX8" fmla="*/ 600360 w 600556"/>
                  <a:gd name="connsiteY8" fmla="*/ 0 h 559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0556" h="559134">
                    <a:moveTo>
                      <a:pt x="600360" y="0"/>
                    </a:moveTo>
                    <a:lnTo>
                      <a:pt x="600556" y="22726"/>
                    </a:lnTo>
                    <a:cubicBezTo>
                      <a:pt x="598643" y="55654"/>
                      <a:pt x="594490" y="89331"/>
                      <a:pt x="587948" y="123384"/>
                    </a:cubicBezTo>
                    <a:cubicBezTo>
                      <a:pt x="535611" y="395810"/>
                      <a:pt x="350146" y="589175"/>
                      <a:pt x="173702" y="555278"/>
                    </a:cubicBezTo>
                    <a:cubicBezTo>
                      <a:pt x="107535" y="542566"/>
                      <a:pt x="52033" y="499701"/>
                      <a:pt x="11261" y="436718"/>
                    </a:cubicBezTo>
                    <a:lnTo>
                      <a:pt x="0" y="414860"/>
                    </a:lnTo>
                    <a:lnTo>
                      <a:pt x="33150" y="378241"/>
                    </a:lnTo>
                    <a:cubicBezTo>
                      <a:pt x="190012" y="220926"/>
                      <a:pt x="375994" y="94887"/>
                      <a:pt x="580237" y="7486"/>
                    </a:cubicBezTo>
                    <a:lnTo>
                      <a:pt x="600360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65867682-94A6-4E80-A6CD-3AC49D32DB89}"/>
                  </a:ext>
                </a:extLst>
              </p:cNvPr>
              <p:cNvSpPr/>
              <p:nvPr/>
            </p:nvSpPr>
            <p:spPr>
              <a:xfrm rot="20947509">
                <a:off x="5920381" y="2947630"/>
                <a:ext cx="336739" cy="1020393"/>
              </a:xfrm>
              <a:custGeom>
                <a:avLst/>
                <a:gdLst>
                  <a:gd name="connsiteX0" fmla="*/ 175823 w 336739"/>
                  <a:gd name="connsiteY0" fmla="*/ 0 h 1020393"/>
                  <a:gd name="connsiteX1" fmla="*/ 197679 w 336739"/>
                  <a:gd name="connsiteY1" fmla="*/ 44983 h 1020393"/>
                  <a:gd name="connsiteX2" fmla="*/ 329952 w 336739"/>
                  <a:gd name="connsiteY2" fmla="*/ 875276 h 1020393"/>
                  <a:gd name="connsiteX3" fmla="*/ 309598 w 336739"/>
                  <a:gd name="connsiteY3" fmla="*/ 1020393 h 1020393"/>
                  <a:gd name="connsiteX4" fmla="*/ 285690 w 336739"/>
                  <a:gd name="connsiteY4" fmla="*/ 1019547 h 1020393"/>
                  <a:gd name="connsiteX5" fmla="*/ 16581 w 336739"/>
                  <a:gd name="connsiteY5" fmla="*/ 355331 h 1020393"/>
                  <a:gd name="connsiteX6" fmla="*/ 145372 w 336739"/>
                  <a:gd name="connsiteY6" fmla="*/ 37611 h 1020393"/>
                  <a:gd name="connsiteX7" fmla="*/ 175823 w 336739"/>
                  <a:gd name="connsiteY7" fmla="*/ 0 h 1020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6739" h="1020393">
                    <a:moveTo>
                      <a:pt x="175823" y="0"/>
                    </a:moveTo>
                    <a:lnTo>
                      <a:pt x="197679" y="44983"/>
                    </a:lnTo>
                    <a:cubicBezTo>
                      <a:pt x="306931" y="300286"/>
                      <a:pt x="355813" y="584120"/>
                      <a:pt x="329952" y="875276"/>
                    </a:cubicBezTo>
                    <a:lnTo>
                      <a:pt x="309598" y="1020393"/>
                    </a:lnTo>
                    <a:lnTo>
                      <a:pt x="285690" y="1019547"/>
                    </a:lnTo>
                    <a:cubicBezTo>
                      <a:pt x="74389" y="978953"/>
                      <a:pt x="-46095" y="681574"/>
                      <a:pt x="16581" y="355331"/>
                    </a:cubicBezTo>
                    <a:cubicBezTo>
                      <a:pt x="40084" y="232991"/>
                      <a:pt x="86007" y="123964"/>
                      <a:pt x="145372" y="37611"/>
                    </a:cubicBezTo>
                    <a:lnTo>
                      <a:pt x="175823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276C282F-9DEE-4E8A-8032-3CAACFC51D6F}"/>
                  </a:ext>
                </a:extLst>
              </p:cNvPr>
              <p:cNvSpPr/>
              <p:nvPr/>
            </p:nvSpPr>
            <p:spPr>
              <a:xfrm rot="20947509">
                <a:off x="2929646" y="4100025"/>
                <a:ext cx="279029" cy="704455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50B5EABC-616A-425B-9579-0047310B8D0A}"/>
                  </a:ext>
                </a:extLst>
              </p:cNvPr>
              <p:cNvSpPr/>
              <p:nvPr/>
            </p:nvSpPr>
            <p:spPr>
              <a:xfrm rot="20947509">
                <a:off x="5491337" y="4964437"/>
                <a:ext cx="425084" cy="398478"/>
              </a:xfrm>
              <a:custGeom>
                <a:avLst/>
                <a:gdLst>
                  <a:gd name="connsiteX0" fmla="*/ 195604 w 425084"/>
                  <a:gd name="connsiteY0" fmla="*/ 1437 h 398478"/>
                  <a:gd name="connsiteX1" fmla="*/ 388780 w 425084"/>
                  <a:gd name="connsiteY1" fmla="*/ 117406 h 398478"/>
                  <a:gd name="connsiteX2" fmla="*/ 425084 w 425084"/>
                  <a:gd name="connsiteY2" fmla="*/ 164788 h 398478"/>
                  <a:gd name="connsiteX3" fmla="*/ 320870 w 425084"/>
                  <a:gd name="connsiteY3" fmla="*/ 242916 h 398478"/>
                  <a:gd name="connsiteX4" fmla="*/ 179147 w 425084"/>
                  <a:gd name="connsiteY4" fmla="*/ 329396 h 398478"/>
                  <a:gd name="connsiteX5" fmla="*/ 36965 w 425084"/>
                  <a:gd name="connsiteY5" fmla="*/ 398478 h 398478"/>
                  <a:gd name="connsiteX6" fmla="*/ 25152 w 425084"/>
                  <a:gd name="connsiteY6" fmla="*/ 369756 h 398478"/>
                  <a:gd name="connsiteX7" fmla="*/ 102863 w 425084"/>
                  <a:gd name="connsiteY7" fmla="*/ 15759 h 398478"/>
                  <a:gd name="connsiteX8" fmla="*/ 195604 w 425084"/>
                  <a:gd name="connsiteY8" fmla="*/ 1437 h 39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5084" h="398478">
                    <a:moveTo>
                      <a:pt x="195604" y="1437"/>
                    </a:moveTo>
                    <a:cubicBezTo>
                      <a:pt x="260882" y="9515"/>
                      <a:pt x="330463" y="51287"/>
                      <a:pt x="388780" y="117406"/>
                    </a:cubicBezTo>
                    <a:lnTo>
                      <a:pt x="425084" y="164788"/>
                    </a:lnTo>
                    <a:lnTo>
                      <a:pt x="320870" y="242916"/>
                    </a:lnTo>
                    <a:cubicBezTo>
                      <a:pt x="275054" y="273966"/>
                      <a:pt x="227756" y="302831"/>
                      <a:pt x="179147" y="329396"/>
                    </a:cubicBezTo>
                    <a:lnTo>
                      <a:pt x="36965" y="398478"/>
                    </a:lnTo>
                    <a:lnTo>
                      <a:pt x="25152" y="369756"/>
                    </a:lnTo>
                    <a:cubicBezTo>
                      <a:pt x="-26793" y="214888"/>
                      <a:pt x="2974" y="64677"/>
                      <a:pt x="102863" y="15759"/>
                    </a:cubicBezTo>
                    <a:cubicBezTo>
                      <a:pt x="131403" y="1783"/>
                      <a:pt x="162966" y="-2602"/>
                      <a:pt x="195604" y="1437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26C17F33-28BF-49A6-8439-A31F6642FDCD}"/>
                  </a:ext>
                </a:extLst>
              </p:cNvPr>
              <p:cNvSpPr/>
              <p:nvPr/>
            </p:nvSpPr>
            <p:spPr>
              <a:xfrm rot="20947509">
                <a:off x="3911300" y="5361297"/>
                <a:ext cx="256493" cy="295796"/>
              </a:xfrm>
              <a:custGeom>
                <a:avLst/>
                <a:gdLst>
                  <a:gd name="connsiteX0" fmla="*/ 162559 w 256493"/>
                  <a:gd name="connsiteY0" fmla="*/ 1519 h 295796"/>
                  <a:gd name="connsiteX1" fmla="*/ 251042 w 256493"/>
                  <a:gd name="connsiteY1" fmla="*/ 219910 h 295796"/>
                  <a:gd name="connsiteX2" fmla="*/ 226632 w 256493"/>
                  <a:gd name="connsiteY2" fmla="*/ 293611 h 295796"/>
                  <a:gd name="connsiteX3" fmla="*/ 225133 w 256493"/>
                  <a:gd name="connsiteY3" fmla="*/ 295796 h 295796"/>
                  <a:gd name="connsiteX4" fmla="*/ 148631 w 256493"/>
                  <a:gd name="connsiteY4" fmla="*/ 259642 h 295796"/>
                  <a:gd name="connsiteX5" fmla="*/ 3507 w 256493"/>
                  <a:gd name="connsiteY5" fmla="*/ 172519 h 295796"/>
                  <a:gd name="connsiteX6" fmla="*/ 0 w 256493"/>
                  <a:gd name="connsiteY6" fmla="*/ 169915 h 295796"/>
                  <a:gd name="connsiteX7" fmla="*/ 23860 w 256493"/>
                  <a:gd name="connsiteY7" fmla="*/ 97874 h 295796"/>
                  <a:gd name="connsiteX8" fmla="*/ 162559 w 256493"/>
                  <a:gd name="connsiteY8" fmla="*/ 1519 h 295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6493" h="295796">
                    <a:moveTo>
                      <a:pt x="162559" y="1519"/>
                    </a:moveTo>
                    <a:cubicBezTo>
                      <a:pt x="232034" y="14866"/>
                      <a:pt x="271649" y="112643"/>
                      <a:pt x="251042" y="219910"/>
                    </a:cubicBezTo>
                    <a:cubicBezTo>
                      <a:pt x="245890" y="246727"/>
                      <a:pt x="237462" y="271598"/>
                      <a:pt x="226632" y="293611"/>
                    </a:cubicBezTo>
                    <a:lnTo>
                      <a:pt x="225133" y="295796"/>
                    </a:lnTo>
                    <a:lnTo>
                      <a:pt x="148631" y="259642"/>
                    </a:lnTo>
                    <a:cubicBezTo>
                      <a:pt x="98609" y="232874"/>
                      <a:pt x="50196" y="203776"/>
                      <a:pt x="3507" y="172519"/>
                    </a:cubicBezTo>
                    <a:lnTo>
                      <a:pt x="0" y="169915"/>
                    </a:lnTo>
                    <a:lnTo>
                      <a:pt x="23860" y="97874"/>
                    </a:lnTo>
                    <a:cubicBezTo>
                      <a:pt x="56349" y="31832"/>
                      <a:pt x="110453" y="-8492"/>
                      <a:pt x="162559" y="1519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3B044E10-A594-42DA-B120-39A70B9BCDC8}"/>
                  </a:ext>
                </a:extLst>
              </p:cNvPr>
              <p:cNvSpPr/>
              <p:nvPr/>
            </p:nvSpPr>
            <p:spPr>
              <a:xfrm rot="3821766">
                <a:off x="4994092" y="3989296"/>
                <a:ext cx="175713" cy="532448"/>
              </a:xfrm>
              <a:custGeom>
                <a:avLst/>
                <a:gdLst>
                  <a:gd name="connsiteX0" fmla="*/ 175823 w 336739"/>
                  <a:gd name="connsiteY0" fmla="*/ 0 h 1020393"/>
                  <a:gd name="connsiteX1" fmla="*/ 197679 w 336739"/>
                  <a:gd name="connsiteY1" fmla="*/ 44983 h 1020393"/>
                  <a:gd name="connsiteX2" fmla="*/ 329952 w 336739"/>
                  <a:gd name="connsiteY2" fmla="*/ 875276 h 1020393"/>
                  <a:gd name="connsiteX3" fmla="*/ 309598 w 336739"/>
                  <a:gd name="connsiteY3" fmla="*/ 1020393 h 1020393"/>
                  <a:gd name="connsiteX4" fmla="*/ 285690 w 336739"/>
                  <a:gd name="connsiteY4" fmla="*/ 1019547 h 1020393"/>
                  <a:gd name="connsiteX5" fmla="*/ 16581 w 336739"/>
                  <a:gd name="connsiteY5" fmla="*/ 355331 h 1020393"/>
                  <a:gd name="connsiteX6" fmla="*/ 145372 w 336739"/>
                  <a:gd name="connsiteY6" fmla="*/ 37611 h 1020393"/>
                  <a:gd name="connsiteX7" fmla="*/ 175823 w 336739"/>
                  <a:gd name="connsiteY7" fmla="*/ 0 h 1020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6739" h="1020393">
                    <a:moveTo>
                      <a:pt x="175823" y="0"/>
                    </a:moveTo>
                    <a:lnTo>
                      <a:pt x="197679" y="44983"/>
                    </a:lnTo>
                    <a:cubicBezTo>
                      <a:pt x="306931" y="300286"/>
                      <a:pt x="355813" y="584120"/>
                      <a:pt x="329952" y="875276"/>
                    </a:cubicBezTo>
                    <a:lnTo>
                      <a:pt x="309598" y="1020393"/>
                    </a:lnTo>
                    <a:lnTo>
                      <a:pt x="285690" y="1019547"/>
                    </a:lnTo>
                    <a:cubicBezTo>
                      <a:pt x="74389" y="978953"/>
                      <a:pt x="-46095" y="681574"/>
                      <a:pt x="16581" y="355331"/>
                    </a:cubicBezTo>
                    <a:cubicBezTo>
                      <a:pt x="40084" y="232991"/>
                      <a:pt x="86007" y="123964"/>
                      <a:pt x="145372" y="37611"/>
                    </a:cubicBezTo>
                    <a:lnTo>
                      <a:pt x="175823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629C78CF-3F04-42E3-B22A-5D6540F93C6F}"/>
                  </a:ext>
                </a:extLst>
              </p:cNvPr>
              <p:cNvSpPr/>
              <p:nvPr/>
            </p:nvSpPr>
            <p:spPr>
              <a:xfrm rot="3815976">
                <a:off x="4071544" y="3136166"/>
                <a:ext cx="279029" cy="451550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BFDAC0FD-5808-462D-AF23-CAD0B2BD988D}"/>
                  </a:ext>
                </a:extLst>
              </p:cNvPr>
              <p:cNvSpPr/>
              <p:nvPr/>
            </p:nvSpPr>
            <p:spPr>
              <a:xfrm rot="21267676">
                <a:off x="3768304" y="4466138"/>
                <a:ext cx="186183" cy="350170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A8A28E40-738B-4CD0-AF8A-47C8CB747809}"/>
                  </a:ext>
                </a:extLst>
              </p:cNvPr>
              <p:cNvSpPr/>
              <p:nvPr/>
            </p:nvSpPr>
            <p:spPr>
              <a:xfrm rot="9985047">
                <a:off x="4599540" y="3776508"/>
                <a:ext cx="158172" cy="198318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7" name="Rectangle: Rounded Corners 226">
            <a:extLst>
              <a:ext uri="{FF2B5EF4-FFF2-40B4-BE49-F238E27FC236}">
                <a16:creationId xmlns:a16="http://schemas.microsoft.com/office/drawing/2014/main" id="{9D22B5DB-962B-4639-BA1D-D93A8B5C25D7}"/>
              </a:ext>
            </a:extLst>
          </p:cNvPr>
          <p:cNvSpPr/>
          <p:nvPr/>
        </p:nvSpPr>
        <p:spPr>
          <a:xfrm>
            <a:off x="9837653" y="4203612"/>
            <a:ext cx="1706304" cy="762538"/>
          </a:xfrm>
          <a:prstGeom prst="roundRect">
            <a:avLst/>
          </a:prstGeom>
          <a:noFill/>
          <a:ln>
            <a:solidFill>
              <a:srgbClr val="AB7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</a:rPr>
              <a:t>Sl</a:t>
            </a:r>
            <a:r>
              <a:rPr lang="en-US" sz="48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ow</a:t>
            </a:r>
            <a:endParaRPr lang="en-US" sz="48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2" name="ttsMP3.com_VoiceText_2025-4-12_9-32-40">
            <a:hlinkClick r:id="" action="ppaction://media"/>
            <a:extLst>
              <a:ext uri="{FF2B5EF4-FFF2-40B4-BE49-F238E27FC236}">
                <a16:creationId xmlns:a16="http://schemas.microsoft.com/office/drawing/2014/main" id="{735F0EC4-E7F0-4BB6-976F-9A93AC6766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666645" y="328452"/>
            <a:ext cx="609600" cy="609600"/>
          </a:xfrm>
          <a:prstGeom prst="rect">
            <a:avLst/>
          </a:prstGeom>
        </p:spPr>
      </p:pic>
      <p:pic>
        <p:nvPicPr>
          <p:cNvPr id="230" name="1sec">
            <a:hlinkClick r:id="" action="ppaction://media"/>
            <a:extLst>
              <a:ext uri="{FF2B5EF4-FFF2-40B4-BE49-F238E27FC236}">
                <a16:creationId xmlns:a16="http://schemas.microsoft.com/office/drawing/2014/main" id="{21298F65-F687-4FE6-B25A-FC720A0F0F5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552497" y="368511"/>
            <a:ext cx="609600" cy="609600"/>
          </a:xfrm>
          <a:prstGeom prst="rect">
            <a:avLst/>
          </a:prstGeom>
        </p:spPr>
      </p:pic>
      <p:pic>
        <p:nvPicPr>
          <p:cNvPr id="231" name="ttsMP3.com_VoiceText_2025-4-12_9-38-45">
            <a:hlinkClick r:id="" action="ppaction://media"/>
            <a:extLst>
              <a:ext uri="{FF2B5EF4-FFF2-40B4-BE49-F238E27FC236}">
                <a16:creationId xmlns:a16="http://schemas.microsoft.com/office/drawing/2014/main" id="{6D05887D-8C28-4B28-9186-2B42A1514C3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276836" y="410972"/>
            <a:ext cx="609600" cy="609600"/>
          </a:xfrm>
          <a:prstGeom prst="rect">
            <a:avLst/>
          </a:prstGeom>
        </p:spPr>
      </p:pic>
      <p:pic>
        <p:nvPicPr>
          <p:cNvPr id="232" name="1sec">
            <a:hlinkClick r:id="" action="ppaction://media"/>
            <a:extLst>
              <a:ext uri="{FF2B5EF4-FFF2-40B4-BE49-F238E27FC236}">
                <a16:creationId xmlns:a16="http://schemas.microsoft.com/office/drawing/2014/main" id="{2FF8EB85-74A6-47F1-ACF1-3E8E0ABD234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129703" y="420610"/>
            <a:ext cx="609600" cy="609600"/>
          </a:xfrm>
          <a:prstGeom prst="rect">
            <a:avLst/>
          </a:prstGeom>
        </p:spPr>
      </p:pic>
      <p:pic>
        <p:nvPicPr>
          <p:cNvPr id="233" name="1sec">
            <a:hlinkClick r:id="" action="ppaction://media"/>
            <a:extLst>
              <a:ext uri="{FF2B5EF4-FFF2-40B4-BE49-F238E27FC236}">
                <a16:creationId xmlns:a16="http://schemas.microsoft.com/office/drawing/2014/main" id="{EBBA4D7E-7625-4986-84E1-4C2D4205281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909505" y="421426"/>
            <a:ext cx="609600" cy="609600"/>
          </a:xfrm>
          <a:prstGeom prst="rect">
            <a:avLst/>
          </a:prstGeom>
        </p:spPr>
      </p:pic>
      <p:pic>
        <p:nvPicPr>
          <p:cNvPr id="13" name="ttsMP3.com_VoiceText_2025-4-12_9-41-47">
            <a:hlinkClick r:id="" action="ppaction://media"/>
            <a:extLst>
              <a:ext uri="{FF2B5EF4-FFF2-40B4-BE49-F238E27FC236}">
                <a16:creationId xmlns:a16="http://schemas.microsoft.com/office/drawing/2014/main" id="{65D5F368-116A-4CB8-9EF6-B7D28168BB5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827528" y="418823"/>
            <a:ext cx="609600" cy="609600"/>
          </a:xfrm>
          <a:prstGeom prst="rect">
            <a:avLst/>
          </a:prstGeom>
        </p:spPr>
      </p:pic>
      <p:pic>
        <p:nvPicPr>
          <p:cNvPr id="234" name="1sec">
            <a:hlinkClick r:id="" action="ppaction://media"/>
            <a:extLst>
              <a:ext uri="{FF2B5EF4-FFF2-40B4-BE49-F238E27FC236}">
                <a16:creationId xmlns:a16="http://schemas.microsoft.com/office/drawing/2014/main" id="{6DEB8F31-D041-4B67-88DD-708D016DFAD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702532" y="365073"/>
            <a:ext cx="609600" cy="609600"/>
          </a:xfrm>
          <a:prstGeom prst="rect">
            <a:avLst/>
          </a:prstGeom>
        </p:spPr>
      </p:pic>
      <p:pic>
        <p:nvPicPr>
          <p:cNvPr id="235" name="1sec">
            <a:hlinkClick r:id="" action="ppaction://media"/>
            <a:extLst>
              <a:ext uri="{FF2B5EF4-FFF2-40B4-BE49-F238E27FC236}">
                <a16:creationId xmlns:a16="http://schemas.microsoft.com/office/drawing/2014/main" id="{2A110889-42CF-4DDB-9A28-154BB1479B4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482334" y="365889"/>
            <a:ext cx="609600" cy="609600"/>
          </a:xfrm>
          <a:prstGeom prst="rect">
            <a:avLst/>
          </a:prstGeom>
        </p:spPr>
      </p:pic>
      <p:pic>
        <p:nvPicPr>
          <p:cNvPr id="14" name="ttsMP3.com_VoiceText_2025-4-12_9-42-12">
            <a:hlinkClick r:id="" action="ppaction://media"/>
            <a:extLst>
              <a:ext uri="{FF2B5EF4-FFF2-40B4-BE49-F238E27FC236}">
                <a16:creationId xmlns:a16="http://schemas.microsoft.com/office/drawing/2014/main" id="{5D298D63-6C22-4423-AA6F-AEEF4E6932D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459514" y="362342"/>
            <a:ext cx="609600" cy="609600"/>
          </a:xfrm>
          <a:prstGeom prst="rect">
            <a:avLst/>
          </a:prstGeom>
        </p:spPr>
      </p:pic>
      <p:pic>
        <p:nvPicPr>
          <p:cNvPr id="236" name="1sec">
            <a:hlinkClick r:id="" action="ppaction://media"/>
            <a:extLst>
              <a:ext uri="{FF2B5EF4-FFF2-40B4-BE49-F238E27FC236}">
                <a16:creationId xmlns:a16="http://schemas.microsoft.com/office/drawing/2014/main" id="{F4BC380E-5F2D-4BF9-8A7F-604F802A8A4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175563" y="1088930"/>
            <a:ext cx="609600" cy="609600"/>
          </a:xfrm>
          <a:prstGeom prst="rect">
            <a:avLst/>
          </a:prstGeom>
        </p:spPr>
      </p:pic>
      <p:pic>
        <p:nvPicPr>
          <p:cNvPr id="237" name="1sec">
            <a:hlinkClick r:id="" action="ppaction://media"/>
            <a:extLst>
              <a:ext uri="{FF2B5EF4-FFF2-40B4-BE49-F238E27FC236}">
                <a16:creationId xmlns:a16="http://schemas.microsoft.com/office/drawing/2014/main" id="{09074A2F-FF8E-42BA-B4EE-D4D0C409719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955365" y="10897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58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6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56" fill="hold"/>
                                        <p:tgtEl>
                                          <p:spTgt spid="2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16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600" fill="hold"/>
                                        <p:tgtEl>
                                          <p:spTgt spid="2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616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056" fill="hold"/>
                                        <p:tgtEl>
                                          <p:spTgt spid="2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672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56" fill="hold"/>
                                        <p:tgtEl>
                                          <p:spTgt spid="2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728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32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48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056" fill="hold"/>
                                        <p:tgtEl>
                                          <p:spTgt spid="2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3104"/>
                            </p:stCondLst>
                            <p:childTnLst>
                              <p:par>
                                <p:cTn id="2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056" fill="hold"/>
                                        <p:tgtEl>
                                          <p:spTgt spid="2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4160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15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312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1056" fill="hold"/>
                                        <p:tgtEl>
                                          <p:spTgt spid="2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6368"/>
                            </p:stCondLst>
                            <p:childTnLst>
                              <p:par>
                                <p:cTn id="3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056" fill="hold"/>
                                        <p:tgtEl>
                                          <p:spTgt spid="2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0"/>
                </p:tgtEl>
              </p:cMediaNode>
            </p:audio>
            <p:audio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1"/>
                </p:tgtEl>
              </p:cMediaNode>
            </p:audio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2"/>
                </p:tgtEl>
              </p:cMediaNode>
            </p:audio>
            <p:audio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3"/>
                </p:tgtEl>
              </p:cMediaNode>
            </p:audio>
            <p:audio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4"/>
                </p:tgtEl>
              </p:cMediaNode>
            </p:audio>
            <p:audio>
              <p:cMediaNode vol="80000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5"/>
                </p:tgtEl>
              </p:cMediaNode>
            </p:audio>
            <p:audio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6"/>
                </p:tgtEl>
              </p:cMediaNode>
            </p:audio>
            <p:audio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C0B5D31-AE89-4D5A-88F7-0CCF1DCD95CE}"/>
              </a:ext>
            </a:extLst>
          </p:cNvPr>
          <p:cNvSpPr/>
          <p:nvPr/>
        </p:nvSpPr>
        <p:spPr>
          <a:xfrm>
            <a:off x="4047577" y="3650423"/>
            <a:ext cx="8297651" cy="1875238"/>
          </a:xfrm>
          <a:custGeom>
            <a:avLst/>
            <a:gdLst>
              <a:gd name="connsiteX0" fmla="*/ 0 w 4292600"/>
              <a:gd name="connsiteY0" fmla="*/ 0 h 673100"/>
              <a:gd name="connsiteX1" fmla="*/ 4292600 w 4292600"/>
              <a:gd name="connsiteY1" fmla="*/ 0 h 673100"/>
              <a:gd name="connsiteX2" fmla="*/ 4292600 w 4292600"/>
              <a:gd name="connsiteY2" fmla="*/ 673100 h 673100"/>
              <a:gd name="connsiteX3" fmla="*/ 0 w 4292600"/>
              <a:gd name="connsiteY3" fmla="*/ 673100 h 673100"/>
              <a:gd name="connsiteX4" fmla="*/ 0 w 4292600"/>
              <a:gd name="connsiteY4" fmla="*/ 0 h 673100"/>
              <a:gd name="connsiteX0" fmla="*/ 297180 w 4292600"/>
              <a:gd name="connsiteY0" fmla="*/ 289560 h 673100"/>
              <a:gd name="connsiteX1" fmla="*/ 4292600 w 4292600"/>
              <a:gd name="connsiteY1" fmla="*/ 0 h 673100"/>
              <a:gd name="connsiteX2" fmla="*/ 4292600 w 4292600"/>
              <a:gd name="connsiteY2" fmla="*/ 673100 h 673100"/>
              <a:gd name="connsiteX3" fmla="*/ 0 w 4292600"/>
              <a:gd name="connsiteY3" fmla="*/ 673100 h 673100"/>
              <a:gd name="connsiteX4" fmla="*/ 297180 w 4292600"/>
              <a:gd name="connsiteY4" fmla="*/ 289560 h 673100"/>
              <a:gd name="connsiteX0" fmla="*/ 388620 w 4384040"/>
              <a:gd name="connsiteY0" fmla="*/ 289560 h 673100"/>
              <a:gd name="connsiteX1" fmla="*/ 4384040 w 4384040"/>
              <a:gd name="connsiteY1" fmla="*/ 0 h 673100"/>
              <a:gd name="connsiteX2" fmla="*/ 4384040 w 4384040"/>
              <a:gd name="connsiteY2" fmla="*/ 673100 h 673100"/>
              <a:gd name="connsiteX3" fmla="*/ 0 w 4384040"/>
              <a:gd name="connsiteY3" fmla="*/ 673100 h 673100"/>
              <a:gd name="connsiteX4" fmla="*/ 388620 w 4384040"/>
              <a:gd name="connsiteY4" fmla="*/ 289560 h 673100"/>
              <a:gd name="connsiteX0" fmla="*/ 388779 w 4384199"/>
              <a:gd name="connsiteY0" fmla="*/ 289560 h 673100"/>
              <a:gd name="connsiteX1" fmla="*/ 4384199 w 4384199"/>
              <a:gd name="connsiteY1" fmla="*/ 0 h 673100"/>
              <a:gd name="connsiteX2" fmla="*/ 4384199 w 4384199"/>
              <a:gd name="connsiteY2" fmla="*/ 673100 h 673100"/>
              <a:gd name="connsiteX3" fmla="*/ 159 w 4384199"/>
              <a:gd name="connsiteY3" fmla="*/ 673100 h 673100"/>
              <a:gd name="connsiteX4" fmla="*/ 388779 w 4384199"/>
              <a:gd name="connsiteY4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4384199 w 4384199"/>
              <a:gd name="connsiteY2" fmla="*/ 0 h 673100"/>
              <a:gd name="connsiteX3" fmla="*/ 4384199 w 4384199"/>
              <a:gd name="connsiteY3" fmla="*/ 673100 h 673100"/>
              <a:gd name="connsiteX4" fmla="*/ 159 w 4384199"/>
              <a:gd name="connsiteY4" fmla="*/ 673100 h 673100"/>
              <a:gd name="connsiteX5" fmla="*/ 388779 w 4384199"/>
              <a:gd name="connsiteY5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4384199 w 4384199"/>
              <a:gd name="connsiteY3" fmla="*/ 0 h 673100"/>
              <a:gd name="connsiteX4" fmla="*/ 4384199 w 4384199"/>
              <a:gd name="connsiteY4" fmla="*/ 673100 h 673100"/>
              <a:gd name="connsiteX5" fmla="*/ 159 w 4384199"/>
              <a:gd name="connsiteY5" fmla="*/ 673100 h 673100"/>
              <a:gd name="connsiteX6" fmla="*/ 388779 w 4384199"/>
              <a:gd name="connsiteY6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4384199 w 4384199"/>
              <a:gd name="connsiteY4" fmla="*/ 0 h 673100"/>
              <a:gd name="connsiteX5" fmla="*/ 4384199 w 4384199"/>
              <a:gd name="connsiteY5" fmla="*/ 673100 h 673100"/>
              <a:gd name="connsiteX6" fmla="*/ 159 w 4384199"/>
              <a:gd name="connsiteY6" fmla="*/ 673100 h 673100"/>
              <a:gd name="connsiteX7" fmla="*/ 388779 w 4384199"/>
              <a:gd name="connsiteY7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4384199 w 4384199"/>
              <a:gd name="connsiteY5" fmla="*/ 0 h 673100"/>
              <a:gd name="connsiteX6" fmla="*/ 4384199 w 4384199"/>
              <a:gd name="connsiteY6" fmla="*/ 673100 h 673100"/>
              <a:gd name="connsiteX7" fmla="*/ 159 w 4384199"/>
              <a:gd name="connsiteY7" fmla="*/ 673100 h 673100"/>
              <a:gd name="connsiteX8" fmla="*/ 388779 w 4384199"/>
              <a:gd name="connsiteY8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1265080 w 4384199"/>
              <a:gd name="connsiteY5" fmla="*/ 256540 h 673100"/>
              <a:gd name="connsiteX6" fmla="*/ 4384199 w 4384199"/>
              <a:gd name="connsiteY6" fmla="*/ 0 h 673100"/>
              <a:gd name="connsiteX7" fmla="*/ 4384199 w 4384199"/>
              <a:gd name="connsiteY7" fmla="*/ 673100 h 673100"/>
              <a:gd name="connsiteX8" fmla="*/ 159 w 4384199"/>
              <a:gd name="connsiteY8" fmla="*/ 673100 h 673100"/>
              <a:gd name="connsiteX9" fmla="*/ 388779 w 4384199"/>
              <a:gd name="connsiteY9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1265080 w 4384199"/>
              <a:gd name="connsiteY5" fmla="*/ 256540 h 673100"/>
              <a:gd name="connsiteX6" fmla="*/ 1973740 w 4384199"/>
              <a:gd name="connsiteY6" fmla="*/ 210820 h 673100"/>
              <a:gd name="connsiteX7" fmla="*/ 4384199 w 4384199"/>
              <a:gd name="connsiteY7" fmla="*/ 0 h 673100"/>
              <a:gd name="connsiteX8" fmla="*/ 4384199 w 4384199"/>
              <a:gd name="connsiteY8" fmla="*/ 673100 h 673100"/>
              <a:gd name="connsiteX9" fmla="*/ 159 w 4384199"/>
              <a:gd name="connsiteY9" fmla="*/ 673100 h 673100"/>
              <a:gd name="connsiteX10" fmla="*/ 388779 w 4384199"/>
              <a:gd name="connsiteY10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1265080 w 4384199"/>
              <a:gd name="connsiteY5" fmla="*/ 256540 h 673100"/>
              <a:gd name="connsiteX6" fmla="*/ 1973740 w 4384199"/>
              <a:gd name="connsiteY6" fmla="*/ 210820 h 673100"/>
              <a:gd name="connsiteX7" fmla="*/ 2042320 w 4384199"/>
              <a:gd name="connsiteY7" fmla="*/ 111760 h 673100"/>
              <a:gd name="connsiteX8" fmla="*/ 4384199 w 4384199"/>
              <a:gd name="connsiteY8" fmla="*/ 0 h 673100"/>
              <a:gd name="connsiteX9" fmla="*/ 4384199 w 4384199"/>
              <a:gd name="connsiteY9" fmla="*/ 673100 h 673100"/>
              <a:gd name="connsiteX10" fmla="*/ 159 w 4384199"/>
              <a:gd name="connsiteY10" fmla="*/ 673100 h 673100"/>
              <a:gd name="connsiteX11" fmla="*/ 388779 w 4384199"/>
              <a:gd name="connsiteY11" fmla="*/ 289560 h 673100"/>
              <a:gd name="connsiteX0" fmla="*/ 388779 w 4384199"/>
              <a:gd name="connsiteY0" fmla="*/ 330200 h 713740"/>
              <a:gd name="connsiteX1" fmla="*/ 449740 w 4384199"/>
              <a:gd name="connsiteY1" fmla="*/ 243840 h 713740"/>
              <a:gd name="connsiteX2" fmla="*/ 503080 w 4384199"/>
              <a:gd name="connsiteY2" fmla="*/ 83820 h 713740"/>
              <a:gd name="connsiteX3" fmla="*/ 625000 w 4384199"/>
              <a:gd name="connsiteY3" fmla="*/ 106680 h 713740"/>
              <a:gd name="connsiteX4" fmla="*/ 1105060 w 4384199"/>
              <a:gd name="connsiteY4" fmla="*/ 396240 h 713740"/>
              <a:gd name="connsiteX5" fmla="*/ 1265080 w 4384199"/>
              <a:gd name="connsiteY5" fmla="*/ 297180 h 713740"/>
              <a:gd name="connsiteX6" fmla="*/ 1973740 w 4384199"/>
              <a:gd name="connsiteY6" fmla="*/ 251460 h 713740"/>
              <a:gd name="connsiteX7" fmla="*/ 2042320 w 4384199"/>
              <a:gd name="connsiteY7" fmla="*/ 152400 h 713740"/>
              <a:gd name="connsiteX8" fmla="*/ 2133760 w 4384199"/>
              <a:gd name="connsiteY8" fmla="*/ 0 h 713740"/>
              <a:gd name="connsiteX9" fmla="*/ 4384199 w 4384199"/>
              <a:gd name="connsiteY9" fmla="*/ 40640 h 713740"/>
              <a:gd name="connsiteX10" fmla="*/ 4384199 w 4384199"/>
              <a:gd name="connsiteY10" fmla="*/ 713740 h 713740"/>
              <a:gd name="connsiteX11" fmla="*/ 159 w 4384199"/>
              <a:gd name="connsiteY11" fmla="*/ 713740 h 713740"/>
              <a:gd name="connsiteX12" fmla="*/ 388779 w 4384199"/>
              <a:gd name="connsiteY12" fmla="*/ 330200 h 71374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4384199 w 4384199"/>
              <a:gd name="connsiteY10" fmla="*/ 124460 h 797560"/>
              <a:gd name="connsiteX11" fmla="*/ 4384199 w 4384199"/>
              <a:gd name="connsiteY11" fmla="*/ 797560 h 797560"/>
              <a:gd name="connsiteX12" fmla="*/ 159 w 4384199"/>
              <a:gd name="connsiteY12" fmla="*/ 797560 h 797560"/>
              <a:gd name="connsiteX13" fmla="*/ 388779 w 4384199"/>
              <a:gd name="connsiteY13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4384199 w 4384199"/>
              <a:gd name="connsiteY11" fmla="*/ 124460 h 797560"/>
              <a:gd name="connsiteX12" fmla="*/ 4384199 w 4384199"/>
              <a:gd name="connsiteY12" fmla="*/ 797560 h 797560"/>
              <a:gd name="connsiteX13" fmla="*/ 159 w 4384199"/>
              <a:gd name="connsiteY13" fmla="*/ 797560 h 797560"/>
              <a:gd name="connsiteX14" fmla="*/ 388779 w 4384199"/>
              <a:gd name="connsiteY14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2514760 w 4384199"/>
              <a:gd name="connsiteY11" fmla="*/ 76200 h 797560"/>
              <a:gd name="connsiteX12" fmla="*/ 4384199 w 4384199"/>
              <a:gd name="connsiteY12" fmla="*/ 124460 h 797560"/>
              <a:gd name="connsiteX13" fmla="*/ 4384199 w 4384199"/>
              <a:gd name="connsiteY13" fmla="*/ 797560 h 797560"/>
              <a:gd name="connsiteX14" fmla="*/ 159 w 4384199"/>
              <a:gd name="connsiteY14" fmla="*/ 797560 h 797560"/>
              <a:gd name="connsiteX15" fmla="*/ 388779 w 4384199"/>
              <a:gd name="connsiteY15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2514760 w 4384199"/>
              <a:gd name="connsiteY11" fmla="*/ 76200 h 797560"/>
              <a:gd name="connsiteX12" fmla="*/ 3330100 w 4384199"/>
              <a:gd name="connsiteY12" fmla="*/ 198120 h 797560"/>
              <a:gd name="connsiteX13" fmla="*/ 4384199 w 4384199"/>
              <a:gd name="connsiteY13" fmla="*/ 124460 h 797560"/>
              <a:gd name="connsiteX14" fmla="*/ 4384199 w 4384199"/>
              <a:gd name="connsiteY14" fmla="*/ 797560 h 797560"/>
              <a:gd name="connsiteX15" fmla="*/ 159 w 4384199"/>
              <a:gd name="connsiteY15" fmla="*/ 797560 h 797560"/>
              <a:gd name="connsiteX16" fmla="*/ 388779 w 4384199"/>
              <a:gd name="connsiteY16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2514760 w 4384199"/>
              <a:gd name="connsiteY11" fmla="*/ 76200 h 797560"/>
              <a:gd name="connsiteX12" fmla="*/ 3330100 w 4384199"/>
              <a:gd name="connsiteY12" fmla="*/ 198120 h 797560"/>
              <a:gd name="connsiteX13" fmla="*/ 3398680 w 4384199"/>
              <a:gd name="connsiteY13" fmla="*/ 99060 h 797560"/>
              <a:gd name="connsiteX14" fmla="*/ 4384199 w 4384199"/>
              <a:gd name="connsiteY14" fmla="*/ 124460 h 797560"/>
              <a:gd name="connsiteX15" fmla="*/ 4384199 w 4384199"/>
              <a:gd name="connsiteY15" fmla="*/ 797560 h 797560"/>
              <a:gd name="connsiteX16" fmla="*/ 159 w 4384199"/>
              <a:gd name="connsiteY16" fmla="*/ 797560 h 797560"/>
              <a:gd name="connsiteX17" fmla="*/ 388779 w 4384199"/>
              <a:gd name="connsiteY17" fmla="*/ 414020 h 797560"/>
              <a:gd name="connsiteX0" fmla="*/ 388779 w 4384199"/>
              <a:gd name="connsiteY0" fmla="*/ 436880 h 820420"/>
              <a:gd name="connsiteX1" fmla="*/ 449740 w 4384199"/>
              <a:gd name="connsiteY1" fmla="*/ 350520 h 820420"/>
              <a:gd name="connsiteX2" fmla="*/ 503080 w 4384199"/>
              <a:gd name="connsiteY2" fmla="*/ 190500 h 820420"/>
              <a:gd name="connsiteX3" fmla="*/ 625000 w 4384199"/>
              <a:gd name="connsiteY3" fmla="*/ 213360 h 820420"/>
              <a:gd name="connsiteX4" fmla="*/ 1105060 w 4384199"/>
              <a:gd name="connsiteY4" fmla="*/ 502920 h 820420"/>
              <a:gd name="connsiteX5" fmla="*/ 1265080 w 4384199"/>
              <a:gd name="connsiteY5" fmla="*/ 403860 h 820420"/>
              <a:gd name="connsiteX6" fmla="*/ 1973740 w 4384199"/>
              <a:gd name="connsiteY6" fmla="*/ 358140 h 820420"/>
              <a:gd name="connsiteX7" fmla="*/ 2042320 w 4384199"/>
              <a:gd name="connsiteY7" fmla="*/ 259080 h 820420"/>
              <a:gd name="connsiteX8" fmla="*/ 2133760 w 4384199"/>
              <a:gd name="connsiteY8" fmla="*/ 106680 h 820420"/>
              <a:gd name="connsiteX9" fmla="*/ 2286160 w 4384199"/>
              <a:gd name="connsiteY9" fmla="*/ 22860 h 820420"/>
              <a:gd name="connsiteX10" fmla="*/ 2400460 w 4384199"/>
              <a:gd name="connsiteY10" fmla="*/ 53340 h 820420"/>
              <a:gd name="connsiteX11" fmla="*/ 2514760 w 4384199"/>
              <a:gd name="connsiteY11" fmla="*/ 99060 h 820420"/>
              <a:gd name="connsiteX12" fmla="*/ 3330100 w 4384199"/>
              <a:gd name="connsiteY12" fmla="*/ 220980 h 820420"/>
              <a:gd name="connsiteX13" fmla="*/ 3398680 w 4384199"/>
              <a:gd name="connsiteY13" fmla="*/ 121920 h 820420"/>
              <a:gd name="connsiteX14" fmla="*/ 3490120 w 4384199"/>
              <a:gd name="connsiteY14" fmla="*/ 0 h 820420"/>
              <a:gd name="connsiteX15" fmla="*/ 4384199 w 4384199"/>
              <a:gd name="connsiteY15" fmla="*/ 147320 h 820420"/>
              <a:gd name="connsiteX16" fmla="*/ 4384199 w 4384199"/>
              <a:gd name="connsiteY16" fmla="*/ 820420 h 820420"/>
              <a:gd name="connsiteX17" fmla="*/ 159 w 4384199"/>
              <a:gd name="connsiteY17" fmla="*/ 820420 h 820420"/>
              <a:gd name="connsiteX18" fmla="*/ 388779 w 4384199"/>
              <a:gd name="connsiteY18" fmla="*/ 436880 h 820420"/>
              <a:gd name="connsiteX0" fmla="*/ 388779 w 4384199"/>
              <a:gd name="connsiteY0" fmla="*/ 436880 h 820420"/>
              <a:gd name="connsiteX1" fmla="*/ 449740 w 4384199"/>
              <a:gd name="connsiteY1" fmla="*/ 350520 h 820420"/>
              <a:gd name="connsiteX2" fmla="*/ 503080 w 4384199"/>
              <a:gd name="connsiteY2" fmla="*/ 190500 h 820420"/>
              <a:gd name="connsiteX3" fmla="*/ 625000 w 4384199"/>
              <a:gd name="connsiteY3" fmla="*/ 213360 h 820420"/>
              <a:gd name="connsiteX4" fmla="*/ 1105060 w 4384199"/>
              <a:gd name="connsiteY4" fmla="*/ 502920 h 820420"/>
              <a:gd name="connsiteX5" fmla="*/ 1265080 w 4384199"/>
              <a:gd name="connsiteY5" fmla="*/ 403860 h 820420"/>
              <a:gd name="connsiteX6" fmla="*/ 1973740 w 4384199"/>
              <a:gd name="connsiteY6" fmla="*/ 358140 h 820420"/>
              <a:gd name="connsiteX7" fmla="*/ 2042320 w 4384199"/>
              <a:gd name="connsiteY7" fmla="*/ 259080 h 820420"/>
              <a:gd name="connsiteX8" fmla="*/ 2133760 w 4384199"/>
              <a:gd name="connsiteY8" fmla="*/ 106680 h 820420"/>
              <a:gd name="connsiteX9" fmla="*/ 2286160 w 4384199"/>
              <a:gd name="connsiteY9" fmla="*/ 22860 h 820420"/>
              <a:gd name="connsiteX10" fmla="*/ 2400460 w 4384199"/>
              <a:gd name="connsiteY10" fmla="*/ 53340 h 820420"/>
              <a:gd name="connsiteX11" fmla="*/ 2514760 w 4384199"/>
              <a:gd name="connsiteY11" fmla="*/ 99060 h 820420"/>
              <a:gd name="connsiteX12" fmla="*/ 3330100 w 4384199"/>
              <a:gd name="connsiteY12" fmla="*/ 220980 h 820420"/>
              <a:gd name="connsiteX13" fmla="*/ 3398680 w 4384199"/>
              <a:gd name="connsiteY13" fmla="*/ 121920 h 820420"/>
              <a:gd name="connsiteX14" fmla="*/ 3490120 w 4384199"/>
              <a:gd name="connsiteY14" fmla="*/ 0 h 820420"/>
              <a:gd name="connsiteX15" fmla="*/ 3627280 w 4384199"/>
              <a:gd name="connsiteY15" fmla="*/ 30480 h 820420"/>
              <a:gd name="connsiteX16" fmla="*/ 4384199 w 4384199"/>
              <a:gd name="connsiteY16" fmla="*/ 147320 h 820420"/>
              <a:gd name="connsiteX17" fmla="*/ 4384199 w 4384199"/>
              <a:gd name="connsiteY17" fmla="*/ 820420 h 820420"/>
              <a:gd name="connsiteX18" fmla="*/ 159 w 4384199"/>
              <a:gd name="connsiteY18" fmla="*/ 820420 h 820420"/>
              <a:gd name="connsiteX19" fmla="*/ 388779 w 4384199"/>
              <a:gd name="connsiteY19" fmla="*/ 436880 h 820420"/>
              <a:gd name="connsiteX0" fmla="*/ 388779 w 4536599"/>
              <a:gd name="connsiteY0" fmla="*/ 436880 h 820420"/>
              <a:gd name="connsiteX1" fmla="*/ 449740 w 4536599"/>
              <a:gd name="connsiteY1" fmla="*/ 350520 h 820420"/>
              <a:gd name="connsiteX2" fmla="*/ 503080 w 4536599"/>
              <a:gd name="connsiteY2" fmla="*/ 190500 h 820420"/>
              <a:gd name="connsiteX3" fmla="*/ 625000 w 4536599"/>
              <a:gd name="connsiteY3" fmla="*/ 213360 h 820420"/>
              <a:gd name="connsiteX4" fmla="*/ 1105060 w 4536599"/>
              <a:gd name="connsiteY4" fmla="*/ 502920 h 820420"/>
              <a:gd name="connsiteX5" fmla="*/ 1265080 w 4536599"/>
              <a:gd name="connsiteY5" fmla="*/ 403860 h 820420"/>
              <a:gd name="connsiteX6" fmla="*/ 1973740 w 4536599"/>
              <a:gd name="connsiteY6" fmla="*/ 358140 h 820420"/>
              <a:gd name="connsiteX7" fmla="*/ 2042320 w 4536599"/>
              <a:gd name="connsiteY7" fmla="*/ 259080 h 820420"/>
              <a:gd name="connsiteX8" fmla="*/ 2133760 w 4536599"/>
              <a:gd name="connsiteY8" fmla="*/ 106680 h 820420"/>
              <a:gd name="connsiteX9" fmla="*/ 2286160 w 4536599"/>
              <a:gd name="connsiteY9" fmla="*/ 22860 h 820420"/>
              <a:gd name="connsiteX10" fmla="*/ 2400460 w 4536599"/>
              <a:gd name="connsiteY10" fmla="*/ 53340 h 820420"/>
              <a:gd name="connsiteX11" fmla="*/ 2514760 w 4536599"/>
              <a:gd name="connsiteY11" fmla="*/ 99060 h 820420"/>
              <a:gd name="connsiteX12" fmla="*/ 3330100 w 4536599"/>
              <a:gd name="connsiteY12" fmla="*/ 220980 h 820420"/>
              <a:gd name="connsiteX13" fmla="*/ 3398680 w 4536599"/>
              <a:gd name="connsiteY13" fmla="*/ 121920 h 820420"/>
              <a:gd name="connsiteX14" fmla="*/ 3490120 w 4536599"/>
              <a:gd name="connsiteY14" fmla="*/ 0 h 820420"/>
              <a:gd name="connsiteX15" fmla="*/ 3627280 w 4536599"/>
              <a:gd name="connsiteY15" fmla="*/ 30480 h 820420"/>
              <a:gd name="connsiteX16" fmla="*/ 4536599 w 4536599"/>
              <a:gd name="connsiteY16" fmla="*/ 147320 h 820420"/>
              <a:gd name="connsiteX17" fmla="*/ 4384199 w 4536599"/>
              <a:gd name="connsiteY17" fmla="*/ 820420 h 820420"/>
              <a:gd name="connsiteX18" fmla="*/ 159 w 4536599"/>
              <a:gd name="connsiteY18" fmla="*/ 820420 h 820420"/>
              <a:gd name="connsiteX19" fmla="*/ 388779 w 4536599"/>
              <a:gd name="connsiteY19" fmla="*/ 436880 h 820420"/>
              <a:gd name="connsiteX0" fmla="*/ 388779 w 4536599"/>
              <a:gd name="connsiteY0" fmla="*/ 436880 h 820420"/>
              <a:gd name="connsiteX1" fmla="*/ 449740 w 4536599"/>
              <a:gd name="connsiteY1" fmla="*/ 350520 h 820420"/>
              <a:gd name="connsiteX2" fmla="*/ 503080 w 4536599"/>
              <a:gd name="connsiteY2" fmla="*/ 190500 h 820420"/>
              <a:gd name="connsiteX3" fmla="*/ 625000 w 4536599"/>
              <a:gd name="connsiteY3" fmla="*/ 213360 h 820420"/>
              <a:gd name="connsiteX4" fmla="*/ 1105060 w 4536599"/>
              <a:gd name="connsiteY4" fmla="*/ 502920 h 820420"/>
              <a:gd name="connsiteX5" fmla="*/ 1265080 w 4536599"/>
              <a:gd name="connsiteY5" fmla="*/ 403860 h 820420"/>
              <a:gd name="connsiteX6" fmla="*/ 1973740 w 4536599"/>
              <a:gd name="connsiteY6" fmla="*/ 358140 h 820420"/>
              <a:gd name="connsiteX7" fmla="*/ 2042320 w 4536599"/>
              <a:gd name="connsiteY7" fmla="*/ 259080 h 820420"/>
              <a:gd name="connsiteX8" fmla="*/ 2133760 w 4536599"/>
              <a:gd name="connsiteY8" fmla="*/ 106680 h 820420"/>
              <a:gd name="connsiteX9" fmla="*/ 2286160 w 4536599"/>
              <a:gd name="connsiteY9" fmla="*/ 22860 h 820420"/>
              <a:gd name="connsiteX10" fmla="*/ 2400460 w 4536599"/>
              <a:gd name="connsiteY10" fmla="*/ 53340 h 820420"/>
              <a:gd name="connsiteX11" fmla="*/ 2514760 w 4536599"/>
              <a:gd name="connsiteY11" fmla="*/ 99060 h 820420"/>
              <a:gd name="connsiteX12" fmla="*/ 3330100 w 4536599"/>
              <a:gd name="connsiteY12" fmla="*/ 220980 h 820420"/>
              <a:gd name="connsiteX13" fmla="*/ 3398680 w 4536599"/>
              <a:gd name="connsiteY13" fmla="*/ 121920 h 820420"/>
              <a:gd name="connsiteX14" fmla="*/ 3490120 w 4536599"/>
              <a:gd name="connsiteY14" fmla="*/ 0 h 820420"/>
              <a:gd name="connsiteX15" fmla="*/ 3627280 w 4536599"/>
              <a:gd name="connsiteY15" fmla="*/ 30480 h 820420"/>
              <a:gd name="connsiteX16" fmla="*/ 4536599 w 4536599"/>
              <a:gd name="connsiteY16" fmla="*/ 147320 h 820420"/>
              <a:gd name="connsiteX17" fmla="*/ 4536599 w 4536599"/>
              <a:gd name="connsiteY17" fmla="*/ 812800 h 820420"/>
              <a:gd name="connsiteX18" fmla="*/ 159 w 4536599"/>
              <a:gd name="connsiteY18" fmla="*/ 820420 h 820420"/>
              <a:gd name="connsiteX19" fmla="*/ 388779 w 4536599"/>
              <a:gd name="connsiteY19" fmla="*/ 436880 h 820420"/>
              <a:gd name="connsiteX0" fmla="*/ 388779 w 4536599"/>
              <a:gd name="connsiteY0" fmla="*/ 436880 h 820420"/>
              <a:gd name="connsiteX1" fmla="*/ 449740 w 4536599"/>
              <a:gd name="connsiteY1" fmla="*/ 350520 h 820420"/>
              <a:gd name="connsiteX2" fmla="*/ 503080 w 4536599"/>
              <a:gd name="connsiteY2" fmla="*/ 190500 h 820420"/>
              <a:gd name="connsiteX3" fmla="*/ 625000 w 4536599"/>
              <a:gd name="connsiteY3" fmla="*/ 213360 h 820420"/>
              <a:gd name="connsiteX4" fmla="*/ 1105060 w 4536599"/>
              <a:gd name="connsiteY4" fmla="*/ 502920 h 820420"/>
              <a:gd name="connsiteX5" fmla="*/ 1265080 w 4536599"/>
              <a:gd name="connsiteY5" fmla="*/ 403860 h 820420"/>
              <a:gd name="connsiteX6" fmla="*/ 1973740 w 4536599"/>
              <a:gd name="connsiteY6" fmla="*/ 358140 h 820420"/>
              <a:gd name="connsiteX7" fmla="*/ 2042320 w 4536599"/>
              <a:gd name="connsiteY7" fmla="*/ 259080 h 820420"/>
              <a:gd name="connsiteX8" fmla="*/ 2133760 w 4536599"/>
              <a:gd name="connsiteY8" fmla="*/ 106680 h 820420"/>
              <a:gd name="connsiteX9" fmla="*/ 2286160 w 4536599"/>
              <a:gd name="connsiteY9" fmla="*/ 22860 h 820420"/>
              <a:gd name="connsiteX10" fmla="*/ 2400460 w 4536599"/>
              <a:gd name="connsiteY10" fmla="*/ 53340 h 820420"/>
              <a:gd name="connsiteX11" fmla="*/ 2514760 w 4536599"/>
              <a:gd name="connsiteY11" fmla="*/ 99060 h 820420"/>
              <a:gd name="connsiteX12" fmla="*/ 3330100 w 4536599"/>
              <a:gd name="connsiteY12" fmla="*/ 220980 h 820420"/>
              <a:gd name="connsiteX13" fmla="*/ 3398680 w 4536599"/>
              <a:gd name="connsiteY13" fmla="*/ 121920 h 820420"/>
              <a:gd name="connsiteX14" fmla="*/ 3490120 w 4536599"/>
              <a:gd name="connsiteY14" fmla="*/ 0 h 820420"/>
              <a:gd name="connsiteX15" fmla="*/ 3673000 w 4536599"/>
              <a:gd name="connsiteY15" fmla="*/ 30480 h 820420"/>
              <a:gd name="connsiteX16" fmla="*/ 4536599 w 4536599"/>
              <a:gd name="connsiteY16" fmla="*/ 147320 h 820420"/>
              <a:gd name="connsiteX17" fmla="*/ 4536599 w 4536599"/>
              <a:gd name="connsiteY17" fmla="*/ 812800 h 820420"/>
              <a:gd name="connsiteX18" fmla="*/ 159 w 4536599"/>
              <a:gd name="connsiteY18" fmla="*/ 820420 h 820420"/>
              <a:gd name="connsiteX19" fmla="*/ 388779 w 4536599"/>
              <a:gd name="connsiteY19" fmla="*/ 436880 h 820420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7300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507140 w 4536599"/>
              <a:gd name="connsiteY10" fmla="*/ 15872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491900 w 4536599"/>
              <a:gd name="connsiteY11" fmla="*/ 21206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76660 w 4536599"/>
              <a:gd name="connsiteY10" fmla="*/ 17396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76660 w 4536599"/>
              <a:gd name="connsiteY10" fmla="*/ 17396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408080 w 4536599"/>
              <a:gd name="connsiteY10" fmla="*/ 173962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392840 w 4536599"/>
              <a:gd name="connsiteY10" fmla="*/ 6322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392840 w 4536599"/>
              <a:gd name="connsiteY10" fmla="*/ 151102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90236 h 973776"/>
              <a:gd name="connsiteX1" fmla="*/ 449740 w 4536599"/>
              <a:gd name="connsiteY1" fmla="*/ 503876 h 973776"/>
              <a:gd name="connsiteX2" fmla="*/ 503080 w 4536599"/>
              <a:gd name="connsiteY2" fmla="*/ 343856 h 973776"/>
              <a:gd name="connsiteX3" fmla="*/ 625000 w 4536599"/>
              <a:gd name="connsiteY3" fmla="*/ 366716 h 973776"/>
              <a:gd name="connsiteX4" fmla="*/ 1105060 w 4536599"/>
              <a:gd name="connsiteY4" fmla="*/ 656276 h 973776"/>
              <a:gd name="connsiteX5" fmla="*/ 1265080 w 4536599"/>
              <a:gd name="connsiteY5" fmla="*/ 557216 h 973776"/>
              <a:gd name="connsiteX6" fmla="*/ 1973740 w 4536599"/>
              <a:gd name="connsiteY6" fmla="*/ 511496 h 973776"/>
              <a:gd name="connsiteX7" fmla="*/ 2042320 w 4536599"/>
              <a:gd name="connsiteY7" fmla="*/ 412436 h 973776"/>
              <a:gd name="connsiteX8" fmla="*/ 2133760 w 4536599"/>
              <a:gd name="connsiteY8" fmla="*/ 260036 h 973776"/>
              <a:gd name="connsiteX9" fmla="*/ 2240440 w 4536599"/>
              <a:gd name="connsiteY9" fmla="*/ 176216 h 973776"/>
              <a:gd name="connsiteX10" fmla="*/ 2400460 w 4536599"/>
              <a:gd name="connsiteY10" fmla="*/ 957 h 973776"/>
              <a:gd name="connsiteX11" fmla="*/ 2514760 w 4536599"/>
              <a:gd name="connsiteY11" fmla="*/ 267656 h 973776"/>
              <a:gd name="connsiteX12" fmla="*/ 3330100 w 4536599"/>
              <a:gd name="connsiteY12" fmla="*/ 374336 h 973776"/>
              <a:gd name="connsiteX13" fmla="*/ 3398680 w 4536599"/>
              <a:gd name="connsiteY13" fmla="*/ 275276 h 973776"/>
              <a:gd name="connsiteX14" fmla="*/ 3490120 w 4536599"/>
              <a:gd name="connsiteY14" fmla="*/ 153356 h 973776"/>
              <a:gd name="connsiteX15" fmla="*/ 3604420 w 4536599"/>
              <a:gd name="connsiteY15" fmla="*/ 183836 h 973776"/>
              <a:gd name="connsiteX16" fmla="*/ 4536599 w 4536599"/>
              <a:gd name="connsiteY16" fmla="*/ 300676 h 973776"/>
              <a:gd name="connsiteX17" fmla="*/ 4536599 w 4536599"/>
              <a:gd name="connsiteY17" fmla="*/ 966156 h 973776"/>
              <a:gd name="connsiteX18" fmla="*/ 159 w 4536599"/>
              <a:gd name="connsiteY18" fmla="*/ 973776 h 973776"/>
              <a:gd name="connsiteX19" fmla="*/ 388779 w 4536599"/>
              <a:gd name="connsiteY19" fmla="*/ 590236 h 973776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408080 w 4536599"/>
              <a:gd name="connsiteY10" fmla="*/ 166343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408080 w 4536599"/>
              <a:gd name="connsiteY10" fmla="*/ 166343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483988 w 4631808"/>
              <a:gd name="connsiteY0" fmla="*/ 557502 h 1307754"/>
              <a:gd name="connsiteX1" fmla="*/ 544949 w 4631808"/>
              <a:gd name="connsiteY1" fmla="*/ 471142 h 1307754"/>
              <a:gd name="connsiteX2" fmla="*/ 598289 w 4631808"/>
              <a:gd name="connsiteY2" fmla="*/ 311122 h 1307754"/>
              <a:gd name="connsiteX3" fmla="*/ 720209 w 4631808"/>
              <a:gd name="connsiteY3" fmla="*/ 333982 h 1307754"/>
              <a:gd name="connsiteX4" fmla="*/ 1200269 w 4631808"/>
              <a:gd name="connsiteY4" fmla="*/ 623542 h 1307754"/>
              <a:gd name="connsiteX5" fmla="*/ 1360289 w 4631808"/>
              <a:gd name="connsiteY5" fmla="*/ 524482 h 1307754"/>
              <a:gd name="connsiteX6" fmla="*/ 2068949 w 4631808"/>
              <a:gd name="connsiteY6" fmla="*/ 478762 h 1307754"/>
              <a:gd name="connsiteX7" fmla="*/ 2137529 w 4631808"/>
              <a:gd name="connsiteY7" fmla="*/ 379702 h 1307754"/>
              <a:gd name="connsiteX8" fmla="*/ 2228969 w 4631808"/>
              <a:gd name="connsiteY8" fmla="*/ 227302 h 1307754"/>
              <a:gd name="connsiteX9" fmla="*/ 2335649 w 4631808"/>
              <a:gd name="connsiteY9" fmla="*/ 143482 h 1307754"/>
              <a:gd name="connsiteX10" fmla="*/ 2462808 w 4631808"/>
              <a:gd name="connsiteY10" fmla="*/ 173487 h 1307754"/>
              <a:gd name="connsiteX11" fmla="*/ 2609969 w 4631808"/>
              <a:gd name="connsiteY11" fmla="*/ 234922 h 1307754"/>
              <a:gd name="connsiteX12" fmla="*/ 3425309 w 4631808"/>
              <a:gd name="connsiteY12" fmla="*/ 341602 h 1307754"/>
              <a:gd name="connsiteX13" fmla="*/ 3493889 w 4631808"/>
              <a:gd name="connsiteY13" fmla="*/ 242542 h 1307754"/>
              <a:gd name="connsiteX14" fmla="*/ 3585329 w 4631808"/>
              <a:gd name="connsiteY14" fmla="*/ 120622 h 1307754"/>
              <a:gd name="connsiteX15" fmla="*/ 3699629 w 4631808"/>
              <a:gd name="connsiteY15" fmla="*/ 151102 h 1307754"/>
              <a:gd name="connsiteX16" fmla="*/ 4631808 w 4631808"/>
              <a:gd name="connsiteY16" fmla="*/ 267942 h 1307754"/>
              <a:gd name="connsiteX17" fmla="*/ 4631808 w 4631808"/>
              <a:gd name="connsiteY17" fmla="*/ 933422 h 1307754"/>
              <a:gd name="connsiteX18" fmla="*/ 118 w 4631808"/>
              <a:gd name="connsiteY18" fmla="*/ 1307754 h 1307754"/>
              <a:gd name="connsiteX19" fmla="*/ 483988 w 4631808"/>
              <a:gd name="connsiteY19" fmla="*/ 557502 h 1307754"/>
              <a:gd name="connsiteX0" fmla="*/ 537429 w 4685249"/>
              <a:gd name="connsiteY0" fmla="*/ 557502 h 1307754"/>
              <a:gd name="connsiteX1" fmla="*/ 598390 w 4685249"/>
              <a:gd name="connsiteY1" fmla="*/ 471142 h 1307754"/>
              <a:gd name="connsiteX2" fmla="*/ 651730 w 4685249"/>
              <a:gd name="connsiteY2" fmla="*/ 311122 h 1307754"/>
              <a:gd name="connsiteX3" fmla="*/ 773650 w 4685249"/>
              <a:gd name="connsiteY3" fmla="*/ 333982 h 1307754"/>
              <a:gd name="connsiteX4" fmla="*/ 1253710 w 4685249"/>
              <a:gd name="connsiteY4" fmla="*/ 623542 h 1307754"/>
              <a:gd name="connsiteX5" fmla="*/ 1413730 w 4685249"/>
              <a:gd name="connsiteY5" fmla="*/ 524482 h 1307754"/>
              <a:gd name="connsiteX6" fmla="*/ 2122390 w 4685249"/>
              <a:gd name="connsiteY6" fmla="*/ 478762 h 1307754"/>
              <a:gd name="connsiteX7" fmla="*/ 2190970 w 4685249"/>
              <a:gd name="connsiteY7" fmla="*/ 379702 h 1307754"/>
              <a:gd name="connsiteX8" fmla="*/ 2282410 w 4685249"/>
              <a:gd name="connsiteY8" fmla="*/ 227302 h 1307754"/>
              <a:gd name="connsiteX9" fmla="*/ 2389090 w 4685249"/>
              <a:gd name="connsiteY9" fmla="*/ 143482 h 1307754"/>
              <a:gd name="connsiteX10" fmla="*/ 2516249 w 4685249"/>
              <a:gd name="connsiteY10" fmla="*/ 173487 h 1307754"/>
              <a:gd name="connsiteX11" fmla="*/ 2663410 w 4685249"/>
              <a:gd name="connsiteY11" fmla="*/ 234922 h 1307754"/>
              <a:gd name="connsiteX12" fmla="*/ 3478750 w 4685249"/>
              <a:gd name="connsiteY12" fmla="*/ 341602 h 1307754"/>
              <a:gd name="connsiteX13" fmla="*/ 3547330 w 4685249"/>
              <a:gd name="connsiteY13" fmla="*/ 242542 h 1307754"/>
              <a:gd name="connsiteX14" fmla="*/ 3638770 w 4685249"/>
              <a:gd name="connsiteY14" fmla="*/ 120622 h 1307754"/>
              <a:gd name="connsiteX15" fmla="*/ 3753070 w 4685249"/>
              <a:gd name="connsiteY15" fmla="*/ 151102 h 1307754"/>
              <a:gd name="connsiteX16" fmla="*/ 4685249 w 4685249"/>
              <a:gd name="connsiteY16" fmla="*/ 267942 h 1307754"/>
              <a:gd name="connsiteX17" fmla="*/ 4685249 w 4685249"/>
              <a:gd name="connsiteY17" fmla="*/ 933422 h 1307754"/>
              <a:gd name="connsiteX18" fmla="*/ 53559 w 4685249"/>
              <a:gd name="connsiteY18" fmla="*/ 1307754 h 1307754"/>
              <a:gd name="connsiteX19" fmla="*/ 537429 w 4685249"/>
              <a:gd name="connsiteY19" fmla="*/ 557502 h 1307754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51730 w 4775737"/>
              <a:gd name="connsiteY2" fmla="*/ 311122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51730 w 4775737"/>
              <a:gd name="connsiteY2" fmla="*/ 311122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775737" h="1347759">
                <a:moveTo>
                  <a:pt x="537429" y="557502"/>
                </a:moveTo>
                <a:cubicBezTo>
                  <a:pt x="462181" y="477756"/>
                  <a:pt x="521238" y="460400"/>
                  <a:pt x="574578" y="454473"/>
                </a:cubicBezTo>
                <a:cubicBezTo>
                  <a:pt x="479805" y="468443"/>
                  <a:pt x="458372" y="104270"/>
                  <a:pt x="639823" y="308740"/>
                </a:cubicBezTo>
                <a:cubicBezTo>
                  <a:pt x="663477" y="289213"/>
                  <a:pt x="723803" y="-13204"/>
                  <a:pt x="773650" y="333982"/>
                </a:cubicBezTo>
                <a:cubicBezTo>
                  <a:pt x="936210" y="326362"/>
                  <a:pt x="1091150" y="631162"/>
                  <a:pt x="1253710" y="623542"/>
                </a:cubicBezTo>
                <a:cubicBezTo>
                  <a:pt x="1324830" y="613382"/>
                  <a:pt x="1218785" y="513211"/>
                  <a:pt x="1413730" y="524482"/>
                </a:cubicBezTo>
                <a:cubicBezTo>
                  <a:pt x="1492787" y="365732"/>
                  <a:pt x="1859976" y="444630"/>
                  <a:pt x="2122390" y="478762"/>
                </a:cubicBezTo>
                <a:cubicBezTo>
                  <a:pt x="2051587" y="480508"/>
                  <a:pt x="1914110" y="199362"/>
                  <a:pt x="2190970" y="379702"/>
                </a:cubicBezTo>
                <a:cubicBezTo>
                  <a:pt x="2249390" y="374622"/>
                  <a:pt x="1997771" y="220475"/>
                  <a:pt x="2282410" y="227302"/>
                </a:cubicBezTo>
                <a:cubicBezTo>
                  <a:pt x="2150488" y="201108"/>
                  <a:pt x="2285268" y="-104168"/>
                  <a:pt x="2389090" y="143482"/>
                </a:cubicBezTo>
                <a:cubicBezTo>
                  <a:pt x="2444970" y="124432"/>
                  <a:pt x="2527679" y="-48921"/>
                  <a:pt x="2516249" y="173487"/>
                </a:cubicBezTo>
                <a:cubicBezTo>
                  <a:pt x="2652457" y="143484"/>
                  <a:pt x="2634200" y="170628"/>
                  <a:pt x="2663410" y="234922"/>
                </a:cubicBezTo>
                <a:cubicBezTo>
                  <a:pt x="2927570" y="237462"/>
                  <a:pt x="3267930" y="240002"/>
                  <a:pt x="3478750" y="341602"/>
                </a:cubicBezTo>
                <a:cubicBezTo>
                  <a:pt x="3539710" y="336522"/>
                  <a:pt x="3349210" y="156182"/>
                  <a:pt x="3547330" y="242542"/>
                </a:cubicBezTo>
                <a:cubicBezTo>
                  <a:pt x="3595590" y="242542"/>
                  <a:pt x="3400010" y="-54638"/>
                  <a:pt x="3638770" y="120622"/>
                </a:cubicBezTo>
                <a:cubicBezTo>
                  <a:pt x="3684490" y="123162"/>
                  <a:pt x="3714970" y="-171478"/>
                  <a:pt x="3753070" y="151102"/>
                </a:cubicBezTo>
                <a:lnTo>
                  <a:pt x="4685249" y="267942"/>
                </a:lnTo>
                <a:lnTo>
                  <a:pt x="4775737" y="1347759"/>
                </a:lnTo>
                <a:lnTo>
                  <a:pt x="53559" y="1307754"/>
                </a:lnTo>
                <a:cubicBezTo>
                  <a:pt x="-177899" y="344564"/>
                  <a:pt x="407889" y="685349"/>
                  <a:pt x="537429" y="557502"/>
                </a:cubicBezTo>
                <a:close/>
              </a:path>
            </a:pathLst>
          </a:custGeom>
          <a:solidFill>
            <a:srgbClr val="6D9C5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1507CD9-5188-4031-8099-0404EB555926}"/>
              </a:ext>
            </a:extLst>
          </p:cNvPr>
          <p:cNvGrpSpPr/>
          <p:nvPr/>
        </p:nvGrpSpPr>
        <p:grpSpPr>
          <a:xfrm>
            <a:off x="-402377" y="2234998"/>
            <a:ext cx="12864326" cy="4808593"/>
            <a:chOff x="2417397" y="2319804"/>
            <a:chExt cx="7404100" cy="4581375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34C5970-3617-47BF-B99E-C307D3D7F93E}"/>
                </a:ext>
              </a:extLst>
            </p:cNvPr>
            <p:cNvGrpSpPr/>
            <p:nvPr/>
          </p:nvGrpSpPr>
          <p:grpSpPr>
            <a:xfrm>
              <a:off x="2417397" y="2319804"/>
              <a:ext cx="7404100" cy="4581375"/>
              <a:chOff x="2417397" y="2319804"/>
              <a:chExt cx="7404100" cy="4581375"/>
            </a:xfrm>
          </p:grpSpPr>
          <p:sp>
            <p:nvSpPr>
              <p:cNvPr id="19" name="Rectangle 15">
                <a:extLst>
                  <a:ext uri="{FF2B5EF4-FFF2-40B4-BE49-F238E27FC236}">
                    <a16:creationId xmlns:a16="http://schemas.microsoft.com/office/drawing/2014/main" id="{1BE223F0-B08B-4178-B378-F48AA7A9DA9E}"/>
                  </a:ext>
                </a:extLst>
              </p:cNvPr>
              <p:cNvSpPr/>
              <p:nvPr/>
            </p:nvSpPr>
            <p:spPr>
              <a:xfrm>
                <a:off x="4189365" y="2487006"/>
                <a:ext cx="1108894" cy="2484868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469686"/>
                  <a:gd name="connsiteY0" fmla="*/ 363954 h 2884249"/>
                  <a:gd name="connsiteX1" fmla="*/ 699955 w 1469686"/>
                  <a:gd name="connsiteY1" fmla="*/ 1236522 h 2884249"/>
                  <a:gd name="connsiteX2" fmla="*/ 813008 w 1469686"/>
                  <a:gd name="connsiteY2" fmla="*/ 0 h 2884249"/>
                  <a:gd name="connsiteX3" fmla="*/ 1071777 w 1469686"/>
                  <a:gd name="connsiteY3" fmla="*/ 85658 h 2884249"/>
                  <a:gd name="connsiteX4" fmla="*/ 1469686 w 1469686"/>
                  <a:gd name="connsiteY4" fmla="*/ 2728892 h 2884249"/>
                  <a:gd name="connsiteX5" fmla="*/ 602031 w 1469686"/>
                  <a:gd name="connsiteY5" fmla="*/ 2663276 h 2884249"/>
                  <a:gd name="connsiteX6" fmla="*/ 559 w 1469686"/>
                  <a:gd name="connsiteY6" fmla="*/ 363954 h 2884249"/>
                  <a:gd name="connsiteX0" fmla="*/ 559 w 1469686"/>
                  <a:gd name="connsiteY0" fmla="*/ 363954 h 2907556"/>
                  <a:gd name="connsiteX1" fmla="*/ 699955 w 1469686"/>
                  <a:gd name="connsiteY1" fmla="*/ 1236522 h 2907556"/>
                  <a:gd name="connsiteX2" fmla="*/ 813008 w 1469686"/>
                  <a:gd name="connsiteY2" fmla="*/ 0 h 2907556"/>
                  <a:gd name="connsiteX3" fmla="*/ 1071777 w 1469686"/>
                  <a:gd name="connsiteY3" fmla="*/ 85658 h 2907556"/>
                  <a:gd name="connsiteX4" fmla="*/ 1469686 w 1469686"/>
                  <a:gd name="connsiteY4" fmla="*/ 2728892 h 2907556"/>
                  <a:gd name="connsiteX5" fmla="*/ 724978 w 1469686"/>
                  <a:gd name="connsiteY5" fmla="*/ 2757423 h 2907556"/>
                  <a:gd name="connsiteX6" fmla="*/ 559 w 1469686"/>
                  <a:gd name="connsiteY6" fmla="*/ 363954 h 2907556"/>
                  <a:gd name="connsiteX0" fmla="*/ 559 w 1469686"/>
                  <a:gd name="connsiteY0" fmla="*/ 363954 h 2942178"/>
                  <a:gd name="connsiteX1" fmla="*/ 699955 w 1469686"/>
                  <a:gd name="connsiteY1" fmla="*/ 1236522 h 2942178"/>
                  <a:gd name="connsiteX2" fmla="*/ 813008 w 1469686"/>
                  <a:gd name="connsiteY2" fmla="*/ 0 h 2942178"/>
                  <a:gd name="connsiteX3" fmla="*/ 1071777 w 1469686"/>
                  <a:gd name="connsiteY3" fmla="*/ 85658 h 2942178"/>
                  <a:gd name="connsiteX4" fmla="*/ 1469686 w 1469686"/>
                  <a:gd name="connsiteY4" fmla="*/ 2775966 h 2942178"/>
                  <a:gd name="connsiteX5" fmla="*/ 724978 w 1469686"/>
                  <a:gd name="connsiteY5" fmla="*/ 2757423 h 2942178"/>
                  <a:gd name="connsiteX6" fmla="*/ 559 w 1469686"/>
                  <a:gd name="connsiteY6" fmla="*/ 363954 h 2942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69686" h="2942178">
                    <a:moveTo>
                      <a:pt x="559" y="363954"/>
                    </a:moveTo>
                    <a:cubicBezTo>
                      <a:pt x="-21528" y="-56986"/>
                      <a:pt x="618233" y="1251983"/>
                      <a:pt x="699955" y="1236522"/>
                    </a:cubicBezTo>
                    <a:cubicBezTo>
                      <a:pt x="789758" y="930530"/>
                      <a:pt x="716193" y="30922"/>
                      <a:pt x="813008" y="0"/>
                    </a:cubicBezTo>
                    <a:lnTo>
                      <a:pt x="1071777" y="85658"/>
                    </a:lnTo>
                    <a:cubicBezTo>
                      <a:pt x="797898" y="1285347"/>
                      <a:pt x="1289983" y="2488635"/>
                      <a:pt x="1469686" y="2775966"/>
                    </a:cubicBezTo>
                    <a:cubicBezTo>
                      <a:pt x="943827" y="3159655"/>
                      <a:pt x="980797" y="2759137"/>
                      <a:pt x="724978" y="2757423"/>
                    </a:cubicBezTo>
                    <a:cubicBezTo>
                      <a:pt x="724602" y="1759265"/>
                      <a:pt x="614577" y="1263261"/>
                      <a:pt x="559" y="363954"/>
                    </a:cubicBezTo>
                    <a:close/>
                  </a:path>
                </a:pathLst>
              </a:custGeom>
              <a:solidFill>
                <a:srgbClr val="926C4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Rectangle 15">
                <a:extLst>
                  <a:ext uri="{FF2B5EF4-FFF2-40B4-BE49-F238E27FC236}">
                    <a16:creationId xmlns:a16="http://schemas.microsoft.com/office/drawing/2014/main" id="{10F59FEC-84F9-4C50-B89B-3C047A349326}"/>
                  </a:ext>
                </a:extLst>
              </p:cNvPr>
              <p:cNvSpPr/>
              <p:nvPr/>
            </p:nvSpPr>
            <p:spPr>
              <a:xfrm>
                <a:off x="4630611" y="2673562"/>
                <a:ext cx="923364" cy="2295234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469686"/>
                  <a:gd name="connsiteY0" fmla="*/ 363954 h 2884249"/>
                  <a:gd name="connsiteX1" fmla="*/ 699955 w 1469686"/>
                  <a:gd name="connsiteY1" fmla="*/ 1236522 h 2884249"/>
                  <a:gd name="connsiteX2" fmla="*/ 813008 w 1469686"/>
                  <a:gd name="connsiteY2" fmla="*/ 0 h 2884249"/>
                  <a:gd name="connsiteX3" fmla="*/ 1071777 w 1469686"/>
                  <a:gd name="connsiteY3" fmla="*/ 85658 h 2884249"/>
                  <a:gd name="connsiteX4" fmla="*/ 1469686 w 1469686"/>
                  <a:gd name="connsiteY4" fmla="*/ 2728892 h 2884249"/>
                  <a:gd name="connsiteX5" fmla="*/ 602031 w 1469686"/>
                  <a:gd name="connsiteY5" fmla="*/ 2663276 h 2884249"/>
                  <a:gd name="connsiteX6" fmla="*/ 559 w 1469686"/>
                  <a:gd name="connsiteY6" fmla="*/ 363954 h 2884249"/>
                  <a:gd name="connsiteX0" fmla="*/ 559 w 1469686"/>
                  <a:gd name="connsiteY0" fmla="*/ 363954 h 2907556"/>
                  <a:gd name="connsiteX1" fmla="*/ 699955 w 1469686"/>
                  <a:gd name="connsiteY1" fmla="*/ 1236522 h 2907556"/>
                  <a:gd name="connsiteX2" fmla="*/ 813008 w 1469686"/>
                  <a:gd name="connsiteY2" fmla="*/ 0 h 2907556"/>
                  <a:gd name="connsiteX3" fmla="*/ 1071777 w 1469686"/>
                  <a:gd name="connsiteY3" fmla="*/ 85658 h 2907556"/>
                  <a:gd name="connsiteX4" fmla="*/ 1469686 w 1469686"/>
                  <a:gd name="connsiteY4" fmla="*/ 2728892 h 2907556"/>
                  <a:gd name="connsiteX5" fmla="*/ 724978 w 1469686"/>
                  <a:gd name="connsiteY5" fmla="*/ 2757423 h 2907556"/>
                  <a:gd name="connsiteX6" fmla="*/ 559 w 1469686"/>
                  <a:gd name="connsiteY6" fmla="*/ 363954 h 2907556"/>
                  <a:gd name="connsiteX0" fmla="*/ 559 w 1469686"/>
                  <a:gd name="connsiteY0" fmla="*/ 363954 h 2942178"/>
                  <a:gd name="connsiteX1" fmla="*/ 699955 w 1469686"/>
                  <a:gd name="connsiteY1" fmla="*/ 1236522 h 2942178"/>
                  <a:gd name="connsiteX2" fmla="*/ 813008 w 1469686"/>
                  <a:gd name="connsiteY2" fmla="*/ 0 h 2942178"/>
                  <a:gd name="connsiteX3" fmla="*/ 1071777 w 1469686"/>
                  <a:gd name="connsiteY3" fmla="*/ 85658 h 2942178"/>
                  <a:gd name="connsiteX4" fmla="*/ 1469686 w 1469686"/>
                  <a:gd name="connsiteY4" fmla="*/ 2775966 h 2942178"/>
                  <a:gd name="connsiteX5" fmla="*/ 724978 w 1469686"/>
                  <a:gd name="connsiteY5" fmla="*/ 2757423 h 2942178"/>
                  <a:gd name="connsiteX6" fmla="*/ 559 w 1469686"/>
                  <a:gd name="connsiteY6" fmla="*/ 363954 h 2942178"/>
                  <a:gd name="connsiteX0" fmla="*/ 559 w 1469686"/>
                  <a:gd name="connsiteY0" fmla="*/ 363954 h 2916034"/>
                  <a:gd name="connsiteX1" fmla="*/ 699955 w 1469686"/>
                  <a:gd name="connsiteY1" fmla="*/ 1236522 h 2916034"/>
                  <a:gd name="connsiteX2" fmla="*/ 813008 w 1469686"/>
                  <a:gd name="connsiteY2" fmla="*/ 0 h 2916034"/>
                  <a:gd name="connsiteX3" fmla="*/ 1071777 w 1469686"/>
                  <a:gd name="connsiteY3" fmla="*/ 85658 h 2916034"/>
                  <a:gd name="connsiteX4" fmla="*/ 1469686 w 1469686"/>
                  <a:gd name="connsiteY4" fmla="*/ 2775966 h 2916034"/>
                  <a:gd name="connsiteX5" fmla="*/ 443955 w 1469686"/>
                  <a:gd name="connsiteY5" fmla="*/ 2631894 h 2916034"/>
                  <a:gd name="connsiteX6" fmla="*/ 559 w 1469686"/>
                  <a:gd name="connsiteY6" fmla="*/ 363954 h 2916034"/>
                  <a:gd name="connsiteX0" fmla="*/ 559 w 1223792"/>
                  <a:gd name="connsiteY0" fmla="*/ 363954 h 2828562"/>
                  <a:gd name="connsiteX1" fmla="*/ 699955 w 1223792"/>
                  <a:gd name="connsiteY1" fmla="*/ 1236522 h 2828562"/>
                  <a:gd name="connsiteX2" fmla="*/ 813008 w 1223792"/>
                  <a:gd name="connsiteY2" fmla="*/ 0 h 2828562"/>
                  <a:gd name="connsiteX3" fmla="*/ 1071777 w 1223792"/>
                  <a:gd name="connsiteY3" fmla="*/ 85658 h 2828562"/>
                  <a:gd name="connsiteX4" fmla="*/ 1223792 w 1223792"/>
                  <a:gd name="connsiteY4" fmla="*/ 2666129 h 2828562"/>
                  <a:gd name="connsiteX5" fmla="*/ 443955 w 1223792"/>
                  <a:gd name="connsiteY5" fmla="*/ 2631894 h 2828562"/>
                  <a:gd name="connsiteX6" fmla="*/ 559 w 1223792"/>
                  <a:gd name="connsiteY6" fmla="*/ 363954 h 2828562"/>
                  <a:gd name="connsiteX0" fmla="*/ 559 w 1223792"/>
                  <a:gd name="connsiteY0" fmla="*/ 363954 h 2717644"/>
                  <a:gd name="connsiteX1" fmla="*/ 699955 w 1223792"/>
                  <a:gd name="connsiteY1" fmla="*/ 1236522 h 2717644"/>
                  <a:gd name="connsiteX2" fmla="*/ 813008 w 1223792"/>
                  <a:gd name="connsiteY2" fmla="*/ 0 h 2717644"/>
                  <a:gd name="connsiteX3" fmla="*/ 1071777 w 1223792"/>
                  <a:gd name="connsiteY3" fmla="*/ 85658 h 2717644"/>
                  <a:gd name="connsiteX4" fmla="*/ 1223792 w 1223792"/>
                  <a:gd name="connsiteY4" fmla="*/ 2666129 h 2717644"/>
                  <a:gd name="connsiteX5" fmla="*/ 443955 w 1223792"/>
                  <a:gd name="connsiteY5" fmla="*/ 2631894 h 2717644"/>
                  <a:gd name="connsiteX6" fmla="*/ 559 w 1223792"/>
                  <a:gd name="connsiteY6" fmla="*/ 363954 h 2717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3792" h="2717644">
                    <a:moveTo>
                      <a:pt x="559" y="363954"/>
                    </a:moveTo>
                    <a:cubicBezTo>
                      <a:pt x="-21528" y="-56986"/>
                      <a:pt x="618233" y="1251983"/>
                      <a:pt x="699955" y="1236522"/>
                    </a:cubicBezTo>
                    <a:cubicBezTo>
                      <a:pt x="789758" y="930530"/>
                      <a:pt x="716193" y="30922"/>
                      <a:pt x="813008" y="0"/>
                    </a:cubicBezTo>
                    <a:lnTo>
                      <a:pt x="1071777" y="85658"/>
                    </a:lnTo>
                    <a:cubicBezTo>
                      <a:pt x="797898" y="1285347"/>
                      <a:pt x="1044089" y="2378798"/>
                      <a:pt x="1223792" y="2666129"/>
                    </a:cubicBezTo>
                    <a:cubicBezTo>
                      <a:pt x="697933" y="2798761"/>
                      <a:pt x="699774" y="2633608"/>
                      <a:pt x="443955" y="2631894"/>
                    </a:cubicBezTo>
                    <a:cubicBezTo>
                      <a:pt x="443579" y="1633736"/>
                      <a:pt x="614577" y="1263261"/>
                      <a:pt x="559" y="363954"/>
                    </a:cubicBezTo>
                    <a:close/>
                  </a:path>
                </a:pathLst>
              </a:custGeom>
              <a:solidFill>
                <a:srgbClr val="BD8D6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Rectangle 15">
                <a:extLst>
                  <a:ext uri="{FF2B5EF4-FFF2-40B4-BE49-F238E27FC236}">
                    <a16:creationId xmlns:a16="http://schemas.microsoft.com/office/drawing/2014/main" id="{BD0097DA-FAF5-434D-87C6-ED8672F10EE5}"/>
                  </a:ext>
                </a:extLst>
              </p:cNvPr>
              <p:cNvSpPr/>
              <p:nvPr/>
            </p:nvSpPr>
            <p:spPr>
              <a:xfrm>
                <a:off x="3726180" y="2319804"/>
                <a:ext cx="974937" cy="2480972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469686"/>
                  <a:gd name="connsiteY0" fmla="*/ 363954 h 2884249"/>
                  <a:gd name="connsiteX1" fmla="*/ 699955 w 1469686"/>
                  <a:gd name="connsiteY1" fmla="*/ 1236522 h 2884249"/>
                  <a:gd name="connsiteX2" fmla="*/ 813008 w 1469686"/>
                  <a:gd name="connsiteY2" fmla="*/ 0 h 2884249"/>
                  <a:gd name="connsiteX3" fmla="*/ 1071777 w 1469686"/>
                  <a:gd name="connsiteY3" fmla="*/ 85658 h 2884249"/>
                  <a:gd name="connsiteX4" fmla="*/ 1469686 w 1469686"/>
                  <a:gd name="connsiteY4" fmla="*/ 2728892 h 2884249"/>
                  <a:gd name="connsiteX5" fmla="*/ 602031 w 1469686"/>
                  <a:gd name="connsiteY5" fmla="*/ 2663276 h 2884249"/>
                  <a:gd name="connsiteX6" fmla="*/ 559 w 1469686"/>
                  <a:gd name="connsiteY6" fmla="*/ 363954 h 2884249"/>
                  <a:gd name="connsiteX0" fmla="*/ 559 w 1469686"/>
                  <a:gd name="connsiteY0" fmla="*/ 363954 h 2907556"/>
                  <a:gd name="connsiteX1" fmla="*/ 699955 w 1469686"/>
                  <a:gd name="connsiteY1" fmla="*/ 1236522 h 2907556"/>
                  <a:gd name="connsiteX2" fmla="*/ 813008 w 1469686"/>
                  <a:gd name="connsiteY2" fmla="*/ 0 h 2907556"/>
                  <a:gd name="connsiteX3" fmla="*/ 1071777 w 1469686"/>
                  <a:gd name="connsiteY3" fmla="*/ 85658 h 2907556"/>
                  <a:gd name="connsiteX4" fmla="*/ 1469686 w 1469686"/>
                  <a:gd name="connsiteY4" fmla="*/ 2728892 h 2907556"/>
                  <a:gd name="connsiteX5" fmla="*/ 724978 w 1469686"/>
                  <a:gd name="connsiteY5" fmla="*/ 2757423 h 2907556"/>
                  <a:gd name="connsiteX6" fmla="*/ 559 w 1469686"/>
                  <a:gd name="connsiteY6" fmla="*/ 363954 h 2907556"/>
                  <a:gd name="connsiteX0" fmla="*/ 559 w 1469686"/>
                  <a:gd name="connsiteY0" fmla="*/ 363954 h 2942178"/>
                  <a:gd name="connsiteX1" fmla="*/ 699955 w 1469686"/>
                  <a:gd name="connsiteY1" fmla="*/ 1236522 h 2942178"/>
                  <a:gd name="connsiteX2" fmla="*/ 813008 w 1469686"/>
                  <a:gd name="connsiteY2" fmla="*/ 0 h 2942178"/>
                  <a:gd name="connsiteX3" fmla="*/ 1071777 w 1469686"/>
                  <a:gd name="connsiteY3" fmla="*/ 85658 h 2942178"/>
                  <a:gd name="connsiteX4" fmla="*/ 1469686 w 1469686"/>
                  <a:gd name="connsiteY4" fmla="*/ 2775966 h 2942178"/>
                  <a:gd name="connsiteX5" fmla="*/ 724978 w 1469686"/>
                  <a:gd name="connsiteY5" fmla="*/ 2757423 h 2942178"/>
                  <a:gd name="connsiteX6" fmla="*/ 559 w 1469686"/>
                  <a:gd name="connsiteY6" fmla="*/ 363954 h 2942178"/>
                  <a:gd name="connsiteX0" fmla="*/ 559 w 1469686"/>
                  <a:gd name="connsiteY0" fmla="*/ 363954 h 2916034"/>
                  <a:gd name="connsiteX1" fmla="*/ 699955 w 1469686"/>
                  <a:gd name="connsiteY1" fmla="*/ 1236522 h 2916034"/>
                  <a:gd name="connsiteX2" fmla="*/ 813008 w 1469686"/>
                  <a:gd name="connsiteY2" fmla="*/ 0 h 2916034"/>
                  <a:gd name="connsiteX3" fmla="*/ 1071777 w 1469686"/>
                  <a:gd name="connsiteY3" fmla="*/ 85658 h 2916034"/>
                  <a:gd name="connsiteX4" fmla="*/ 1469686 w 1469686"/>
                  <a:gd name="connsiteY4" fmla="*/ 2775966 h 2916034"/>
                  <a:gd name="connsiteX5" fmla="*/ 443955 w 1469686"/>
                  <a:gd name="connsiteY5" fmla="*/ 2631894 h 2916034"/>
                  <a:gd name="connsiteX6" fmla="*/ 559 w 1469686"/>
                  <a:gd name="connsiteY6" fmla="*/ 363954 h 2916034"/>
                  <a:gd name="connsiteX0" fmla="*/ 559 w 1223792"/>
                  <a:gd name="connsiteY0" fmla="*/ 363954 h 2828562"/>
                  <a:gd name="connsiteX1" fmla="*/ 699955 w 1223792"/>
                  <a:gd name="connsiteY1" fmla="*/ 1236522 h 2828562"/>
                  <a:gd name="connsiteX2" fmla="*/ 813008 w 1223792"/>
                  <a:gd name="connsiteY2" fmla="*/ 0 h 2828562"/>
                  <a:gd name="connsiteX3" fmla="*/ 1071777 w 1223792"/>
                  <a:gd name="connsiteY3" fmla="*/ 85658 h 2828562"/>
                  <a:gd name="connsiteX4" fmla="*/ 1223792 w 1223792"/>
                  <a:gd name="connsiteY4" fmla="*/ 2666129 h 2828562"/>
                  <a:gd name="connsiteX5" fmla="*/ 443955 w 1223792"/>
                  <a:gd name="connsiteY5" fmla="*/ 2631894 h 2828562"/>
                  <a:gd name="connsiteX6" fmla="*/ 559 w 1223792"/>
                  <a:gd name="connsiteY6" fmla="*/ 363954 h 2828562"/>
                  <a:gd name="connsiteX0" fmla="*/ 559 w 1223792"/>
                  <a:gd name="connsiteY0" fmla="*/ 363954 h 2717644"/>
                  <a:gd name="connsiteX1" fmla="*/ 699955 w 1223792"/>
                  <a:gd name="connsiteY1" fmla="*/ 1236522 h 2717644"/>
                  <a:gd name="connsiteX2" fmla="*/ 813008 w 1223792"/>
                  <a:gd name="connsiteY2" fmla="*/ 0 h 2717644"/>
                  <a:gd name="connsiteX3" fmla="*/ 1071777 w 1223792"/>
                  <a:gd name="connsiteY3" fmla="*/ 85658 h 2717644"/>
                  <a:gd name="connsiteX4" fmla="*/ 1223792 w 1223792"/>
                  <a:gd name="connsiteY4" fmla="*/ 2666129 h 2717644"/>
                  <a:gd name="connsiteX5" fmla="*/ 443955 w 1223792"/>
                  <a:gd name="connsiteY5" fmla="*/ 2631894 h 2717644"/>
                  <a:gd name="connsiteX6" fmla="*/ 559 w 1223792"/>
                  <a:gd name="connsiteY6" fmla="*/ 363954 h 2717644"/>
                  <a:gd name="connsiteX0" fmla="*/ 559 w 1223792"/>
                  <a:gd name="connsiteY0" fmla="*/ 363954 h 2721173"/>
                  <a:gd name="connsiteX1" fmla="*/ 699955 w 1223792"/>
                  <a:gd name="connsiteY1" fmla="*/ 1236522 h 2721173"/>
                  <a:gd name="connsiteX2" fmla="*/ 813008 w 1223792"/>
                  <a:gd name="connsiteY2" fmla="*/ 0 h 2721173"/>
                  <a:gd name="connsiteX3" fmla="*/ 1071777 w 1223792"/>
                  <a:gd name="connsiteY3" fmla="*/ 85658 h 2721173"/>
                  <a:gd name="connsiteX4" fmla="*/ 1223792 w 1223792"/>
                  <a:gd name="connsiteY4" fmla="*/ 2666129 h 2721173"/>
                  <a:gd name="connsiteX5" fmla="*/ 211672 w 1223792"/>
                  <a:gd name="connsiteY5" fmla="*/ 2648538 h 2721173"/>
                  <a:gd name="connsiteX6" fmla="*/ 559 w 1223792"/>
                  <a:gd name="connsiteY6" fmla="*/ 363954 h 2721173"/>
                  <a:gd name="connsiteX0" fmla="*/ 559 w 1223792"/>
                  <a:gd name="connsiteY0" fmla="*/ 363954 h 2721173"/>
                  <a:gd name="connsiteX1" fmla="*/ 699955 w 1223792"/>
                  <a:gd name="connsiteY1" fmla="*/ 1236522 h 2721173"/>
                  <a:gd name="connsiteX2" fmla="*/ 813008 w 1223792"/>
                  <a:gd name="connsiteY2" fmla="*/ 0 h 2721173"/>
                  <a:gd name="connsiteX3" fmla="*/ 1071777 w 1223792"/>
                  <a:gd name="connsiteY3" fmla="*/ 85658 h 2721173"/>
                  <a:gd name="connsiteX4" fmla="*/ 1223792 w 1223792"/>
                  <a:gd name="connsiteY4" fmla="*/ 2666129 h 2721173"/>
                  <a:gd name="connsiteX5" fmla="*/ 211672 w 1223792"/>
                  <a:gd name="connsiteY5" fmla="*/ 2648538 h 2721173"/>
                  <a:gd name="connsiteX6" fmla="*/ 559 w 1223792"/>
                  <a:gd name="connsiteY6" fmla="*/ 363954 h 2721173"/>
                  <a:gd name="connsiteX0" fmla="*/ 559 w 1251967"/>
                  <a:gd name="connsiteY0" fmla="*/ 363954 h 2721173"/>
                  <a:gd name="connsiteX1" fmla="*/ 699955 w 1251967"/>
                  <a:gd name="connsiteY1" fmla="*/ 1236522 h 2721173"/>
                  <a:gd name="connsiteX2" fmla="*/ 813008 w 1251967"/>
                  <a:gd name="connsiteY2" fmla="*/ 0 h 2721173"/>
                  <a:gd name="connsiteX3" fmla="*/ 1071777 w 1251967"/>
                  <a:gd name="connsiteY3" fmla="*/ 85658 h 2721173"/>
                  <a:gd name="connsiteX4" fmla="*/ 997396 w 1251967"/>
                  <a:gd name="connsiteY4" fmla="*/ 1100088 h 2721173"/>
                  <a:gd name="connsiteX5" fmla="*/ 1223792 w 1251967"/>
                  <a:gd name="connsiteY5" fmla="*/ 2666129 h 2721173"/>
                  <a:gd name="connsiteX6" fmla="*/ 211672 w 1251967"/>
                  <a:gd name="connsiteY6" fmla="*/ 2648538 h 2721173"/>
                  <a:gd name="connsiteX7" fmla="*/ 559 w 1251967"/>
                  <a:gd name="connsiteY7" fmla="*/ 363954 h 2721173"/>
                  <a:gd name="connsiteX0" fmla="*/ 559 w 1249045"/>
                  <a:gd name="connsiteY0" fmla="*/ 363954 h 2721173"/>
                  <a:gd name="connsiteX1" fmla="*/ 699955 w 1249045"/>
                  <a:gd name="connsiteY1" fmla="*/ 1236522 h 2721173"/>
                  <a:gd name="connsiteX2" fmla="*/ 813008 w 1249045"/>
                  <a:gd name="connsiteY2" fmla="*/ 0 h 2721173"/>
                  <a:gd name="connsiteX3" fmla="*/ 1071777 w 1249045"/>
                  <a:gd name="connsiteY3" fmla="*/ 85658 h 2721173"/>
                  <a:gd name="connsiteX4" fmla="*/ 997396 w 1249045"/>
                  <a:gd name="connsiteY4" fmla="*/ 1100088 h 2721173"/>
                  <a:gd name="connsiteX5" fmla="*/ 1223792 w 1249045"/>
                  <a:gd name="connsiteY5" fmla="*/ 2666129 h 2721173"/>
                  <a:gd name="connsiteX6" fmla="*/ 211672 w 1249045"/>
                  <a:gd name="connsiteY6" fmla="*/ 2648538 h 2721173"/>
                  <a:gd name="connsiteX7" fmla="*/ 559 w 1249045"/>
                  <a:gd name="connsiteY7" fmla="*/ 363954 h 2721173"/>
                  <a:gd name="connsiteX0" fmla="*/ 559 w 1430111"/>
                  <a:gd name="connsiteY0" fmla="*/ 363954 h 2721173"/>
                  <a:gd name="connsiteX1" fmla="*/ 699955 w 1430111"/>
                  <a:gd name="connsiteY1" fmla="*/ 1236522 h 2721173"/>
                  <a:gd name="connsiteX2" fmla="*/ 813008 w 1430111"/>
                  <a:gd name="connsiteY2" fmla="*/ 0 h 2721173"/>
                  <a:gd name="connsiteX3" fmla="*/ 1071777 w 1430111"/>
                  <a:gd name="connsiteY3" fmla="*/ 85658 h 2721173"/>
                  <a:gd name="connsiteX4" fmla="*/ 997396 w 1430111"/>
                  <a:gd name="connsiteY4" fmla="*/ 1100088 h 2721173"/>
                  <a:gd name="connsiteX5" fmla="*/ 1421568 w 1430111"/>
                  <a:gd name="connsiteY5" fmla="*/ 692296 h 2721173"/>
                  <a:gd name="connsiteX6" fmla="*/ 1223792 w 1430111"/>
                  <a:gd name="connsiteY6" fmla="*/ 2666129 h 2721173"/>
                  <a:gd name="connsiteX7" fmla="*/ 211672 w 1430111"/>
                  <a:gd name="connsiteY7" fmla="*/ 2648538 h 2721173"/>
                  <a:gd name="connsiteX8" fmla="*/ 559 w 1430111"/>
                  <a:gd name="connsiteY8" fmla="*/ 363954 h 2721173"/>
                  <a:gd name="connsiteX0" fmla="*/ 559 w 1429063"/>
                  <a:gd name="connsiteY0" fmla="*/ 363954 h 2721173"/>
                  <a:gd name="connsiteX1" fmla="*/ 699955 w 1429063"/>
                  <a:gd name="connsiteY1" fmla="*/ 1236522 h 2721173"/>
                  <a:gd name="connsiteX2" fmla="*/ 813008 w 1429063"/>
                  <a:gd name="connsiteY2" fmla="*/ 0 h 2721173"/>
                  <a:gd name="connsiteX3" fmla="*/ 1071777 w 1429063"/>
                  <a:gd name="connsiteY3" fmla="*/ 85658 h 2721173"/>
                  <a:gd name="connsiteX4" fmla="*/ 997396 w 1429063"/>
                  <a:gd name="connsiteY4" fmla="*/ 1100088 h 2721173"/>
                  <a:gd name="connsiteX5" fmla="*/ 1421568 w 1429063"/>
                  <a:gd name="connsiteY5" fmla="*/ 692296 h 2721173"/>
                  <a:gd name="connsiteX6" fmla="*/ 1007498 w 1429063"/>
                  <a:gd name="connsiteY6" fmla="*/ 1424657 h 2721173"/>
                  <a:gd name="connsiteX7" fmla="*/ 1223792 w 1429063"/>
                  <a:gd name="connsiteY7" fmla="*/ 2666129 h 2721173"/>
                  <a:gd name="connsiteX8" fmla="*/ 211672 w 1429063"/>
                  <a:gd name="connsiteY8" fmla="*/ 2648538 h 2721173"/>
                  <a:gd name="connsiteX9" fmla="*/ 559 w 1429063"/>
                  <a:gd name="connsiteY9" fmla="*/ 363954 h 2721173"/>
                  <a:gd name="connsiteX0" fmla="*/ 559 w 1431105"/>
                  <a:gd name="connsiteY0" fmla="*/ 363954 h 2721173"/>
                  <a:gd name="connsiteX1" fmla="*/ 699955 w 1431105"/>
                  <a:gd name="connsiteY1" fmla="*/ 1236522 h 2721173"/>
                  <a:gd name="connsiteX2" fmla="*/ 813008 w 1431105"/>
                  <a:gd name="connsiteY2" fmla="*/ 0 h 2721173"/>
                  <a:gd name="connsiteX3" fmla="*/ 1071777 w 1431105"/>
                  <a:gd name="connsiteY3" fmla="*/ 85658 h 2721173"/>
                  <a:gd name="connsiteX4" fmla="*/ 997396 w 1431105"/>
                  <a:gd name="connsiteY4" fmla="*/ 1100088 h 2721173"/>
                  <a:gd name="connsiteX5" fmla="*/ 1421568 w 1431105"/>
                  <a:gd name="connsiteY5" fmla="*/ 692296 h 2721173"/>
                  <a:gd name="connsiteX6" fmla="*/ 1007498 w 1431105"/>
                  <a:gd name="connsiteY6" fmla="*/ 1424657 h 2721173"/>
                  <a:gd name="connsiteX7" fmla="*/ 1223792 w 1431105"/>
                  <a:gd name="connsiteY7" fmla="*/ 2666129 h 2721173"/>
                  <a:gd name="connsiteX8" fmla="*/ 211672 w 1431105"/>
                  <a:gd name="connsiteY8" fmla="*/ 2648538 h 2721173"/>
                  <a:gd name="connsiteX9" fmla="*/ 559 w 1431105"/>
                  <a:gd name="connsiteY9" fmla="*/ 363954 h 2721173"/>
                  <a:gd name="connsiteX0" fmla="*/ 559 w 1431106"/>
                  <a:gd name="connsiteY0" fmla="*/ 363954 h 2714801"/>
                  <a:gd name="connsiteX1" fmla="*/ 699955 w 1431106"/>
                  <a:gd name="connsiteY1" fmla="*/ 1236522 h 2714801"/>
                  <a:gd name="connsiteX2" fmla="*/ 813008 w 1431106"/>
                  <a:gd name="connsiteY2" fmla="*/ 0 h 2714801"/>
                  <a:gd name="connsiteX3" fmla="*/ 1071777 w 1431106"/>
                  <a:gd name="connsiteY3" fmla="*/ 85658 h 2714801"/>
                  <a:gd name="connsiteX4" fmla="*/ 997396 w 1431106"/>
                  <a:gd name="connsiteY4" fmla="*/ 1100088 h 2714801"/>
                  <a:gd name="connsiteX5" fmla="*/ 1421568 w 1431106"/>
                  <a:gd name="connsiteY5" fmla="*/ 692296 h 2714801"/>
                  <a:gd name="connsiteX6" fmla="*/ 1007498 w 1431106"/>
                  <a:gd name="connsiteY6" fmla="*/ 1424657 h 2714801"/>
                  <a:gd name="connsiteX7" fmla="*/ 1031906 w 1431106"/>
                  <a:gd name="connsiteY7" fmla="*/ 2657807 h 2714801"/>
                  <a:gd name="connsiteX8" fmla="*/ 211672 w 1431106"/>
                  <a:gd name="connsiteY8" fmla="*/ 2648538 h 2714801"/>
                  <a:gd name="connsiteX9" fmla="*/ 559 w 1431106"/>
                  <a:gd name="connsiteY9" fmla="*/ 363954 h 2714801"/>
                  <a:gd name="connsiteX0" fmla="*/ 559 w 1431106"/>
                  <a:gd name="connsiteY0" fmla="*/ 363954 h 2714801"/>
                  <a:gd name="connsiteX1" fmla="*/ 699955 w 1431106"/>
                  <a:gd name="connsiteY1" fmla="*/ 1236522 h 2714801"/>
                  <a:gd name="connsiteX2" fmla="*/ 813008 w 1431106"/>
                  <a:gd name="connsiteY2" fmla="*/ 0 h 2714801"/>
                  <a:gd name="connsiteX3" fmla="*/ 1071777 w 1431106"/>
                  <a:gd name="connsiteY3" fmla="*/ 85658 h 2714801"/>
                  <a:gd name="connsiteX4" fmla="*/ 997396 w 1431106"/>
                  <a:gd name="connsiteY4" fmla="*/ 1100088 h 2714801"/>
                  <a:gd name="connsiteX5" fmla="*/ 1421568 w 1431106"/>
                  <a:gd name="connsiteY5" fmla="*/ 692296 h 2714801"/>
                  <a:gd name="connsiteX6" fmla="*/ 1007498 w 1431106"/>
                  <a:gd name="connsiteY6" fmla="*/ 1424657 h 2714801"/>
                  <a:gd name="connsiteX7" fmla="*/ 1031906 w 1431106"/>
                  <a:gd name="connsiteY7" fmla="*/ 2657807 h 2714801"/>
                  <a:gd name="connsiteX8" fmla="*/ 211672 w 1431106"/>
                  <a:gd name="connsiteY8" fmla="*/ 2648538 h 2714801"/>
                  <a:gd name="connsiteX9" fmla="*/ 559 w 1431106"/>
                  <a:gd name="connsiteY9" fmla="*/ 363954 h 2714801"/>
                  <a:gd name="connsiteX0" fmla="*/ 559 w 1431106"/>
                  <a:gd name="connsiteY0" fmla="*/ 363954 h 2714801"/>
                  <a:gd name="connsiteX1" fmla="*/ 699955 w 1431106"/>
                  <a:gd name="connsiteY1" fmla="*/ 1236522 h 2714801"/>
                  <a:gd name="connsiteX2" fmla="*/ 813008 w 1431106"/>
                  <a:gd name="connsiteY2" fmla="*/ 0 h 2714801"/>
                  <a:gd name="connsiteX3" fmla="*/ 1071777 w 1431106"/>
                  <a:gd name="connsiteY3" fmla="*/ 85658 h 2714801"/>
                  <a:gd name="connsiteX4" fmla="*/ 997396 w 1431106"/>
                  <a:gd name="connsiteY4" fmla="*/ 1100088 h 2714801"/>
                  <a:gd name="connsiteX5" fmla="*/ 1421568 w 1431106"/>
                  <a:gd name="connsiteY5" fmla="*/ 692296 h 2714801"/>
                  <a:gd name="connsiteX6" fmla="*/ 1007498 w 1431106"/>
                  <a:gd name="connsiteY6" fmla="*/ 1424657 h 2714801"/>
                  <a:gd name="connsiteX7" fmla="*/ 1031906 w 1431106"/>
                  <a:gd name="connsiteY7" fmla="*/ 2657807 h 2714801"/>
                  <a:gd name="connsiteX8" fmla="*/ 211672 w 1431106"/>
                  <a:gd name="connsiteY8" fmla="*/ 2648538 h 2714801"/>
                  <a:gd name="connsiteX9" fmla="*/ 559 w 1431106"/>
                  <a:gd name="connsiteY9" fmla="*/ 363954 h 2714801"/>
                  <a:gd name="connsiteX0" fmla="*/ 637 w 1431184"/>
                  <a:gd name="connsiteY0" fmla="*/ 363954 h 2714801"/>
                  <a:gd name="connsiteX1" fmla="*/ 619239 w 1431184"/>
                  <a:gd name="connsiteY1" fmla="*/ 1136654 h 2714801"/>
                  <a:gd name="connsiteX2" fmla="*/ 813086 w 1431184"/>
                  <a:gd name="connsiteY2" fmla="*/ 0 h 2714801"/>
                  <a:gd name="connsiteX3" fmla="*/ 1071855 w 1431184"/>
                  <a:gd name="connsiteY3" fmla="*/ 85658 h 2714801"/>
                  <a:gd name="connsiteX4" fmla="*/ 997474 w 1431184"/>
                  <a:gd name="connsiteY4" fmla="*/ 1100088 h 2714801"/>
                  <a:gd name="connsiteX5" fmla="*/ 1421646 w 1431184"/>
                  <a:gd name="connsiteY5" fmla="*/ 692296 h 2714801"/>
                  <a:gd name="connsiteX6" fmla="*/ 1007576 w 1431184"/>
                  <a:gd name="connsiteY6" fmla="*/ 1424657 h 2714801"/>
                  <a:gd name="connsiteX7" fmla="*/ 1031984 w 1431184"/>
                  <a:gd name="connsiteY7" fmla="*/ 2657807 h 2714801"/>
                  <a:gd name="connsiteX8" fmla="*/ 211750 w 1431184"/>
                  <a:gd name="connsiteY8" fmla="*/ 2648538 h 2714801"/>
                  <a:gd name="connsiteX9" fmla="*/ 637 w 1431184"/>
                  <a:gd name="connsiteY9" fmla="*/ 363954 h 2714801"/>
                  <a:gd name="connsiteX0" fmla="*/ 91864 w 1219433"/>
                  <a:gd name="connsiteY0" fmla="*/ 122608 h 2714801"/>
                  <a:gd name="connsiteX1" fmla="*/ 407488 w 1219433"/>
                  <a:gd name="connsiteY1" fmla="*/ 1136654 h 2714801"/>
                  <a:gd name="connsiteX2" fmla="*/ 601335 w 1219433"/>
                  <a:gd name="connsiteY2" fmla="*/ 0 h 2714801"/>
                  <a:gd name="connsiteX3" fmla="*/ 860104 w 1219433"/>
                  <a:gd name="connsiteY3" fmla="*/ 85658 h 2714801"/>
                  <a:gd name="connsiteX4" fmla="*/ 785723 w 1219433"/>
                  <a:gd name="connsiteY4" fmla="*/ 1100088 h 2714801"/>
                  <a:gd name="connsiteX5" fmla="*/ 1209895 w 1219433"/>
                  <a:gd name="connsiteY5" fmla="*/ 692296 h 2714801"/>
                  <a:gd name="connsiteX6" fmla="*/ 795825 w 1219433"/>
                  <a:gd name="connsiteY6" fmla="*/ 1424657 h 2714801"/>
                  <a:gd name="connsiteX7" fmla="*/ 820233 w 1219433"/>
                  <a:gd name="connsiteY7" fmla="*/ 2657807 h 2714801"/>
                  <a:gd name="connsiteX8" fmla="*/ -1 w 1219433"/>
                  <a:gd name="connsiteY8" fmla="*/ 2648538 h 2714801"/>
                  <a:gd name="connsiteX9" fmla="*/ 91864 w 1219433"/>
                  <a:gd name="connsiteY9" fmla="*/ 122608 h 2714801"/>
                  <a:gd name="connsiteX0" fmla="*/ 91865 w 1219434"/>
                  <a:gd name="connsiteY0" fmla="*/ 122608 h 2714801"/>
                  <a:gd name="connsiteX1" fmla="*/ 407489 w 1219434"/>
                  <a:gd name="connsiteY1" fmla="*/ 1136654 h 2714801"/>
                  <a:gd name="connsiteX2" fmla="*/ 601336 w 1219434"/>
                  <a:gd name="connsiteY2" fmla="*/ 0 h 2714801"/>
                  <a:gd name="connsiteX3" fmla="*/ 860105 w 1219434"/>
                  <a:gd name="connsiteY3" fmla="*/ 85658 h 2714801"/>
                  <a:gd name="connsiteX4" fmla="*/ 785724 w 1219434"/>
                  <a:gd name="connsiteY4" fmla="*/ 1100088 h 2714801"/>
                  <a:gd name="connsiteX5" fmla="*/ 1209896 w 1219434"/>
                  <a:gd name="connsiteY5" fmla="*/ 692296 h 2714801"/>
                  <a:gd name="connsiteX6" fmla="*/ 795826 w 1219434"/>
                  <a:gd name="connsiteY6" fmla="*/ 1424657 h 2714801"/>
                  <a:gd name="connsiteX7" fmla="*/ 820234 w 1219434"/>
                  <a:gd name="connsiteY7" fmla="*/ 2657807 h 2714801"/>
                  <a:gd name="connsiteX8" fmla="*/ 0 w 1219434"/>
                  <a:gd name="connsiteY8" fmla="*/ 2648538 h 2714801"/>
                  <a:gd name="connsiteX9" fmla="*/ 91865 w 1219434"/>
                  <a:gd name="connsiteY9" fmla="*/ 122608 h 2714801"/>
                  <a:gd name="connsiteX0" fmla="*/ 182363 w 1309932"/>
                  <a:gd name="connsiteY0" fmla="*/ 122608 h 2714801"/>
                  <a:gd name="connsiteX1" fmla="*/ 497987 w 1309932"/>
                  <a:gd name="connsiteY1" fmla="*/ 1136654 h 2714801"/>
                  <a:gd name="connsiteX2" fmla="*/ 691834 w 1309932"/>
                  <a:gd name="connsiteY2" fmla="*/ 0 h 2714801"/>
                  <a:gd name="connsiteX3" fmla="*/ 950603 w 1309932"/>
                  <a:gd name="connsiteY3" fmla="*/ 85658 h 2714801"/>
                  <a:gd name="connsiteX4" fmla="*/ 876222 w 1309932"/>
                  <a:gd name="connsiteY4" fmla="*/ 1100088 h 2714801"/>
                  <a:gd name="connsiteX5" fmla="*/ 1300394 w 1309932"/>
                  <a:gd name="connsiteY5" fmla="*/ 692296 h 2714801"/>
                  <a:gd name="connsiteX6" fmla="*/ 886324 w 1309932"/>
                  <a:gd name="connsiteY6" fmla="*/ 1424657 h 2714801"/>
                  <a:gd name="connsiteX7" fmla="*/ 910732 w 1309932"/>
                  <a:gd name="connsiteY7" fmla="*/ 2657807 h 2714801"/>
                  <a:gd name="connsiteX8" fmla="*/ 90498 w 1309932"/>
                  <a:gd name="connsiteY8" fmla="*/ 2648538 h 2714801"/>
                  <a:gd name="connsiteX9" fmla="*/ 17787 w 1309932"/>
                  <a:gd name="connsiteY9" fmla="*/ 292826 h 2714801"/>
                  <a:gd name="connsiteX10" fmla="*/ 182363 w 1309932"/>
                  <a:gd name="connsiteY10" fmla="*/ 122608 h 2714801"/>
                  <a:gd name="connsiteX0" fmla="*/ 164577 w 1292146"/>
                  <a:gd name="connsiteY0" fmla="*/ 122608 h 2714801"/>
                  <a:gd name="connsiteX1" fmla="*/ 480201 w 1292146"/>
                  <a:gd name="connsiteY1" fmla="*/ 1136654 h 2714801"/>
                  <a:gd name="connsiteX2" fmla="*/ 674048 w 1292146"/>
                  <a:gd name="connsiteY2" fmla="*/ 0 h 2714801"/>
                  <a:gd name="connsiteX3" fmla="*/ 932817 w 1292146"/>
                  <a:gd name="connsiteY3" fmla="*/ 85658 h 2714801"/>
                  <a:gd name="connsiteX4" fmla="*/ 858436 w 1292146"/>
                  <a:gd name="connsiteY4" fmla="*/ 1100088 h 2714801"/>
                  <a:gd name="connsiteX5" fmla="*/ 1282608 w 1292146"/>
                  <a:gd name="connsiteY5" fmla="*/ 692296 h 2714801"/>
                  <a:gd name="connsiteX6" fmla="*/ 868538 w 1292146"/>
                  <a:gd name="connsiteY6" fmla="*/ 1424657 h 2714801"/>
                  <a:gd name="connsiteX7" fmla="*/ 892946 w 1292146"/>
                  <a:gd name="connsiteY7" fmla="*/ 2657807 h 2714801"/>
                  <a:gd name="connsiteX8" fmla="*/ 72712 w 1292146"/>
                  <a:gd name="connsiteY8" fmla="*/ 2648538 h 2714801"/>
                  <a:gd name="connsiteX9" fmla="*/ 1 w 1292146"/>
                  <a:gd name="connsiteY9" fmla="*/ 292826 h 2714801"/>
                  <a:gd name="connsiteX10" fmla="*/ 164577 w 1292146"/>
                  <a:gd name="connsiteY10" fmla="*/ 122608 h 2714801"/>
                  <a:gd name="connsiteX0" fmla="*/ 164576 w 1292145"/>
                  <a:gd name="connsiteY0" fmla="*/ 117432 h 2709625"/>
                  <a:gd name="connsiteX1" fmla="*/ 480200 w 1292145"/>
                  <a:gd name="connsiteY1" fmla="*/ 1131478 h 2709625"/>
                  <a:gd name="connsiteX2" fmla="*/ 744741 w 1292145"/>
                  <a:gd name="connsiteY2" fmla="*/ 28113 h 2709625"/>
                  <a:gd name="connsiteX3" fmla="*/ 932816 w 1292145"/>
                  <a:gd name="connsiteY3" fmla="*/ 80482 h 2709625"/>
                  <a:gd name="connsiteX4" fmla="*/ 858435 w 1292145"/>
                  <a:gd name="connsiteY4" fmla="*/ 1094912 h 2709625"/>
                  <a:gd name="connsiteX5" fmla="*/ 1282607 w 1292145"/>
                  <a:gd name="connsiteY5" fmla="*/ 687120 h 2709625"/>
                  <a:gd name="connsiteX6" fmla="*/ 868537 w 1292145"/>
                  <a:gd name="connsiteY6" fmla="*/ 1419481 h 2709625"/>
                  <a:gd name="connsiteX7" fmla="*/ 892945 w 1292145"/>
                  <a:gd name="connsiteY7" fmla="*/ 2652631 h 2709625"/>
                  <a:gd name="connsiteX8" fmla="*/ 72711 w 1292145"/>
                  <a:gd name="connsiteY8" fmla="*/ 2643362 h 2709625"/>
                  <a:gd name="connsiteX9" fmla="*/ 0 w 1292145"/>
                  <a:gd name="connsiteY9" fmla="*/ 287650 h 2709625"/>
                  <a:gd name="connsiteX10" fmla="*/ 164576 w 1292145"/>
                  <a:gd name="connsiteY10" fmla="*/ 117432 h 2709625"/>
                  <a:gd name="connsiteX0" fmla="*/ 164576 w 1292145"/>
                  <a:gd name="connsiteY0" fmla="*/ 117432 h 2709625"/>
                  <a:gd name="connsiteX1" fmla="*/ 480200 w 1292145"/>
                  <a:gd name="connsiteY1" fmla="*/ 1131478 h 2709625"/>
                  <a:gd name="connsiteX2" fmla="*/ 744741 w 1292145"/>
                  <a:gd name="connsiteY2" fmla="*/ 28113 h 2709625"/>
                  <a:gd name="connsiteX3" fmla="*/ 932816 w 1292145"/>
                  <a:gd name="connsiteY3" fmla="*/ 80482 h 2709625"/>
                  <a:gd name="connsiteX4" fmla="*/ 858435 w 1292145"/>
                  <a:gd name="connsiteY4" fmla="*/ 1094912 h 2709625"/>
                  <a:gd name="connsiteX5" fmla="*/ 1282607 w 1292145"/>
                  <a:gd name="connsiteY5" fmla="*/ 687120 h 2709625"/>
                  <a:gd name="connsiteX6" fmla="*/ 868537 w 1292145"/>
                  <a:gd name="connsiteY6" fmla="*/ 1419481 h 2709625"/>
                  <a:gd name="connsiteX7" fmla="*/ 892945 w 1292145"/>
                  <a:gd name="connsiteY7" fmla="*/ 2652631 h 2709625"/>
                  <a:gd name="connsiteX8" fmla="*/ 72711 w 1292145"/>
                  <a:gd name="connsiteY8" fmla="*/ 2643362 h 2709625"/>
                  <a:gd name="connsiteX9" fmla="*/ 0 w 1292145"/>
                  <a:gd name="connsiteY9" fmla="*/ 287650 h 2709625"/>
                  <a:gd name="connsiteX10" fmla="*/ 164576 w 1292145"/>
                  <a:gd name="connsiteY10" fmla="*/ 117432 h 2709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292145" h="2709625">
                    <a:moveTo>
                      <a:pt x="164576" y="117432"/>
                    </a:moveTo>
                    <a:cubicBezTo>
                      <a:pt x="142489" y="-303508"/>
                      <a:pt x="398478" y="1146939"/>
                      <a:pt x="480200" y="1131478"/>
                    </a:cubicBezTo>
                    <a:cubicBezTo>
                      <a:pt x="650797" y="892064"/>
                      <a:pt x="647926" y="59035"/>
                      <a:pt x="744741" y="28113"/>
                    </a:cubicBezTo>
                    <a:lnTo>
                      <a:pt x="932816" y="80482"/>
                    </a:lnTo>
                    <a:cubicBezTo>
                      <a:pt x="956814" y="263830"/>
                      <a:pt x="833099" y="664834"/>
                      <a:pt x="858435" y="1094912"/>
                    </a:cubicBezTo>
                    <a:cubicBezTo>
                      <a:pt x="859504" y="1343045"/>
                      <a:pt x="1244874" y="426113"/>
                      <a:pt x="1282607" y="687120"/>
                    </a:cubicBezTo>
                    <a:cubicBezTo>
                      <a:pt x="1353302" y="703764"/>
                      <a:pt x="1012592" y="1198699"/>
                      <a:pt x="868537" y="1419481"/>
                    </a:cubicBezTo>
                    <a:cubicBezTo>
                      <a:pt x="845674" y="2023088"/>
                      <a:pt x="1044098" y="2394557"/>
                      <a:pt x="892945" y="2652631"/>
                    </a:cubicBezTo>
                    <a:cubicBezTo>
                      <a:pt x="367086" y="2785263"/>
                      <a:pt x="328530" y="2645076"/>
                      <a:pt x="72711" y="2643362"/>
                    </a:cubicBezTo>
                    <a:cubicBezTo>
                      <a:pt x="-54231" y="2271391"/>
                      <a:pt x="641141" y="2098458"/>
                      <a:pt x="0" y="287650"/>
                    </a:cubicBezTo>
                    <a:cubicBezTo>
                      <a:pt x="15311" y="-133338"/>
                      <a:pt x="106425" y="-1013"/>
                      <a:pt x="164576" y="117432"/>
                    </a:cubicBezTo>
                    <a:close/>
                  </a:path>
                </a:pathLst>
              </a:custGeom>
              <a:solidFill>
                <a:srgbClr val="BD8D6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573A218-20A9-4F09-B89B-4BE5812163B0}"/>
                  </a:ext>
                </a:extLst>
              </p:cNvPr>
              <p:cNvSpPr/>
              <p:nvPr/>
            </p:nvSpPr>
            <p:spPr>
              <a:xfrm>
                <a:off x="2417397" y="4349856"/>
                <a:ext cx="7404100" cy="2551323"/>
              </a:xfrm>
              <a:custGeom>
                <a:avLst/>
                <a:gdLst>
                  <a:gd name="connsiteX0" fmla="*/ 0 w 2832100"/>
                  <a:gd name="connsiteY0" fmla="*/ 0 h 1003300"/>
                  <a:gd name="connsiteX1" fmla="*/ 2832100 w 2832100"/>
                  <a:gd name="connsiteY1" fmla="*/ 0 h 1003300"/>
                  <a:gd name="connsiteX2" fmla="*/ 2832100 w 2832100"/>
                  <a:gd name="connsiteY2" fmla="*/ 1003300 h 1003300"/>
                  <a:gd name="connsiteX3" fmla="*/ 0 w 2832100"/>
                  <a:gd name="connsiteY3" fmla="*/ 1003300 h 1003300"/>
                  <a:gd name="connsiteX4" fmla="*/ 0 w 2832100"/>
                  <a:gd name="connsiteY4" fmla="*/ 0 h 1003300"/>
                  <a:gd name="connsiteX0" fmla="*/ 0 w 3732213"/>
                  <a:gd name="connsiteY0" fmla="*/ 0 h 1155700"/>
                  <a:gd name="connsiteX1" fmla="*/ 3732213 w 3732213"/>
                  <a:gd name="connsiteY1" fmla="*/ 152400 h 1155700"/>
                  <a:gd name="connsiteX2" fmla="*/ 3732213 w 3732213"/>
                  <a:gd name="connsiteY2" fmla="*/ 1155700 h 1155700"/>
                  <a:gd name="connsiteX3" fmla="*/ 900113 w 3732213"/>
                  <a:gd name="connsiteY3" fmla="*/ 1155700 h 1155700"/>
                  <a:gd name="connsiteX4" fmla="*/ 0 w 3732213"/>
                  <a:gd name="connsiteY4" fmla="*/ 0 h 1155700"/>
                  <a:gd name="connsiteX0" fmla="*/ 0 w 4052253"/>
                  <a:gd name="connsiteY0" fmla="*/ 0 h 1216660"/>
                  <a:gd name="connsiteX1" fmla="*/ 4052253 w 4052253"/>
                  <a:gd name="connsiteY1" fmla="*/ 213360 h 1216660"/>
                  <a:gd name="connsiteX2" fmla="*/ 4052253 w 4052253"/>
                  <a:gd name="connsiteY2" fmla="*/ 1216660 h 1216660"/>
                  <a:gd name="connsiteX3" fmla="*/ 1220153 w 4052253"/>
                  <a:gd name="connsiteY3" fmla="*/ 1216660 h 1216660"/>
                  <a:gd name="connsiteX4" fmla="*/ 0 w 4052253"/>
                  <a:gd name="connsiteY4" fmla="*/ 0 h 1216660"/>
                  <a:gd name="connsiteX0" fmla="*/ 90487 w 4142740"/>
                  <a:gd name="connsiteY0" fmla="*/ 0 h 2138680"/>
                  <a:gd name="connsiteX1" fmla="*/ 4142740 w 4142740"/>
                  <a:gd name="connsiteY1" fmla="*/ 213360 h 2138680"/>
                  <a:gd name="connsiteX2" fmla="*/ 4142740 w 4142740"/>
                  <a:gd name="connsiteY2" fmla="*/ 1216660 h 2138680"/>
                  <a:gd name="connsiteX3" fmla="*/ 0 w 4142740"/>
                  <a:gd name="connsiteY3" fmla="*/ 2138680 h 2138680"/>
                  <a:gd name="connsiteX4" fmla="*/ 90487 w 4142740"/>
                  <a:gd name="connsiteY4" fmla="*/ 0 h 2138680"/>
                  <a:gd name="connsiteX0" fmla="*/ 90487 w 7388860"/>
                  <a:gd name="connsiteY0" fmla="*/ 0 h 2161540"/>
                  <a:gd name="connsiteX1" fmla="*/ 4142740 w 7388860"/>
                  <a:gd name="connsiteY1" fmla="*/ 213360 h 2161540"/>
                  <a:gd name="connsiteX2" fmla="*/ 7388860 w 7388860"/>
                  <a:gd name="connsiteY2" fmla="*/ 2161540 h 2161540"/>
                  <a:gd name="connsiteX3" fmla="*/ 0 w 7388860"/>
                  <a:gd name="connsiteY3" fmla="*/ 2138680 h 2161540"/>
                  <a:gd name="connsiteX4" fmla="*/ 90487 w 7388860"/>
                  <a:gd name="connsiteY4" fmla="*/ 0 h 2161540"/>
                  <a:gd name="connsiteX0" fmla="*/ 90487 w 7404100"/>
                  <a:gd name="connsiteY0" fmla="*/ 0 h 2161540"/>
                  <a:gd name="connsiteX1" fmla="*/ 7404100 w 7404100"/>
                  <a:gd name="connsiteY1" fmla="*/ 30480 h 2161540"/>
                  <a:gd name="connsiteX2" fmla="*/ 7388860 w 7404100"/>
                  <a:gd name="connsiteY2" fmla="*/ 2161540 h 2161540"/>
                  <a:gd name="connsiteX3" fmla="*/ 0 w 7404100"/>
                  <a:gd name="connsiteY3" fmla="*/ 2138680 h 2161540"/>
                  <a:gd name="connsiteX4" fmla="*/ 90487 w 7404100"/>
                  <a:gd name="connsiteY4" fmla="*/ 0 h 2161540"/>
                  <a:gd name="connsiteX0" fmla="*/ 6667 w 7404100"/>
                  <a:gd name="connsiteY0" fmla="*/ 0 h 2146300"/>
                  <a:gd name="connsiteX1" fmla="*/ 7404100 w 7404100"/>
                  <a:gd name="connsiteY1" fmla="*/ 15240 h 2146300"/>
                  <a:gd name="connsiteX2" fmla="*/ 7388860 w 7404100"/>
                  <a:gd name="connsiteY2" fmla="*/ 2146300 h 2146300"/>
                  <a:gd name="connsiteX3" fmla="*/ 0 w 7404100"/>
                  <a:gd name="connsiteY3" fmla="*/ 2123440 h 2146300"/>
                  <a:gd name="connsiteX4" fmla="*/ 6667 w 7404100"/>
                  <a:gd name="connsiteY4" fmla="*/ 0 h 2146300"/>
                  <a:gd name="connsiteX0" fmla="*/ 6667 w 7404100"/>
                  <a:gd name="connsiteY0" fmla="*/ 91440 h 2237740"/>
                  <a:gd name="connsiteX1" fmla="*/ 1331643 w 7404100"/>
                  <a:gd name="connsiteY1" fmla="*/ 0 h 2237740"/>
                  <a:gd name="connsiteX2" fmla="*/ 7404100 w 7404100"/>
                  <a:gd name="connsiteY2" fmla="*/ 106680 h 2237740"/>
                  <a:gd name="connsiteX3" fmla="*/ 7388860 w 7404100"/>
                  <a:gd name="connsiteY3" fmla="*/ 2237740 h 2237740"/>
                  <a:gd name="connsiteX4" fmla="*/ 0 w 7404100"/>
                  <a:gd name="connsiteY4" fmla="*/ 2214880 h 2237740"/>
                  <a:gd name="connsiteX5" fmla="*/ 6667 w 7404100"/>
                  <a:gd name="connsiteY5" fmla="*/ 91440 h 2237740"/>
                  <a:gd name="connsiteX0" fmla="*/ 6667 w 7404100"/>
                  <a:gd name="connsiteY0" fmla="*/ 160020 h 2306320"/>
                  <a:gd name="connsiteX1" fmla="*/ 1331643 w 7404100"/>
                  <a:gd name="connsiteY1" fmla="*/ 68580 h 2306320"/>
                  <a:gd name="connsiteX2" fmla="*/ 1499283 w 7404100"/>
                  <a:gd name="connsiteY2" fmla="*/ 0 h 2306320"/>
                  <a:gd name="connsiteX3" fmla="*/ 7404100 w 7404100"/>
                  <a:gd name="connsiteY3" fmla="*/ 175260 h 2306320"/>
                  <a:gd name="connsiteX4" fmla="*/ 7388860 w 7404100"/>
                  <a:gd name="connsiteY4" fmla="*/ 2306320 h 2306320"/>
                  <a:gd name="connsiteX5" fmla="*/ 0 w 7404100"/>
                  <a:gd name="connsiteY5" fmla="*/ 2283460 h 2306320"/>
                  <a:gd name="connsiteX6" fmla="*/ 6667 w 7404100"/>
                  <a:gd name="connsiteY6" fmla="*/ 160020 h 2306320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7404100 w 7404100"/>
                  <a:gd name="connsiteY4" fmla="*/ 274365 h 2405425"/>
                  <a:gd name="connsiteX5" fmla="*/ 7388860 w 7404100"/>
                  <a:gd name="connsiteY5" fmla="*/ 2405425 h 2405425"/>
                  <a:gd name="connsiteX6" fmla="*/ 0 w 7404100"/>
                  <a:gd name="connsiteY6" fmla="*/ 2382565 h 2405425"/>
                  <a:gd name="connsiteX7" fmla="*/ 6667 w 7404100"/>
                  <a:gd name="connsiteY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7404100 w 7404100"/>
                  <a:gd name="connsiteY5" fmla="*/ 274365 h 2405425"/>
                  <a:gd name="connsiteX6" fmla="*/ 7388860 w 7404100"/>
                  <a:gd name="connsiteY6" fmla="*/ 2405425 h 2405425"/>
                  <a:gd name="connsiteX7" fmla="*/ 0 w 7404100"/>
                  <a:gd name="connsiteY7" fmla="*/ 2382565 h 2405425"/>
                  <a:gd name="connsiteX8" fmla="*/ 6667 w 7404100"/>
                  <a:gd name="connsiteY8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7404100 w 7404100"/>
                  <a:gd name="connsiteY6" fmla="*/ 274365 h 2405425"/>
                  <a:gd name="connsiteX7" fmla="*/ 7388860 w 7404100"/>
                  <a:gd name="connsiteY7" fmla="*/ 2405425 h 2405425"/>
                  <a:gd name="connsiteX8" fmla="*/ 0 w 7404100"/>
                  <a:gd name="connsiteY8" fmla="*/ 2382565 h 2405425"/>
                  <a:gd name="connsiteX9" fmla="*/ 6667 w 7404100"/>
                  <a:gd name="connsiteY9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7404100 w 7404100"/>
                  <a:gd name="connsiteY7" fmla="*/ 274365 h 2405425"/>
                  <a:gd name="connsiteX8" fmla="*/ 7388860 w 7404100"/>
                  <a:gd name="connsiteY8" fmla="*/ 2405425 h 2405425"/>
                  <a:gd name="connsiteX9" fmla="*/ 0 w 7404100"/>
                  <a:gd name="connsiteY9" fmla="*/ 2382565 h 2405425"/>
                  <a:gd name="connsiteX10" fmla="*/ 6667 w 7404100"/>
                  <a:gd name="connsiteY10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7404100 w 7404100"/>
                  <a:gd name="connsiteY8" fmla="*/ 274365 h 2405425"/>
                  <a:gd name="connsiteX9" fmla="*/ 7388860 w 7404100"/>
                  <a:gd name="connsiteY9" fmla="*/ 2405425 h 2405425"/>
                  <a:gd name="connsiteX10" fmla="*/ 0 w 7404100"/>
                  <a:gd name="connsiteY10" fmla="*/ 2382565 h 2405425"/>
                  <a:gd name="connsiteX11" fmla="*/ 6667 w 7404100"/>
                  <a:gd name="connsiteY11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7404100 w 7404100"/>
                  <a:gd name="connsiteY9" fmla="*/ 274365 h 2405425"/>
                  <a:gd name="connsiteX10" fmla="*/ 7388860 w 7404100"/>
                  <a:gd name="connsiteY10" fmla="*/ 2405425 h 2405425"/>
                  <a:gd name="connsiteX11" fmla="*/ 0 w 7404100"/>
                  <a:gd name="connsiteY11" fmla="*/ 2382565 h 2405425"/>
                  <a:gd name="connsiteX12" fmla="*/ 6667 w 7404100"/>
                  <a:gd name="connsiteY12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7404100 w 7404100"/>
                  <a:gd name="connsiteY10" fmla="*/ 274365 h 2405425"/>
                  <a:gd name="connsiteX11" fmla="*/ 7388860 w 7404100"/>
                  <a:gd name="connsiteY11" fmla="*/ 2405425 h 2405425"/>
                  <a:gd name="connsiteX12" fmla="*/ 0 w 7404100"/>
                  <a:gd name="connsiteY12" fmla="*/ 2382565 h 2405425"/>
                  <a:gd name="connsiteX13" fmla="*/ 6667 w 7404100"/>
                  <a:gd name="connsiteY13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7404100 w 7404100"/>
                  <a:gd name="connsiteY11" fmla="*/ 274365 h 2405425"/>
                  <a:gd name="connsiteX12" fmla="*/ 7388860 w 7404100"/>
                  <a:gd name="connsiteY12" fmla="*/ 2405425 h 2405425"/>
                  <a:gd name="connsiteX13" fmla="*/ 0 w 7404100"/>
                  <a:gd name="connsiteY13" fmla="*/ 2382565 h 2405425"/>
                  <a:gd name="connsiteX14" fmla="*/ 6667 w 7404100"/>
                  <a:gd name="connsiteY14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7404100 w 7404100"/>
                  <a:gd name="connsiteY12" fmla="*/ 274365 h 2405425"/>
                  <a:gd name="connsiteX13" fmla="*/ 7388860 w 7404100"/>
                  <a:gd name="connsiteY13" fmla="*/ 2405425 h 2405425"/>
                  <a:gd name="connsiteX14" fmla="*/ 0 w 7404100"/>
                  <a:gd name="connsiteY14" fmla="*/ 2382565 h 2405425"/>
                  <a:gd name="connsiteX15" fmla="*/ 6667 w 7404100"/>
                  <a:gd name="connsiteY15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7404100 w 7404100"/>
                  <a:gd name="connsiteY13" fmla="*/ 274365 h 2405425"/>
                  <a:gd name="connsiteX14" fmla="*/ 7388860 w 7404100"/>
                  <a:gd name="connsiteY14" fmla="*/ 2405425 h 2405425"/>
                  <a:gd name="connsiteX15" fmla="*/ 0 w 7404100"/>
                  <a:gd name="connsiteY15" fmla="*/ 2382565 h 2405425"/>
                  <a:gd name="connsiteX16" fmla="*/ 6667 w 7404100"/>
                  <a:gd name="connsiteY16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385217 h 2531517"/>
                  <a:gd name="connsiteX1" fmla="*/ 1331643 w 7404100"/>
                  <a:gd name="connsiteY1" fmla="*/ 293777 h 2531517"/>
                  <a:gd name="connsiteX2" fmla="*/ 1499283 w 7404100"/>
                  <a:gd name="connsiteY2" fmla="*/ 225197 h 2531517"/>
                  <a:gd name="connsiteX3" fmla="*/ 1765983 w 7404100"/>
                  <a:gd name="connsiteY3" fmla="*/ 126137 h 2531517"/>
                  <a:gd name="connsiteX4" fmla="*/ 1926003 w 7404100"/>
                  <a:gd name="connsiteY4" fmla="*/ 141378 h 2531517"/>
                  <a:gd name="connsiteX5" fmla="*/ 2009823 w 7404100"/>
                  <a:gd name="connsiteY5" fmla="*/ 217578 h 2531517"/>
                  <a:gd name="connsiteX6" fmla="*/ 2131743 w 7404100"/>
                  <a:gd name="connsiteY6" fmla="*/ 240438 h 2531517"/>
                  <a:gd name="connsiteX7" fmla="*/ 2299383 w 7404100"/>
                  <a:gd name="connsiteY7" fmla="*/ 202338 h 2531517"/>
                  <a:gd name="connsiteX8" fmla="*/ 2375583 w 7404100"/>
                  <a:gd name="connsiteY8" fmla="*/ 309018 h 2531517"/>
                  <a:gd name="connsiteX9" fmla="*/ 2512743 w 7404100"/>
                  <a:gd name="connsiteY9" fmla="*/ 362358 h 2531517"/>
                  <a:gd name="connsiteX10" fmla="*/ 2680383 w 7404100"/>
                  <a:gd name="connsiteY10" fmla="*/ 270918 h 2531517"/>
                  <a:gd name="connsiteX11" fmla="*/ 2832783 w 7404100"/>
                  <a:gd name="connsiteY11" fmla="*/ 392838 h 2531517"/>
                  <a:gd name="connsiteX12" fmla="*/ 3015663 w 7404100"/>
                  <a:gd name="connsiteY12" fmla="*/ 476658 h 2531517"/>
                  <a:gd name="connsiteX13" fmla="*/ 3190923 w 7404100"/>
                  <a:gd name="connsiteY13" fmla="*/ 484278 h 2531517"/>
                  <a:gd name="connsiteX14" fmla="*/ 7404100 w 7404100"/>
                  <a:gd name="connsiteY14" fmla="*/ 400457 h 2531517"/>
                  <a:gd name="connsiteX15" fmla="*/ 7388860 w 7404100"/>
                  <a:gd name="connsiteY15" fmla="*/ 2531517 h 2531517"/>
                  <a:gd name="connsiteX16" fmla="*/ 0 w 7404100"/>
                  <a:gd name="connsiteY16" fmla="*/ 2508657 h 2531517"/>
                  <a:gd name="connsiteX17" fmla="*/ 6667 w 7404100"/>
                  <a:gd name="connsiteY17" fmla="*/ 385217 h 2531517"/>
                  <a:gd name="connsiteX0" fmla="*/ 6667 w 7404100"/>
                  <a:gd name="connsiteY0" fmla="*/ 385217 h 2531517"/>
                  <a:gd name="connsiteX1" fmla="*/ 1331643 w 7404100"/>
                  <a:gd name="connsiteY1" fmla="*/ 293777 h 2531517"/>
                  <a:gd name="connsiteX2" fmla="*/ 1499283 w 7404100"/>
                  <a:gd name="connsiteY2" fmla="*/ 225197 h 2531517"/>
                  <a:gd name="connsiteX3" fmla="*/ 1750108 w 7404100"/>
                  <a:gd name="connsiteY3" fmla="*/ 126137 h 2531517"/>
                  <a:gd name="connsiteX4" fmla="*/ 1926003 w 7404100"/>
                  <a:gd name="connsiteY4" fmla="*/ 141378 h 2531517"/>
                  <a:gd name="connsiteX5" fmla="*/ 2009823 w 7404100"/>
                  <a:gd name="connsiteY5" fmla="*/ 217578 h 2531517"/>
                  <a:gd name="connsiteX6" fmla="*/ 2131743 w 7404100"/>
                  <a:gd name="connsiteY6" fmla="*/ 240438 h 2531517"/>
                  <a:gd name="connsiteX7" fmla="*/ 2299383 w 7404100"/>
                  <a:gd name="connsiteY7" fmla="*/ 202338 h 2531517"/>
                  <a:gd name="connsiteX8" fmla="*/ 2375583 w 7404100"/>
                  <a:gd name="connsiteY8" fmla="*/ 309018 h 2531517"/>
                  <a:gd name="connsiteX9" fmla="*/ 2512743 w 7404100"/>
                  <a:gd name="connsiteY9" fmla="*/ 362358 h 2531517"/>
                  <a:gd name="connsiteX10" fmla="*/ 2680383 w 7404100"/>
                  <a:gd name="connsiteY10" fmla="*/ 270918 h 2531517"/>
                  <a:gd name="connsiteX11" fmla="*/ 2832783 w 7404100"/>
                  <a:gd name="connsiteY11" fmla="*/ 392838 h 2531517"/>
                  <a:gd name="connsiteX12" fmla="*/ 3015663 w 7404100"/>
                  <a:gd name="connsiteY12" fmla="*/ 476658 h 2531517"/>
                  <a:gd name="connsiteX13" fmla="*/ 3190923 w 7404100"/>
                  <a:gd name="connsiteY13" fmla="*/ 484278 h 2531517"/>
                  <a:gd name="connsiteX14" fmla="*/ 7404100 w 7404100"/>
                  <a:gd name="connsiteY14" fmla="*/ 400457 h 2531517"/>
                  <a:gd name="connsiteX15" fmla="*/ 7388860 w 7404100"/>
                  <a:gd name="connsiteY15" fmla="*/ 2531517 h 2531517"/>
                  <a:gd name="connsiteX16" fmla="*/ 0 w 7404100"/>
                  <a:gd name="connsiteY16" fmla="*/ 2508657 h 2531517"/>
                  <a:gd name="connsiteX17" fmla="*/ 6667 w 7404100"/>
                  <a:gd name="connsiteY17" fmla="*/ 385217 h 2531517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65523 w 7404100"/>
                  <a:gd name="connsiteY13" fmla="*/ 526309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65523 w 7404100"/>
                  <a:gd name="connsiteY13" fmla="*/ 526309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78223 w 7404100"/>
                  <a:gd name="connsiteY13" fmla="*/ 539009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404100" h="2551323">
                    <a:moveTo>
                      <a:pt x="6667" y="405023"/>
                    </a:moveTo>
                    <a:cubicBezTo>
                      <a:pt x="458486" y="402483"/>
                      <a:pt x="721074" y="195473"/>
                      <a:pt x="1331643" y="313583"/>
                    </a:cubicBezTo>
                    <a:cubicBezTo>
                      <a:pt x="1158288" y="59583"/>
                      <a:pt x="1434513" y="184678"/>
                      <a:pt x="1499283" y="245003"/>
                    </a:cubicBezTo>
                    <a:cubicBezTo>
                      <a:pt x="1466898" y="-193782"/>
                      <a:pt x="1750743" y="76728"/>
                      <a:pt x="1750108" y="145943"/>
                    </a:cubicBezTo>
                    <a:cubicBezTo>
                      <a:pt x="1833928" y="-127107"/>
                      <a:pt x="1975533" y="84984"/>
                      <a:pt x="1926003" y="161184"/>
                    </a:cubicBezTo>
                    <a:cubicBezTo>
                      <a:pt x="2018713" y="148484"/>
                      <a:pt x="1948863" y="237384"/>
                      <a:pt x="2009823" y="237384"/>
                    </a:cubicBezTo>
                    <a:cubicBezTo>
                      <a:pt x="2058083" y="237384"/>
                      <a:pt x="2083483" y="260244"/>
                      <a:pt x="2131743" y="260244"/>
                    </a:cubicBezTo>
                    <a:cubicBezTo>
                      <a:pt x="2187623" y="257704"/>
                      <a:pt x="2243503" y="224684"/>
                      <a:pt x="2299383" y="222144"/>
                    </a:cubicBezTo>
                    <a:cubicBezTo>
                      <a:pt x="2357803" y="222144"/>
                      <a:pt x="2317163" y="328824"/>
                      <a:pt x="2375583" y="328824"/>
                    </a:cubicBezTo>
                    <a:cubicBezTo>
                      <a:pt x="2431463" y="328824"/>
                      <a:pt x="2456863" y="382164"/>
                      <a:pt x="2512743" y="382164"/>
                    </a:cubicBezTo>
                    <a:cubicBezTo>
                      <a:pt x="2480358" y="156739"/>
                      <a:pt x="2627043" y="249449"/>
                      <a:pt x="2680383" y="290724"/>
                    </a:cubicBezTo>
                    <a:cubicBezTo>
                      <a:pt x="2841673" y="90699"/>
                      <a:pt x="2858818" y="371369"/>
                      <a:pt x="2797858" y="412644"/>
                    </a:cubicBezTo>
                    <a:cubicBezTo>
                      <a:pt x="2922953" y="387244"/>
                      <a:pt x="2944543" y="496464"/>
                      <a:pt x="3015663" y="496464"/>
                    </a:cubicBezTo>
                    <a:cubicBezTo>
                      <a:pt x="3082338" y="358669"/>
                      <a:pt x="3102023" y="546629"/>
                      <a:pt x="3178223" y="539009"/>
                    </a:cubicBezTo>
                    <a:cubicBezTo>
                      <a:pt x="4217490" y="403119"/>
                      <a:pt x="6982688" y="97683"/>
                      <a:pt x="7404100" y="420263"/>
                    </a:cubicBezTo>
                    <a:lnTo>
                      <a:pt x="7388860" y="2551323"/>
                    </a:lnTo>
                    <a:lnTo>
                      <a:pt x="0" y="2528463"/>
                    </a:lnTo>
                    <a:cubicBezTo>
                      <a:pt x="2222" y="1820650"/>
                      <a:pt x="4445" y="1112836"/>
                      <a:pt x="6667" y="405023"/>
                    </a:cubicBezTo>
                    <a:close/>
                  </a:path>
                </a:pathLst>
              </a:custGeom>
              <a:solidFill>
                <a:srgbClr val="9BE37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Rectangle 15">
                <a:extLst>
                  <a:ext uri="{FF2B5EF4-FFF2-40B4-BE49-F238E27FC236}">
                    <a16:creationId xmlns:a16="http://schemas.microsoft.com/office/drawing/2014/main" id="{038DFCF0-4E45-4437-AAB5-4665C028FDE6}"/>
                  </a:ext>
                </a:extLst>
              </p:cNvPr>
              <p:cNvSpPr/>
              <p:nvPr/>
            </p:nvSpPr>
            <p:spPr>
              <a:xfrm>
                <a:off x="5489513" y="2700613"/>
                <a:ext cx="923364" cy="2295234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469686"/>
                  <a:gd name="connsiteY0" fmla="*/ 363954 h 2884249"/>
                  <a:gd name="connsiteX1" fmla="*/ 699955 w 1469686"/>
                  <a:gd name="connsiteY1" fmla="*/ 1236522 h 2884249"/>
                  <a:gd name="connsiteX2" fmla="*/ 813008 w 1469686"/>
                  <a:gd name="connsiteY2" fmla="*/ 0 h 2884249"/>
                  <a:gd name="connsiteX3" fmla="*/ 1071777 w 1469686"/>
                  <a:gd name="connsiteY3" fmla="*/ 85658 h 2884249"/>
                  <a:gd name="connsiteX4" fmla="*/ 1469686 w 1469686"/>
                  <a:gd name="connsiteY4" fmla="*/ 2728892 h 2884249"/>
                  <a:gd name="connsiteX5" fmla="*/ 602031 w 1469686"/>
                  <a:gd name="connsiteY5" fmla="*/ 2663276 h 2884249"/>
                  <a:gd name="connsiteX6" fmla="*/ 559 w 1469686"/>
                  <a:gd name="connsiteY6" fmla="*/ 363954 h 2884249"/>
                  <a:gd name="connsiteX0" fmla="*/ 559 w 1469686"/>
                  <a:gd name="connsiteY0" fmla="*/ 363954 h 2907556"/>
                  <a:gd name="connsiteX1" fmla="*/ 699955 w 1469686"/>
                  <a:gd name="connsiteY1" fmla="*/ 1236522 h 2907556"/>
                  <a:gd name="connsiteX2" fmla="*/ 813008 w 1469686"/>
                  <a:gd name="connsiteY2" fmla="*/ 0 h 2907556"/>
                  <a:gd name="connsiteX3" fmla="*/ 1071777 w 1469686"/>
                  <a:gd name="connsiteY3" fmla="*/ 85658 h 2907556"/>
                  <a:gd name="connsiteX4" fmla="*/ 1469686 w 1469686"/>
                  <a:gd name="connsiteY4" fmla="*/ 2728892 h 2907556"/>
                  <a:gd name="connsiteX5" fmla="*/ 724978 w 1469686"/>
                  <a:gd name="connsiteY5" fmla="*/ 2757423 h 2907556"/>
                  <a:gd name="connsiteX6" fmla="*/ 559 w 1469686"/>
                  <a:gd name="connsiteY6" fmla="*/ 363954 h 2907556"/>
                  <a:gd name="connsiteX0" fmla="*/ 559 w 1469686"/>
                  <a:gd name="connsiteY0" fmla="*/ 363954 h 2942178"/>
                  <a:gd name="connsiteX1" fmla="*/ 699955 w 1469686"/>
                  <a:gd name="connsiteY1" fmla="*/ 1236522 h 2942178"/>
                  <a:gd name="connsiteX2" fmla="*/ 813008 w 1469686"/>
                  <a:gd name="connsiteY2" fmla="*/ 0 h 2942178"/>
                  <a:gd name="connsiteX3" fmla="*/ 1071777 w 1469686"/>
                  <a:gd name="connsiteY3" fmla="*/ 85658 h 2942178"/>
                  <a:gd name="connsiteX4" fmla="*/ 1469686 w 1469686"/>
                  <a:gd name="connsiteY4" fmla="*/ 2775966 h 2942178"/>
                  <a:gd name="connsiteX5" fmla="*/ 724978 w 1469686"/>
                  <a:gd name="connsiteY5" fmla="*/ 2757423 h 2942178"/>
                  <a:gd name="connsiteX6" fmla="*/ 559 w 1469686"/>
                  <a:gd name="connsiteY6" fmla="*/ 363954 h 2942178"/>
                  <a:gd name="connsiteX0" fmla="*/ 559 w 1469686"/>
                  <a:gd name="connsiteY0" fmla="*/ 363954 h 2916034"/>
                  <a:gd name="connsiteX1" fmla="*/ 699955 w 1469686"/>
                  <a:gd name="connsiteY1" fmla="*/ 1236522 h 2916034"/>
                  <a:gd name="connsiteX2" fmla="*/ 813008 w 1469686"/>
                  <a:gd name="connsiteY2" fmla="*/ 0 h 2916034"/>
                  <a:gd name="connsiteX3" fmla="*/ 1071777 w 1469686"/>
                  <a:gd name="connsiteY3" fmla="*/ 85658 h 2916034"/>
                  <a:gd name="connsiteX4" fmla="*/ 1469686 w 1469686"/>
                  <a:gd name="connsiteY4" fmla="*/ 2775966 h 2916034"/>
                  <a:gd name="connsiteX5" fmla="*/ 443955 w 1469686"/>
                  <a:gd name="connsiteY5" fmla="*/ 2631894 h 2916034"/>
                  <a:gd name="connsiteX6" fmla="*/ 559 w 1469686"/>
                  <a:gd name="connsiteY6" fmla="*/ 363954 h 2916034"/>
                  <a:gd name="connsiteX0" fmla="*/ 559 w 1223792"/>
                  <a:gd name="connsiteY0" fmla="*/ 363954 h 2828562"/>
                  <a:gd name="connsiteX1" fmla="*/ 699955 w 1223792"/>
                  <a:gd name="connsiteY1" fmla="*/ 1236522 h 2828562"/>
                  <a:gd name="connsiteX2" fmla="*/ 813008 w 1223792"/>
                  <a:gd name="connsiteY2" fmla="*/ 0 h 2828562"/>
                  <a:gd name="connsiteX3" fmla="*/ 1071777 w 1223792"/>
                  <a:gd name="connsiteY3" fmla="*/ 85658 h 2828562"/>
                  <a:gd name="connsiteX4" fmla="*/ 1223792 w 1223792"/>
                  <a:gd name="connsiteY4" fmla="*/ 2666129 h 2828562"/>
                  <a:gd name="connsiteX5" fmla="*/ 443955 w 1223792"/>
                  <a:gd name="connsiteY5" fmla="*/ 2631894 h 2828562"/>
                  <a:gd name="connsiteX6" fmla="*/ 559 w 1223792"/>
                  <a:gd name="connsiteY6" fmla="*/ 363954 h 2828562"/>
                  <a:gd name="connsiteX0" fmla="*/ 559 w 1223792"/>
                  <a:gd name="connsiteY0" fmla="*/ 363954 h 2717644"/>
                  <a:gd name="connsiteX1" fmla="*/ 699955 w 1223792"/>
                  <a:gd name="connsiteY1" fmla="*/ 1236522 h 2717644"/>
                  <a:gd name="connsiteX2" fmla="*/ 813008 w 1223792"/>
                  <a:gd name="connsiteY2" fmla="*/ 0 h 2717644"/>
                  <a:gd name="connsiteX3" fmla="*/ 1071777 w 1223792"/>
                  <a:gd name="connsiteY3" fmla="*/ 85658 h 2717644"/>
                  <a:gd name="connsiteX4" fmla="*/ 1223792 w 1223792"/>
                  <a:gd name="connsiteY4" fmla="*/ 2666129 h 2717644"/>
                  <a:gd name="connsiteX5" fmla="*/ 443955 w 1223792"/>
                  <a:gd name="connsiteY5" fmla="*/ 2631894 h 2717644"/>
                  <a:gd name="connsiteX6" fmla="*/ 559 w 1223792"/>
                  <a:gd name="connsiteY6" fmla="*/ 363954 h 2717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3792" h="2717644">
                    <a:moveTo>
                      <a:pt x="559" y="363954"/>
                    </a:moveTo>
                    <a:cubicBezTo>
                      <a:pt x="-21528" y="-56986"/>
                      <a:pt x="618233" y="1251983"/>
                      <a:pt x="699955" y="1236522"/>
                    </a:cubicBezTo>
                    <a:cubicBezTo>
                      <a:pt x="789758" y="930530"/>
                      <a:pt x="716193" y="30922"/>
                      <a:pt x="813008" y="0"/>
                    </a:cubicBezTo>
                    <a:lnTo>
                      <a:pt x="1071777" y="85658"/>
                    </a:lnTo>
                    <a:cubicBezTo>
                      <a:pt x="797898" y="1285347"/>
                      <a:pt x="1044089" y="2378798"/>
                      <a:pt x="1223792" y="2666129"/>
                    </a:cubicBezTo>
                    <a:cubicBezTo>
                      <a:pt x="697933" y="2798761"/>
                      <a:pt x="699774" y="2633608"/>
                      <a:pt x="443955" y="2631894"/>
                    </a:cubicBezTo>
                    <a:cubicBezTo>
                      <a:pt x="443579" y="1633736"/>
                      <a:pt x="614577" y="1263261"/>
                      <a:pt x="559" y="363954"/>
                    </a:cubicBezTo>
                    <a:close/>
                  </a:path>
                </a:pathLst>
              </a:custGeom>
              <a:solidFill>
                <a:srgbClr val="BE896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81D3BC4-B4F6-4E05-88BE-F6BA2B990F26}"/>
                </a:ext>
              </a:extLst>
            </p:cNvPr>
            <p:cNvSpPr/>
            <p:nvPr/>
          </p:nvSpPr>
          <p:spPr>
            <a:xfrm rot="1020392">
              <a:off x="5588233" y="4735175"/>
              <a:ext cx="1270000" cy="558431"/>
            </a:xfrm>
            <a:custGeom>
              <a:avLst/>
              <a:gdLst>
                <a:gd name="connsiteX0" fmla="*/ 0 w 1270000"/>
                <a:gd name="connsiteY0" fmla="*/ 177800 h 177800"/>
                <a:gd name="connsiteX1" fmla="*/ 1270000 w 1270000"/>
                <a:gd name="connsiteY1" fmla="*/ 0 h 177800"/>
                <a:gd name="connsiteX2" fmla="*/ 1270000 w 1270000"/>
                <a:gd name="connsiteY2" fmla="*/ 0 h 177800"/>
                <a:gd name="connsiteX0" fmla="*/ 0 w 1270000"/>
                <a:gd name="connsiteY0" fmla="*/ 177800 h 177800"/>
                <a:gd name="connsiteX1" fmla="*/ 1270000 w 1270000"/>
                <a:gd name="connsiteY1" fmla="*/ 0 h 177800"/>
                <a:gd name="connsiteX2" fmla="*/ 1270000 w 1270000"/>
                <a:gd name="connsiteY2" fmla="*/ 0 h 177800"/>
                <a:gd name="connsiteX0" fmla="*/ 0 w 1270000"/>
                <a:gd name="connsiteY0" fmla="*/ 190544 h 190544"/>
                <a:gd name="connsiteX1" fmla="*/ 1270000 w 1270000"/>
                <a:gd name="connsiteY1" fmla="*/ 12744 h 190544"/>
                <a:gd name="connsiteX2" fmla="*/ 1270000 w 1270000"/>
                <a:gd name="connsiteY2" fmla="*/ 12744 h 190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000" h="190544">
                  <a:moveTo>
                    <a:pt x="0" y="190544"/>
                  </a:moveTo>
                  <a:cubicBezTo>
                    <a:pt x="626533" y="-40173"/>
                    <a:pt x="1049867" y="-4189"/>
                    <a:pt x="1270000" y="12744"/>
                  </a:cubicBezTo>
                  <a:lnTo>
                    <a:pt x="1270000" y="12744"/>
                  </a:lnTo>
                </a:path>
              </a:pathLst>
            </a:custGeom>
            <a:solidFill>
              <a:srgbClr val="9BE37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AEB560A-8E87-4986-B138-86D8B443B835}"/>
              </a:ext>
            </a:extLst>
          </p:cNvPr>
          <p:cNvGrpSpPr/>
          <p:nvPr/>
        </p:nvGrpSpPr>
        <p:grpSpPr>
          <a:xfrm>
            <a:off x="-29033" y="1826283"/>
            <a:ext cx="12633852" cy="5399107"/>
            <a:chOff x="2632276" y="1930401"/>
            <a:chExt cx="7271450" cy="5143985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81CC3BA-61B1-4CBE-8800-114628F31973}"/>
                </a:ext>
              </a:extLst>
            </p:cNvPr>
            <p:cNvGrpSpPr/>
            <p:nvPr/>
          </p:nvGrpSpPr>
          <p:grpSpPr>
            <a:xfrm>
              <a:off x="5014547" y="1930401"/>
              <a:ext cx="4889179" cy="3501261"/>
              <a:chOff x="5014547" y="1930401"/>
              <a:chExt cx="4889179" cy="3501261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1398109-8D41-414A-AAF5-6E91FF5294C4}"/>
                  </a:ext>
                </a:extLst>
              </p:cNvPr>
              <p:cNvSpPr/>
              <p:nvPr/>
            </p:nvSpPr>
            <p:spPr>
              <a:xfrm>
                <a:off x="5883250" y="2822713"/>
                <a:ext cx="1482750" cy="2512390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2750" h="2512390">
                    <a:moveTo>
                      <a:pt x="715" y="318052"/>
                    </a:moveTo>
                    <a:cubicBezTo>
                      <a:pt x="-21372" y="-102888"/>
                      <a:pt x="475585" y="863600"/>
                      <a:pt x="557307" y="848139"/>
                    </a:cubicBezTo>
                    <a:cubicBezTo>
                      <a:pt x="639029" y="832678"/>
                      <a:pt x="606265" y="30922"/>
                      <a:pt x="703080" y="0"/>
                    </a:cubicBezTo>
                    <a:lnTo>
                      <a:pt x="1071933" y="39756"/>
                    </a:lnTo>
                    <a:cubicBezTo>
                      <a:pt x="798054" y="1239445"/>
                      <a:pt x="1292802" y="1962058"/>
                      <a:pt x="1482750" y="2446129"/>
                    </a:cubicBezTo>
                    <a:lnTo>
                      <a:pt x="544054" y="2512390"/>
                    </a:lnTo>
                    <a:cubicBezTo>
                      <a:pt x="658906" y="1652840"/>
                      <a:pt x="614733" y="1217359"/>
                      <a:pt x="715" y="318052"/>
                    </a:cubicBezTo>
                    <a:close/>
                  </a:path>
                </a:pathLst>
              </a:custGeom>
              <a:solidFill>
                <a:srgbClr val="9E6F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Rectangle 15">
                <a:extLst>
                  <a:ext uri="{FF2B5EF4-FFF2-40B4-BE49-F238E27FC236}">
                    <a16:creationId xmlns:a16="http://schemas.microsoft.com/office/drawing/2014/main" id="{6B46E781-6F8D-4BEC-8708-A89A5E427C43}"/>
                  </a:ext>
                </a:extLst>
              </p:cNvPr>
              <p:cNvSpPr/>
              <p:nvPr/>
            </p:nvSpPr>
            <p:spPr>
              <a:xfrm rot="1358082">
                <a:off x="7178205" y="2768244"/>
                <a:ext cx="1592633" cy="2663418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92633" h="2663418">
                    <a:moveTo>
                      <a:pt x="559" y="363954"/>
                    </a:moveTo>
                    <a:cubicBezTo>
                      <a:pt x="-21528" y="-56986"/>
                      <a:pt x="618233" y="1251983"/>
                      <a:pt x="699955" y="1236522"/>
                    </a:cubicBezTo>
                    <a:cubicBezTo>
                      <a:pt x="789758" y="930530"/>
                      <a:pt x="716193" y="30922"/>
                      <a:pt x="813008" y="0"/>
                    </a:cubicBezTo>
                    <a:lnTo>
                      <a:pt x="1071777" y="85658"/>
                    </a:lnTo>
                    <a:cubicBezTo>
                      <a:pt x="797898" y="1285347"/>
                      <a:pt x="1412930" y="1986520"/>
                      <a:pt x="1592633" y="2273851"/>
                    </a:cubicBezTo>
                    <a:cubicBezTo>
                      <a:pt x="1066774" y="2657540"/>
                      <a:pt x="857850" y="2664990"/>
                      <a:pt x="602031" y="2663276"/>
                    </a:cubicBezTo>
                    <a:cubicBezTo>
                      <a:pt x="601655" y="1665118"/>
                      <a:pt x="614577" y="1263261"/>
                      <a:pt x="559" y="363954"/>
                    </a:cubicBezTo>
                    <a:close/>
                  </a:path>
                </a:pathLst>
              </a:custGeom>
              <a:solidFill>
                <a:srgbClr val="9E6F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" name="Rectangle 15">
                <a:extLst>
                  <a:ext uri="{FF2B5EF4-FFF2-40B4-BE49-F238E27FC236}">
                    <a16:creationId xmlns:a16="http://schemas.microsoft.com/office/drawing/2014/main" id="{A79AC9BE-AE9B-4BED-8D2A-1C3202346141}"/>
                  </a:ext>
                </a:extLst>
              </p:cNvPr>
              <p:cNvSpPr/>
              <p:nvPr/>
            </p:nvSpPr>
            <p:spPr>
              <a:xfrm rot="659691">
                <a:off x="8311093" y="2800539"/>
                <a:ext cx="1592633" cy="2375749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92633" h="2663418">
                    <a:moveTo>
                      <a:pt x="559" y="363954"/>
                    </a:moveTo>
                    <a:cubicBezTo>
                      <a:pt x="-21528" y="-56986"/>
                      <a:pt x="618233" y="1251983"/>
                      <a:pt x="699955" y="1236522"/>
                    </a:cubicBezTo>
                    <a:cubicBezTo>
                      <a:pt x="789758" y="930530"/>
                      <a:pt x="716193" y="30922"/>
                      <a:pt x="813008" y="0"/>
                    </a:cubicBezTo>
                    <a:lnTo>
                      <a:pt x="1071777" y="85658"/>
                    </a:lnTo>
                    <a:cubicBezTo>
                      <a:pt x="797898" y="1285347"/>
                      <a:pt x="1412930" y="1986520"/>
                      <a:pt x="1592633" y="2273851"/>
                    </a:cubicBezTo>
                    <a:cubicBezTo>
                      <a:pt x="1066774" y="2657540"/>
                      <a:pt x="857850" y="2664990"/>
                      <a:pt x="602031" y="2663276"/>
                    </a:cubicBezTo>
                    <a:cubicBezTo>
                      <a:pt x="601655" y="1665118"/>
                      <a:pt x="614577" y="1263261"/>
                      <a:pt x="559" y="363954"/>
                    </a:cubicBezTo>
                    <a:close/>
                  </a:path>
                </a:pathLst>
              </a:custGeom>
              <a:solidFill>
                <a:srgbClr val="A26E3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03336CD-7693-4725-B06D-F23D643A0B73}"/>
                  </a:ext>
                </a:extLst>
              </p:cNvPr>
              <p:cNvSpPr/>
              <p:nvPr/>
            </p:nvSpPr>
            <p:spPr>
              <a:xfrm>
                <a:off x="5014547" y="1930401"/>
                <a:ext cx="4497753" cy="1833848"/>
              </a:xfrm>
              <a:custGeom>
                <a:avLst/>
                <a:gdLst>
                  <a:gd name="connsiteX0" fmla="*/ 0 w 3315421"/>
                  <a:gd name="connsiteY0" fmla="*/ 0 h 1251608"/>
                  <a:gd name="connsiteX1" fmla="*/ 3315421 w 3315421"/>
                  <a:gd name="connsiteY1" fmla="*/ 0 h 1251608"/>
                  <a:gd name="connsiteX2" fmla="*/ 3315421 w 3315421"/>
                  <a:gd name="connsiteY2" fmla="*/ 1251608 h 1251608"/>
                  <a:gd name="connsiteX3" fmla="*/ 0 w 3315421"/>
                  <a:gd name="connsiteY3" fmla="*/ 1251608 h 1251608"/>
                  <a:gd name="connsiteX4" fmla="*/ 0 w 3315421"/>
                  <a:gd name="connsiteY4" fmla="*/ 0 h 1251608"/>
                  <a:gd name="connsiteX0" fmla="*/ 1079500 w 4394921"/>
                  <a:gd name="connsiteY0" fmla="*/ 0 h 1251608"/>
                  <a:gd name="connsiteX1" fmla="*/ 4394921 w 4394921"/>
                  <a:gd name="connsiteY1" fmla="*/ 0 h 1251608"/>
                  <a:gd name="connsiteX2" fmla="*/ 4394921 w 4394921"/>
                  <a:gd name="connsiteY2" fmla="*/ 1251608 h 1251608"/>
                  <a:gd name="connsiteX3" fmla="*/ 0 w 4394921"/>
                  <a:gd name="connsiteY3" fmla="*/ 692808 h 1251608"/>
                  <a:gd name="connsiteX4" fmla="*/ 1079500 w 4394921"/>
                  <a:gd name="connsiteY4" fmla="*/ 0 h 1251608"/>
                  <a:gd name="connsiteX0" fmla="*/ 1079500 w 4394921"/>
                  <a:gd name="connsiteY0" fmla="*/ 0 h 1251608"/>
                  <a:gd name="connsiteX1" fmla="*/ 4394921 w 4394921"/>
                  <a:gd name="connsiteY1" fmla="*/ 0 h 1251608"/>
                  <a:gd name="connsiteX2" fmla="*/ 4394921 w 4394921"/>
                  <a:gd name="connsiteY2" fmla="*/ 1251608 h 1251608"/>
                  <a:gd name="connsiteX3" fmla="*/ 13421 w 4394921"/>
                  <a:gd name="connsiteY3" fmla="*/ 1193800 h 1251608"/>
                  <a:gd name="connsiteX4" fmla="*/ 0 w 4394921"/>
                  <a:gd name="connsiteY4" fmla="*/ 692808 h 1251608"/>
                  <a:gd name="connsiteX5" fmla="*/ 1079500 w 4394921"/>
                  <a:gd name="connsiteY5" fmla="*/ 0 h 1251608"/>
                  <a:gd name="connsiteX0" fmla="*/ 1167975 w 4483396"/>
                  <a:gd name="connsiteY0" fmla="*/ 0 h 1562652"/>
                  <a:gd name="connsiteX1" fmla="*/ 4483396 w 4483396"/>
                  <a:gd name="connsiteY1" fmla="*/ 0 h 1562652"/>
                  <a:gd name="connsiteX2" fmla="*/ 4483396 w 4483396"/>
                  <a:gd name="connsiteY2" fmla="*/ 1251608 h 1562652"/>
                  <a:gd name="connsiteX3" fmla="*/ 406696 w 4483396"/>
                  <a:gd name="connsiteY3" fmla="*/ 1562100 h 1562652"/>
                  <a:gd name="connsiteX4" fmla="*/ 101896 w 4483396"/>
                  <a:gd name="connsiteY4" fmla="*/ 1193800 h 1562652"/>
                  <a:gd name="connsiteX5" fmla="*/ 88475 w 4483396"/>
                  <a:gd name="connsiteY5" fmla="*/ 692808 h 1562652"/>
                  <a:gd name="connsiteX6" fmla="*/ 1167975 w 4483396"/>
                  <a:gd name="connsiteY6" fmla="*/ 0 h 1562652"/>
                  <a:gd name="connsiteX0" fmla="*/ 1079500 w 4394921"/>
                  <a:gd name="connsiteY0" fmla="*/ 0 h 1798543"/>
                  <a:gd name="connsiteX1" fmla="*/ 4394921 w 4394921"/>
                  <a:gd name="connsiteY1" fmla="*/ 0 h 1798543"/>
                  <a:gd name="connsiteX2" fmla="*/ 4394921 w 4394921"/>
                  <a:gd name="connsiteY2" fmla="*/ 1251608 h 1798543"/>
                  <a:gd name="connsiteX3" fmla="*/ 699221 w 4394921"/>
                  <a:gd name="connsiteY3" fmla="*/ 1790700 h 1798543"/>
                  <a:gd name="connsiteX4" fmla="*/ 318221 w 4394921"/>
                  <a:gd name="connsiteY4" fmla="*/ 1562100 h 1798543"/>
                  <a:gd name="connsiteX5" fmla="*/ 13421 w 4394921"/>
                  <a:gd name="connsiteY5" fmla="*/ 1193800 h 1798543"/>
                  <a:gd name="connsiteX6" fmla="*/ 0 w 4394921"/>
                  <a:gd name="connsiteY6" fmla="*/ 692808 h 1798543"/>
                  <a:gd name="connsiteX7" fmla="*/ 1079500 w 4394921"/>
                  <a:gd name="connsiteY7" fmla="*/ 0 h 1798543"/>
                  <a:gd name="connsiteX0" fmla="*/ 1079500 w 4394921"/>
                  <a:gd name="connsiteY0" fmla="*/ 0 h 1794587"/>
                  <a:gd name="connsiteX1" fmla="*/ 4394921 w 4394921"/>
                  <a:gd name="connsiteY1" fmla="*/ 0 h 1794587"/>
                  <a:gd name="connsiteX2" fmla="*/ 4394921 w 4394921"/>
                  <a:gd name="connsiteY2" fmla="*/ 1251608 h 1794587"/>
                  <a:gd name="connsiteX3" fmla="*/ 1080221 w 4394921"/>
                  <a:gd name="connsiteY3" fmla="*/ 1562100 h 1794587"/>
                  <a:gd name="connsiteX4" fmla="*/ 699221 w 4394921"/>
                  <a:gd name="connsiteY4" fmla="*/ 1790700 h 1794587"/>
                  <a:gd name="connsiteX5" fmla="*/ 318221 w 4394921"/>
                  <a:gd name="connsiteY5" fmla="*/ 1562100 h 1794587"/>
                  <a:gd name="connsiteX6" fmla="*/ 13421 w 4394921"/>
                  <a:gd name="connsiteY6" fmla="*/ 1193800 h 1794587"/>
                  <a:gd name="connsiteX7" fmla="*/ 0 w 4394921"/>
                  <a:gd name="connsiteY7" fmla="*/ 692808 h 1794587"/>
                  <a:gd name="connsiteX8" fmla="*/ 1079500 w 4394921"/>
                  <a:gd name="connsiteY8" fmla="*/ 0 h 1794587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270721 w 4394921"/>
                  <a:gd name="connsiteY3" fmla="*/ 1358900 h 1793873"/>
                  <a:gd name="connsiteX4" fmla="*/ 1080221 w 4394921"/>
                  <a:gd name="connsiteY4" fmla="*/ 1562100 h 1793873"/>
                  <a:gd name="connsiteX5" fmla="*/ 699221 w 4394921"/>
                  <a:gd name="connsiteY5" fmla="*/ 1790700 h 1793873"/>
                  <a:gd name="connsiteX6" fmla="*/ 318221 w 4394921"/>
                  <a:gd name="connsiteY6" fmla="*/ 1562100 h 1793873"/>
                  <a:gd name="connsiteX7" fmla="*/ 13421 w 4394921"/>
                  <a:gd name="connsiteY7" fmla="*/ 1193800 h 1793873"/>
                  <a:gd name="connsiteX8" fmla="*/ 0 w 4394921"/>
                  <a:gd name="connsiteY8" fmla="*/ 692808 h 1793873"/>
                  <a:gd name="connsiteX9" fmla="*/ 1079500 w 4394921"/>
                  <a:gd name="connsiteY9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486621 w 4394921"/>
                  <a:gd name="connsiteY3" fmla="*/ 1193800 h 1793873"/>
                  <a:gd name="connsiteX4" fmla="*/ 1270721 w 4394921"/>
                  <a:gd name="connsiteY4" fmla="*/ 1358900 h 1793873"/>
                  <a:gd name="connsiteX5" fmla="*/ 1080221 w 4394921"/>
                  <a:gd name="connsiteY5" fmla="*/ 1562100 h 1793873"/>
                  <a:gd name="connsiteX6" fmla="*/ 699221 w 4394921"/>
                  <a:gd name="connsiteY6" fmla="*/ 1790700 h 1793873"/>
                  <a:gd name="connsiteX7" fmla="*/ 318221 w 4394921"/>
                  <a:gd name="connsiteY7" fmla="*/ 1562100 h 1793873"/>
                  <a:gd name="connsiteX8" fmla="*/ 13421 w 4394921"/>
                  <a:gd name="connsiteY8" fmla="*/ 1193800 h 1793873"/>
                  <a:gd name="connsiteX9" fmla="*/ 0 w 4394921"/>
                  <a:gd name="connsiteY9" fmla="*/ 692808 h 1793873"/>
                  <a:gd name="connsiteX10" fmla="*/ 1079500 w 4394921"/>
                  <a:gd name="connsiteY10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715221 w 4394921"/>
                  <a:gd name="connsiteY3" fmla="*/ 1168400 h 1793873"/>
                  <a:gd name="connsiteX4" fmla="*/ 1486621 w 4394921"/>
                  <a:gd name="connsiteY4" fmla="*/ 1193800 h 1793873"/>
                  <a:gd name="connsiteX5" fmla="*/ 1270721 w 4394921"/>
                  <a:gd name="connsiteY5" fmla="*/ 1358900 h 1793873"/>
                  <a:gd name="connsiteX6" fmla="*/ 1080221 w 4394921"/>
                  <a:gd name="connsiteY6" fmla="*/ 1562100 h 1793873"/>
                  <a:gd name="connsiteX7" fmla="*/ 699221 w 4394921"/>
                  <a:gd name="connsiteY7" fmla="*/ 1790700 h 1793873"/>
                  <a:gd name="connsiteX8" fmla="*/ 318221 w 4394921"/>
                  <a:gd name="connsiteY8" fmla="*/ 1562100 h 1793873"/>
                  <a:gd name="connsiteX9" fmla="*/ 13421 w 4394921"/>
                  <a:gd name="connsiteY9" fmla="*/ 1193800 h 1793873"/>
                  <a:gd name="connsiteX10" fmla="*/ 0 w 4394921"/>
                  <a:gd name="connsiteY10" fmla="*/ 692808 h 1793873"/>
                  <a:gd name="connsiteX11" fmla="*/ 1079500 w 4394921"/>
                  <a:gd name="connsiteY11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931121 w 4394921"/>
                  <a:gd name="connsiteY3" fmla="*/ 1244600 h 1793873"/>
                  <a:gd name="connsiteX4" fmla="*/ 1715221 w 4394921"/>
                  <a:gd name="connsiteY4" fmla="*/ 1168400 h 1793873"/>
                  <a:gd name="connsiteX5" fmla="*/ 1486621 w 4394921"/>
                  <a:gd name="connsiteY5" fmla="*/ 1193800 h 1793873"/>
                  <a:gd name="connsiteX6" fmla="*/ 1270721 w 4394921"/>
                  <a:gd name="connsiteY6" fmla="*/ 1358900 h 1793873"/>
                  <a:gd name="connsiteX7" fmla="*/ 1080221 w 4394921"/>
                  <a:gd name="connsiteY7" fmla="*/ 1562100 h 1793873"/>
                  <a:gd name="connsiteX8" fmla="*/ 699221 w 4394921"/>
                  <a:gd name="connsiteY8" fmla="*/ 1790700 h 1793873"/>
                  <a:gd name="connsiteX9" fmla="*/ 318221 w 4394921"/>
                  <a:gd name="connsiteY9" fmla="*/ 1562100 h 1793873"/>
                  <a:gd name="connsiteX10" fmla="*/ 13421 w 4394921"/>
                  <a:gd name="connsiteY10" fmla="*/ 1193800 h 1793873"/>
                  <a:gd name="connsiteX11" fmla="*/ 0 w 4394921"/>
                  <a:gd name="connsiteY11" fmla="*/ 692808 h 1793873"/>
                  <a:gd name="connsiteX12" fmla="*/ 1079500 w 4394921"/>
                  <a:gd name="connsiteY12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2032721 w 4394921"/>
                  <a:gd name="connsiteY3" fmla="*/ 1676400 h 1793873"/>
                  <a:gd name="connsiteX4" fmla="*/ 1931121 w 4394921"/>
                  <a:gd name="connsiteY4" fmla="*/ 1244600 h 1793873"/>
                  <a:gd name="connsiteX5" fmla="*/ 1715221 w 4394921"/>
                  <a:gd name="connsiteY5" fmla="*/ 1168400 h 1793873"/>
                  <a:gd name="connsiteX6" fmla="*/ 1486621 w 4394921"/>
                  <a:gd name="connsiteY6" fmla="*/ 1193800 h 1793873"/>
                  <a:gd name="connsiteX7" fmla="*/ 1270721 w 4394921"/>
                  <a:gd name="connsiteY7" fmla="*/ 1358900 h 1793873"/>
                  <a:gd name="connsiteX8" fmla="*/ 1080221 w 4394921"/>
                  <a:gd name="connsiteY8" fmla="*/ 1562100 h 1793873"/>
                  <a:gd name="connsiteX9" fmla="*/ 699221 w 4394921"/>
                  <a:gd name="connsiteY9" fmla="*/ 1790700 h 1793873"/>
                  <a:gd name="connsiteX10" fmla="*/ 318221 w 4394921"/>
                  <a:gd name="connsiteY10" fmla="*/ 1562100 h 1793873"/>
                  <a:gd name="connsiteX11" fmla="*/ 13421 w 4394921"/>
                  <a:gd name="connsiteY11" fmla="*/ 1193800 h 1793873"/>
                  <a:gd name="connsiteX12" fmla="*/ 0 w 4394921"/>
                  <a:gd name="connsiteY12" fmla="*/ 692808 h 1793873"/>
                  <a:gd name="connsiteX13" fmla="*/ 1079500 w 4394921"/>
                  <a:gd name="connsiteY13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2566121 w 4394921"/>
                  <a:gd name="connsiteY3" fmla="*/ 1612900 h 1793873"/>
                  <a:gd name="connsiteX4" fmla="*/ 2032721 w 4394921"/>
                  <a:gd name="connsiteY4" fmla="*/ 1676400 h 1793873"/>
                  <a:gd name="connsiteX5" fmla="*/ 1931121 w 4394921"/>
                  <a:gd name="connsiteY5" fmla="*/ 1244600 h 1793873"/>
                  <a:gd name="connsiteX6" fmla="*/ 1715221 w 4394921"/>
                  <a:gd name="connsiteY6" fmla="*/ 1168400 h 1793873"/>
                  <a:gd name="connsiteX7" fmla="*/ 1486621 w 4394921"/>
                  <a:gd name="connsiteY7" fmla="*/ 1193800 h 1793873"/>
                  <a:gd name="connsiteX8" fmla="*/ 1270721 w 4394921"/>
                  <a:gd name="connsiteY8" fmla="*/ 1358900 h 1793873"/>
                  <a:gd name="connsiteX9" fmla="*/ 1080221 w 4394921"/>
                  <a:gd name="connsiteY9" fmla="*/ 1562100 h 1793873"/>
                  <a:gd name="connsiteX10" fmla="*/ 699221 w 4394921"/>
                  <a:gd name="connsiteY10" fmla="*/ 1790700 h 1793873"/>
                  <a:gd name="connsiteX11" fmla="*/ 318221 w 4394921"/>
                  <a:gd name="connsiteY11" fmla="*/ 1562100 h 1793873"/>
                  <a:gd name="connsiteX12" fmla="*/ 13421 w 4394921"/>
                  <a:gd name="connsiteY12" fmla="*/ 1193800 h 1793873"/>
                  <a:gd name="connsiteX13" fmla="*/ 0 w 4394921"/>
                  <a:gd name="connsiteY13" fmla="*/ 692808 h 1793873"/>
                  <a:gd name="connsiteX14" fmla="*/ 1079500 w 4394921"/>
                  <a:gd name="connsiteY14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2769321 w 4394921"/>
                  <a:gd name="connsiteY3" fmla="*/ 1460500 h 1793873"/>
                  <a:gd name="connsiteX4" fmla="*/ 2566121 w 4394921"/>
                  <a:gd name="connsiteY4" fmla="*/ 1612900 h 1793873"/>
                  <a:gd name="connsiteX5" fmla="*/ 2032721 w 4394921"/>
                  <a:gd name="connsiteY5" fmla="*/ 1676400 h 1793873"/>
                  <a:gd name="connsiteX6" fmla="*/ 1931121 w 4394921"/>
                  <a:gd name="connsiteY6" fmla="*/ 1244600 h 1793873"/>
                  <a:gd name="connsiteX7" fmla="*/ 1715221 w 4394921"/>
                  <a:gd name="connsiteY7" fmla="*/ 1168400 h 1793873"/>
                  <a:gd name="connsiteX8" fmla="*/ 1486621 w 4394921"/>
                  <a:gd name="connsiteY8" fmla="*/ 1193800 h 1793873"/>
                  <a:gd name="connsiteX9" fmla="*/ 1270721 w 4394921"/>
                  <a:gd name="connsiteY9" fmla="*/ 1358900 h 1793873"/>
                  <a:gd name="connsiteX10" fmla="*/ 1080221 w 4394921"/>
                  <a:gd name="connsiteY10" fmla="*/ 1562100 h 1793873"/>
                  <a:gd name="connsiteX11" fmla="*/ 699221 w 4394921"/>
                  <a:gd name="connsiteY11" fmla="*/ 1790700 h 1793873"/>
                  <a:gd name="connsiteX12" fmla="*/ 318221 w 4394921"/>
                  <a:gd name="connsiteY12" fmla="*/ 1562100 h 1793873"/>
                  <a:gd name="connsiteX13" fmla="*/ 13421 w 4394921"/>
                  <a:gd name="connsiteY13" fmla="*/ 1193800 h 1793873"/>
                  <a:gd name="connsiteX14" fmla="*/ 0 w 4394921"/>
                  <a:gd name="connsiteY14" fmla="*/ 692808 h 1793873"/>
                  <a:gd name="connsiteX15" fmla="*/ 1079500 w 4394921"/>
                  <a:gd name="connsiteY15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112221 w 4394921"/>
                  <a:gd name="connsiteY3" fmla="*/ 1155700 h 1793873"/>
                  <a:gd name="connsiteX4" fmla="*/ 2769321 w 4394921"/>
                  <a:gd name="connsiteY4" fmla="*/ 1460500 h 1793873"/>
                  <a:gd name="connsiteX5" fmla="*/ 2566121 w 4394921"/>
                  <a:gd name="connsiteY5" fmla="*/ 1612900 h 1793873"/>
                  <a:gd name="connsiteX6" fmla="*/ 2032721 w 4394921"/>
                  <a:gd name="connsiteY6" fmla="*/ 1676400 h 1793873"/>
                  <a:gd name="connsiteX7" fmla="*/ 1931121 w 4394921"/>
                  <a:gd name="connsiteY7" fmla="*/ 1244600 h 1793873"/>
                  <a:gd name="connsiteX8" fmla="*/ 1715221 w 4394921"/>
                  <a:gd name="connsiteY8" fmla="*/ 1168400 h 1793873"/>
                  <a:gd name="connsiteX9" fmla="*/ 1486621 w 4394921"/>
                  <a:gd name="connsiteY9" fmla="*/ 1193800 h 1793873"/>
                  <a:gd name="connsiteX10" fmla="*/ 1270721 w 4394921"/>
                  <a:gd name="connsiteY10" fmla="*/ 1358900 h 1793873"/>
                  <a:gd name="connsiteX11" fmla="*/ 1080221 w 4394921"/>
                  <a:gd name="connsiteY11" fmla="*/ 1562100 h 1793873"/>
                  <a:gd name="connsiteX12" fmla="*/ 699221 w 4394921"/>
                  <a:gd name="connsiteY12" fmla="*/ 1790700 h 1793873"/>
                  <a:gd name="connsiteX13" fmla="*/ 318221 w 4394921"/>
                  <a:gd name="connsiteY13" fmla="*/ 1562100 h 1793873"/>
                  <a:gd name="connsiteX14" fmla="*/ 13421 w 4394921"/>
                  <a:gd name="connsiteY14" fmla="*/ 1193800 h 1793873"/>
                  <a:gd name="connsiteX15" fmla="*/ 0 w 4394921"/>
                  <a:gd name="connsiteY15" fmla="*/ 692808 h 1793873"/>
                  <a:gd name="connsiteX16" fmla="*/ 1079500 w 4394921"/>
                  <a:gd name="connsiteY16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277321 w 4394921"/>
                  <a:gd name="connsiteY3" fmla="*/ 1130300 h 1793873"/>
                  <a:gd name="connsiteX4" fmla="*/ 3112221 w 4394921"/>
                  <a:gd name="connsiteY4" fmla="*/ 1155700 h 1793873"/>
                  <a:gd name="connsiteX5" fmla="*/ 2769321 w 4394921"/>
                  <a:gd name="connsiteY5" fmla="*/ 1460500 h 1793873"/>
                  <a:gd name="connsiteX6" fmla="*/ 2566121 w 4394921"/>
                  <a:gd name="connsiteY6" fmla="*/ 1612900 h 1793873"/>
                  <a:gd name="connsiteX7" fmla="*/ 2032721 w 4394921"/>
                  <a:gd name="connsiteY7" fmla="*/ 1676400 h 1793873"/>
                  <a:gd name="connsiteX8" fmla="*/ 1931121 w 4394921"/>
                  <a:gd name="connsiteY8" fmla="*/ 1244600 h 1793873"/>
                  <a:gd name="connsiteX9" fmla="*/ 1715221 w 4394921"/>
                  <a:gd name="connsiteY9" fmla="*/ 1168400 h 1793873"/>
                  <a:gd name="connsiteX10" fmla="*/ 1486621 w 4394921"/>
                  <a:gd name="connsiteY10" fmla="*/ 1193800 h 1793873"/>
                  <a:gd name="connsiteX11" fmla="*/ 1270721 w 4394921"/>
                  <a:gd name="connsiteY11" fmla="*/ 1358900 h 1793873"/>
                  <a:gd name="connsiteX12" fmla="*/ 1080221 w 4394921"/>
                  <a:gd name="connsiteY12" fmla="*/ 1562100 h 1793873"/>
                  <a:gd name="connsiteX13" fmla="*/ 699221 w 4394921"/>
                  <a:gd name="connsiteY13" fmla="*/ 1790700 h 1793873"/>
                  <a:gd name="connsiteX14" fmla="*/ 318221 w 4394921"/>
                  <a:gd name="connsiteY14" fmla="*/ 1562100 h 1793873"/>
                  <a:gd name="connsiteX15" fmla="*/ 13421 w 4394921"/>
                  <a:gd name="connsiteY15" fmla="*/ 1193800 h 1793873"/>
                  <a:gd name="connsiteX16" fmla="*/ 0 w 4394921"/>
                  <a:gd name="connsiteY16" fmla="*/ 692808 h 1793873"/>
                  <a:gd name="connsiteX17" fmla="*/ 1079500 w 4394921"/>
                  <a:gd name="connsiteY17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455121 w 4394921"/>
                  <a:gd name="connsiteY3" fmla="*/ 1320800 h 1793873"/>
                  <a:gd name="connsiteX4" fmla="*/ 3277321 w 4394921"/>
                  <a:gd name="connsiteY4" fmla="*/ 1130300 h 1793873"/>
                  <a:gd name="connsiteX5" fmla="*/ 3112221 w 4394921"/>
                  <a:gd name="connsiteY5" fmla="*/ 1155700 h 1793873"/>
                  <a:gd name="connsiteX6" fmla="*/ 2769321 w 4394921"/>
                  <a:gd name="connsiteY6" fmla="*/ 1460500 h 1793873"/>
                  <a:gd name="connsiteX7" fmla="*/ 2566121 w 4394921"/>
                  <a:gd name="connsiteY7" fmla="*/ 1612900 h 1793873"/>
                  <a:gd name="connsiteX8" fmla="*/ 2032721 w 4394921"/>
                  <a:gd name="connsiteY8" fmla="*/ 1676400 h 1793873"/>
                  <a:gd name="connsiteX9" fmla="*/ 1931121 w 4394921"/>
                  <a:gd name="connsiteY9" fmla="*/ 1244600 h 1793873"/>
                  <a:gd name="connsiteX10" fmla="*/ 1715221 w 4394921"/>
                  <a:gd name="connsiteY10" fmla="*/ 1168400 h 1793873"/>
                  <a:gd name="connsiteX11" fmla="*/ 1486621 w 4394921"/>
                  <a:gd name="connsiteY11" fmla="*/ 1193800 h 1793873"/>
                  <a:gd name="connsiteX12" fmla="*/ 1270721 w 4394921"/>
                  <a:gd name="connsiteY12" fmla="*/ 1358900 h 1793873"/>
                  <a:gd name="connsiteX13" fmla="*/ 1080221 w 4394921"/>
                  <a:gd name="connsiteY13" fmla="*/ 1562100 h 1793873"/>
                  <a:gd name="connsiteX14" fmla="*/ 699221 w 4394921"/>
                  <a:gd name="connsiteY14" fmla="*/ 1790700 h 1793873"/>
                  <a:gd name="connsiteX15" fmla="*/ 318221 w 4394921"/>
                  <a:gd name="connsiteY15" fmla="*/ 1562100 h 1793873"/>
                  <a:gd name="connsiteX16" fmla="*/ 13421 w 4394921"/>
                  <a:gd name="connsiteY16" fmla="*/ 1193800 h 1793873"/>
                  <a:gd name="connsiteX17" fmla="*/ 0 w 4394921"/>
                  <a:gd name="connsiteY17" fmla="*/ 692808 h 1793873"/>
                  <a:gd name="connsiteX18" fmla="*/ 1079500 w 4394921"/>
                  <a:gd name="connsiteY18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493221 w 4394921"/>
                  <a:gd name="connsiteY3" fmla="*/ 1549400 h 1793873"/>
                  <a:gd name="connsiteX4" fmla="*/ 3455121 w 4394921"/>
                  <a:gd name="connsiteY4" fmla="*/ 1320800 h 1793873"/>
                  <a:gd name="connsiteX5" fmla="*/ 3277321 w 4394921"/>
                  <a:gd name="connsiteY5" fmla="*/ 1130300 h 1793873"/>
                  <a:gd name="connsiteX6" fmla="*/ 3112221 w 4394921"/>
                  <a:gd name="connsiteY6" fmla="*/ 1155700 h 1793873"/>
                  <a:gd name="connsiteX7" fmla="*/ 2769321 w 4394921"/>
                  <a:gd name="connsiteY7" fmla="*/ 1460500 h 1793873"/>
                  <a:gd name="connsiteX8" fmla="*/ 2566121 w 4394921"/>
                  <a:gd name="connsiteY8" fmla="*/ 1612900 h 1793873"/>
                  <a:gd name="connsiteX9" fmla="*/ 2032721 w 4394921"/>
                  <a:gd name="connsiteY9" fmla="*/ 1676400 h 1793873"/>
                  <a:gd name="connsiteX10" fmla="*/ 1931121 w 4394921"/>
                  <a:gd name="connsiteY10" fmla="*/ 1244600 h 1793873"/>
                  <a:gd name="connsiteX11" fmla="*/ 1715221 w 4394921"/>
                  <a:gd name="connsiteY11" fmla="*/ 1168400 h 1793873"/>
                  <a:gd name="connsiteX12" fmla="*/ 1486621 w 4394921"/>
                  <a:gd name="connsiteY12" fmla="*/ 1193800 h 1793873"/>
                  <a:gd name="connsiteX13" fmla="*/ 1270721 w 4394921"/>
                  <a:gd name="connsiteY13" fmla="*/ 1358900 h 1793873"/>
                  <a:gd name="connsiteX14" fmla="*/ 1080221 w 4394921"/>
                  <a:gd name="connsiteY14" fmla="*/ 1562100 h 1793873"/>
                  <a:gd name="connsiteX15" fmla="*/ 699221 w 4394921"/>
                  <a:gd name="connsiteY15" fmla="*/ 1790700 h 1793873"/>
                  <a:gd name="connsiteX16" fmla="*/ 318221 w 4394921"/>
                  <a:gd name="connsiteY16" fmla="*/ 1562100 h 1793873"/>
                  <a:gd name="connsiteX17" fmla="*/ 13421 w 4394921"/>
                  <a:gd name="connsiteY17" fmla="*/ 1193800 h 1793873"/>
                  <a:gd name="connsiteX18" fmla="*/ 0 w 4394921"/>
                  <a:gd name="connsiteY18" fmla="*/ 692808 h 1793873"/>
                  <a:gd name="connsiteX19" fmla="*/ 1079500 w 4394921"/>
                  <a:gd name="connsiteY19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861521 w 4394921"/>
                  <a:gd name="connsiteY3" fmla="*/ 1625600 h 1793873"/>
                  <a:gd name="connsiteX4" fmla="*/ 3493221 w 4394921"/>
                  <a:gd name="connsiteY4" fmla="*/ 1549400 h 1793873"/>
                  <a:gd name="connsiteX5" fmla="*/ 3455121 w 4394921"/>
                  <a:gd name="connsiteY5" fmla="*/ 1320800 h 1793873"/>
                  <a:gd name="connsiteX6" fmla="*/ 3277321 w 4394921"/>
                  <a:gd name="connsiteY6" fmla="*/ 1130300 h 1793873"/>
                  <a:gd name="connsiteX7" fmla="*/ 3112221 w 4394921"/>
                  <a:gd name="connsiteY7" fmla="*/ 1155700 h 1793873"/>
                  <a:gd name="connsiteX8" fmla="*/ 2769321 w 4394921"/>
                  <a:gd name="connsiteY8" fmla="*/ 1460500 h 1793873"/>
                  <a:gd name="connsiteX9" fmla="*/ 2566121 w 4394921"/>
                  <a:gd name="connsiteY9" fmla="*/ 1612900 h 1793873"/>
                  <a:gd name="connsiteX10" fmla="*/ 2032721 w 4394921"/>
                  <a:gd name="connsiteY10" fmla="*/ 1676400 h 1793873"/>
                  <a:gd name="connsiteX11" fmla="*/ 1931121 w 4394921"/>
                  <a:gd name="connsiteY11" fmla="*/ 1244600 h 1793873"/>
                  <a:gd name="connsiteX12" fmla="*/ 1715221 w 4394921"/>
                  <a:gd name="connsiteY12" fmla="*/ 1168400 h 1793873"/>
                  <a:gd name="connsiteX13" fmla="*/ 1486621 w 4394921"/>
                  <a:gd name="connsiteY13" fmla="*/ 1193800 h 1793873"/>
                  <a:gd name="connsiteX14" fmla="*/ 1270721 w 4394921"/>
                  <a:gd name="connsiteY14" fmla="*/ 1358900 h 1793873"/>
                  <a:gd name="connsiteX15" fmla="*/ 1080221 w 4394921"/>
                  <a:gd name="connsiteY15" fmla="*/ 1562100 h 1793873"/>
                  <a:gd name="connsiteX16" fmla="*/ 699221 w 4394921"/>
                  <a:gd name="connsiteY16" fmla="*/ 1790700 h 1793873"/>
                  <a:gd name="connsiteX17" fmla="*/ 318221 w 4394921"/>
                  <a:gd name="connsiteY17" fmla="*/ 1562100 h 1793873"/>
                  <a:gd name="connsiteX18" fmla="*/ 13421 w 4394921"/>
                  <a:gd name="connsiteY18" fmla="*/ 1193800 h 1793873"/>
                  <a:gd name="connsiteX19" fmla="*/ 0 w 4394921"/>
                  <a:gd name="connsiteY19" fmla="*/ 692808 h 1793873"/>
                  <a:gd name="connsiteX20" fmla="*/ 1079500 w 4394921"/>
                  <a:gd name="connsiteY20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4077421 w 4394921"/>
                  <a:gd name="connsiteY3" fmla="*/ 1346200 h 1793873"/>
                  <a:gd name="connsiteX4" fmla="*/ 3861521 w 4394921"/>
                  <a:gd name="connsiteY4" fmla="*/ 1625600 h 1793873"/>
                  <a:gd name="connsiteX5" fmla="*/ 3493221 w 4394921"/>
                  <a:gd name="connsiteY5" fmla="*/ 1549400 h 1793873"/>
                  <a:gd name="connsiteX6" fmla="*/ 3455121 w 4394921"/>
                  <a:gd name="connsiteY6" fmla="*/ 1320800 h 1793873"/>
                  <a:gd name="connsiteX7" fmla="*/ 3277321 w 4394921"/>
                  <a:gd name="connsiteY7" fmla="*/ 1130300 h 1793873"/>
                  <a:gd name="connsiteX8" fmla="*/ 3112221 w 4394921"/>
                  <a:gd name="connsiteY8" fmla="*/ 1155700 h 1793873"/>
                  <a:gd name="connsiteX9" fmla="*/ 2769321 w 4394921"/>
                  <a:gd name="connsiteY9" fmla="*/ 1460500 h 1793873"/>
                  <a:gd name="connsiteX10" fmla="*/ 2566121 w 4394921"/>
                  <a:gd name="connsiteY10" fmla="*/ 1612900 h 1793873"/>
                  <a:gd name="connsiteX11" fmla="*/ 2032721 w 4394921"/>
                  <a:gd name="connsiteY11" fmla="*/ 1676400 h 1793873"/>
                  <a:gd name="connsiteX12" fmla="*/ 1931121 w 4394921"/>
                  <a:gd name="connsiteY12" fmla="*/ 1244600 h 1793873"/>
                  <a:gd name="connsiteX13" fmla="*/ 1715221 w 4394921"/>
                  <a:gd name="connsiteY13" fmla="*/ 1168400 h 1793873"/>
                  <a:gd name="connsiteX14" fmla="*/ 1486621 w 4394921"/>
                  <a:gd name="connsiteY14" fmla="*/ 1193800 h 1793873"/>
                  <a:gd name="connsiteX15" fmla="*/ 1270721 w 4394921"/>
                  <a:gd name="connsiteY15" fmla="*/ 1358900 h 1793873"/>
                  <a:gd name="connsiteX16" fmla="*/ 1080221 w 4394921"/>
                  <a:gd name="connsiteY16" fmla="*/ 1562100 h 1793873"/>
                  <a:gd name="connsiteX17" fmla="*/ 699221 w 4394921"/>
                  <a:gd name="connsiteY17" fmla="*/ 1790700 h 1793873"/>
                  <a:gd name="connsiteX18" fmla="*/ 318221 w 4394921"/>
                  <a:gd name="connsiteY18" fmla="*/ 1562100 h 1793873"/>
                  <a:gd name="connsiteX19" fmla="*/ 13421 w 4394921"/>
                  <a:gd name="connsiteY19" fmla="*/ 1193800 h 1793873"/>
                  <a:gd name="connsiteX20" fmla="*/ 0 w 4394921"/>
                  <a:gd name="connsiteY20" fmla="*/ 692808 h 1793873"/>
                  <a:gd name="connsiteX21" fmla="*/ 1079500 w 4394921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6210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6210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3924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3924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55278"/>
                  <a:gd name="connsiteX1" fmla="*/ 4497753 w 4497753"/>
                  <a:gd name="connsiteY1" fmla="*/ 0 h 1755278"/>
                  <a:gd name="connsiteX2" fmla="*/ 4497753 w 4497753"/>
                  <a:gd name="connsiteY2" fmla="*/ 1251608 h 1755278"/>
                  <a:gd name="connsiteX3" fmla="*/ 4180253 w 4497753"/>
                  <a:gd name="connsiteY3" fmla="*/ 1346200 h 1755278"/>
                  <a:gd name="connsiteX4" fmla="*/ 3964353 w 4497753"/>
                  <a:gd name="connsiteY4" fmla="*/ 1625600 h 1755278"/>
                  <a:gd name="connsiteX5" fmla="*/ 3596053 w 4497753"/>
                  <a:gd name="connsiteY5" fmla="*/ 1549400 h 1755278"/>
                  <a:gd name="connsiteX6" fmla="*/ 3557953 w 4497753"/>
                  <a:gd name="connsiteY6" fmla="*/ 1320800 h 1755278"/>
                  <a:gd name="connsiteX7" fmla="*/ 3380153 w 4497753"/>
                  <a:gd name="connsiteY7" fmla="*/ 1130300 h 1755278"/>
                  <a:gd name="connsiteX8" fmla="*/ 3215053 w 4497753"/>
                  <a:gd name="connsiteY8" fmla="*/ 1155700 h 1755278"/>
                  <a:gd name="connsiteX9" fmla="*/ 2872153 w 4497753"/>
                  <a:gd name="connsiteY9" fmla="*/ 1460500 h 1755278"/>
                  <a:gd name="connsiteX10" fmla="*/ 2668953 w 4497753"/>
                  <a:gd name="connsiteY10" fmla="*/ 1612900 h 1755278"/>
                  <a:gd name="connsiteX11" fmla="*/ 2135553 w 4497753"/>
                  <a:gd name="connsiteY11" fmla="*/ 1676400 h 1755278"/>
                  <a:gd name="connsiteX12" fmla="*/ 2033953 w 4497753"/>
                  <a:gd name="connsiteY12" fmla="*/ 1244600 h 1755278"/>
                  <a:gd name="connsiteX13" fmla="*/ 1818053 w 4497753"/>
                  <a:gd name="connsiteY13" fmla="*/ 1168400 h 1755278"/>
                  <a:gd name="connsiteX14" fmla="*/ 1589453 w 4497753"/>
                  <a:gd name="connsiteY14" fmla="*/ 1193800 h 1755278"/>
                  <a:gd name="connsiteX15" fmla="*/ 1373553 w 4497753"/>
                  <a:gd name="connsiteY15" fmla="*/ 1358900 h 1755278"/>
                  <a:gd name="connsiteX16" fmla="*/ 1183053 w 4497753"/>
                  <a:gd name="connsiteY16" fmla="*/ 1562100 h 1755278"/>
                  <a:gd name="connsiteX17" fmla="*/ 779193 w 4497753"/>
                  <a:gd name="connsiteY17" fmla="*/ 1737360 h 1755278"/>
                  <a:gd name="connsiteX18" fmla="*/ 421053 w 4497753"/>
                  <a:gd name="connsiteY18" fmla="*/ 1539240 h 1755278"/>
                  <a:gd name="connsiteX19" fmla="*/ 116253 w 4497753"/>
                  <a:gd name="connsiteY19" fmla="*/ 1193800 h 1755278"/>
                  <a:gd name="connsiteX20" fmla="*/ 102832 w 4497753"/>
                  <a:gd name="connsiteY20" fmla="*/ 692808 h 1755278"/>
                  <a:gd name="connsiteX21" fmla="*/ 1182332 w 4497753"/>
                  <a:gd name="connsiteY21" fmla="*/ 0 h 1755278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8305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8305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1950133 w 4497753"/>
                  <a:gd name="connsiteY12" fmla="*/ 118364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2323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72153 w 4497753"/>
                  <a:gd name="connsiteY9" fmla="*/ 146050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72153 w 4497753"/>
                  <a:gd name="connsiteY9" fmla="*/ 146050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11193 w 4497753"/>
                  <a:gd name="connsiteY9" fmla="*/ 143002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11193 w 4497753"/>
                  <a:gd name="connsiteY9" fmla="*/ 143002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11193 w 4497753"/>
                  <a:gd name="connsiteY9" fmla="*/ 143002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497753" h="1833848">
                    <a:moveTo>
                      <a:pt x="1182332" y="0"/>
                    </a:moveTo>
                    <a:lnTo>
                      <a:pt x="4497753" y="0"/>
                    </a:lnTo>
                    <a:lnTo>
                      <a:pt x="4497753" y="1251608"/>
                    </a:lnTo>
                    <a:cubicBezTo>
                      <a:pt x="4474470" y="1488675"/>
                      <a:pt x="4269153" y="1283868"/>
                      <a:pt x="4180253" y="1346200"/>
                    </a:cubicBezTo>
                    <a:cubicBezTo>
                      <a:pt x="4091353" y="1408532"/>
                      <a:pt x="4266613" y="1650153"/>
                      <a:pt x="3964353" y="1625600"/>
                    </a:cubicBezTo>
                    <a:cubicBezTo>
                      <a:pt x="3959273" y="1753447"/>
                      <a:pt x="3626956" y="2023110"/>
                      <a:pt x="3596053" y="1549400"/>
                    </a:cubicBezTo>
                    <a:cubicBezTo>
                      <a:pt x="3534670" y="1517650"/>
                      <a:pt x="3459740" y="1401233"/>
                      <a:pt x="3557953" y="1320800"/>
                    </a:cubicBezTo>
                    <a:cubicBezTo>
                      <a:pt x="3473286" y="1278467"/>
                      <a:pt x="3363643" y="1321647"/>
                      <a:pt x="3380153" y="1130300"/>
                    </a:cubicBezTo>
                    <a:cubicBezTo>
                      <a:pt x="3297603" y="1121833"/>
                      <a:pt x="3303106" y="1173480"/>
                      <a:pt x="3215053" y="1155700"/>
                    </a:cubicBezTo>
                    <a:cubicBezTo>
                      <a:pt x="3134620" y="1206500"/>
                      <a:pt x="3278130" y="1680210"/>
                      <a:pt x="2811193" y="1430020"/>
                    </a:cubicBezTo>
                    <a:cubicBezTo>
                      <a:pt x="2732876" y="1492250"/>
                      <a:pt x="2840403" y="1647190"/>
                      <a:pt x="2623233" y="1612900"/>
                    </a:cubicBezTo>
                    <a:cubicBezTo>
                      <a:pt x="2558463" y="1723390"/>
                      <a:pt x="2407756" y="2012103"/>
                      <a:pt x="2135553" y="1676400"/>
                    </a:cubicBezTo>
                    <a:cubicBezTo>
                      <a:pt x="2023370" y="1615017"/>
                      <a:pt x="1810856" y="1457537"/>
                      <a:pt x="2033953" y="1229360"/>
                    </a:cubicBezTo>
                    <a:cubicBezTo>
                      <a:pt x="1898910" y="1290743"/>
                      <a:pt x="1903990" y="1230630"/>
                      <a:pt x="1818053" y="1168400"/>
                    </a:cubicBezTo>
                    <a:cubicBezTo>
                      <a:pt x="1747356" y="1243330"/>
                      <a:pt x="1644910" y="1227243"/>
                      <a:pt x="1543733" y="1170940"/>
                    </a:cubicBezTo>
                    <a:cubicBezTo>
                      <a:pt x="1465416" y="1198457"/>
                      <a:pt x="1537806" y="1307677"/>
                      <a:pt x="1343073" y="1336040"/>
                    </a:cubicBezTo>
                    <a:cubicBezTo>
                      <a:pt x="1293120" y="1425363"/>
                      <a:pt x="1321483" y="1479550"/>
                      <a:pt x="1129713" y="1539240"/>
                    </a:cubicBezTo>
                    <a:cubicBezTo>
                      <a:pt x="1120823" y="1652270"/>
                      <a:pt x="937520" y="1814830"/>
                      <a:pt x="779193" y="1737360"/>
                    </a:cubicBezTo>
                    <a:cubicBezTo>
                      <a:pt x="666586" y="1873250"/>
                      <a:pt x="414703" y="1882563"/>
                      <a:pt x="421053" y="1539240"/>
                    </a:cubicBezTo>
                    <a:cubicBezTo>
                      <a:pt x="313103" y="1477857"/>
                      <a:pt x="-213827" y="1687932"/>
                      <a:pt x="116253" y="1193800"/>
                    </a:cubicBezTo>
                    <a:cubicBezTo>
                      <a:pt x="111779" y="1026803"/>
                      <a:pt x="-133994" y="859805"/>
                      <a:pt x="102832" y="692808"/>
                    </a:cubicBezTo>
                    <a:lnTo>
                      <a:pt x="1182332" y="0"/>
                    </a:lnTo>
                    <a:close/>
                  </a:path>
                </a:pathLst>
              </a:custGeom>
              <a:solidFill>
                <a:srgbClr val="B4C67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95A9A4E-3201-43A9-9185-DD2EC40A928D}"/>
                </a:ext>
              </a:extLst>
            </p:cNvPr>
            <p:cNvSpPr/>
            <p:nvPr/>
          </p:nvSpPr>
          <p:spPr>
            <a:xfrm>
              <a:off x="2632276" y="4707271"/>
              <a:ext cx="7183295" cy="2367115"/>
            </a:xfrm>
            <a:custGeom>
              <a:avLst/>
              <a:gdLst>
                <a:gd name="connsiteX0" fmla="*/ 0 w 6153262"/>
                <a:gd name="connsiteY0" fmla="*/ 0 h 908936"/>
                <a:gd name="connsiteX1" fmla="*/ 6153262 w 6153262"/>
                <a:gd name="connsiteY1" fmla="*/ 0 h 908936"/>
                <a:gd name="connsiteX2" fmla="*/ 6153262 w 6153262"/>
                <a:gd name="connsiteY2" fmla="*/ 908936 h 908936"/>
                <a:gd name="connsiteX3" fmla="*/ 0 w 6153262"/>
                <a:gd name="connsiteY3" fmla="*/ 908936 h 908936"/>
                <a:gd name="connsiteX4" fmla="*/ 0 w 6153262"/>
                <a:gd name="connsiteY4" fmla="*/ 0 h 908936"/>
                <a:gd name="connsiteX0" fmla="*/ 0 w 6353287"/>
                <a:gd name="connsiteY0" fmla="*/ 466725 h 908936"/>
                <a:gd name="connsiteX1" fmla="*/ 6353287 w 6353287"/>
                <a:gd name="connsiteY1" fmla="*/ 0 h 908936"/>
                <a:gd name="connsiteX2" fmla="*/ 6353287 w 6353287"/>
                <a:gd name="connsiteY2" fmla="*/ 908936 h 908936"/>
                <a:gd name="connsiteX3" fmla="*/ 200025 w 6353287"/>
                <a:gd name="connsiteY3" fmla="*/ 908936 h 908936"/>
                <a:gd name="connsiteX4" fmla="*/ 0 w 6353287"/>
                <a:gd name="connsiteY4" fmla="*/ 466725 h 908936"/>
                <a:gd name="connsiteX0" fmla="*/ 0 w 6353287"/>
                <a:gd name="connsiteY0" fmla="*/ 466725 h 908936"/>
                <a:gd name="connsiteX1" fmla="*/ 1276351 w 6353287"/>
                <a:gd name="connsiteY1" fmla="*/ 319229 h 908936"/>
                <a:gd name="connsiteX2" fmla="*/ 6353287 w 6353287"/>
                <a:gd name="connsiteY2" fmla="*/ 0 h 908936"/>
                <a:gd name="connsiteX3" fmla="*/ 6353287 w 6353287"/>
                <a:gd name="connsiteY3" fmla="*/ 908936 h 908936"/>
                <a:gd name="connsiteX4" fmla="*/ 200025 w 6353287"/>
                <a:gd name="connsiteY4" fmla="*/ 908936 h 908936"/>
                <a:gd name="connsiteX5" fmla="*/ 0 w 6353287"/>
                <a:gd name="connsiteY5" fmla="*/ 466725 h 908936"/>
                <a:gd name="connsiteX0" fmla="*/ 0 w 6353287"/>
                <a:gd name="connsiteY0" fmla="*/ 466725 h 908936"/>
                <a:gd name="connsiteX1" fmla="*/ 1276351 w 6353287"/>
                <a:gd name="connsiteY1" fmla="*/ 319229 h 908936"/>
                <a:gd name="connsiteX2" fmla="*/ 1562101 w 6353287"/>
                <a:gd name="connsiteY2" fmla="*/ 185879 h 908936"/>
                <a:gd name="connsiteX3" fmla="*/ 6353287 w 6353287"/>
                <a:gd name="connsiteY3" fmla="*/ 0 h 908936"/>
                <a:gd name="connsiteX4" fmla="*/ 6353287 w 6353287"/>
                <a:gd name="connsiteY4" fmla="*/ 908936 h 908936"/>
                <a:gd name="connsiteX5" fmla="*/ 200025 w 6353287"/>
                <a:gd name="connsiteY5" fmla="*/ 908936 h 908936"/>
                <a:gd name="connsiteX6" fmla="*/ 0 w 6353287"/>
                <a:gd name="connsiteY6" fmla="*/ 466725 h 908936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6353287 w 6353287"/>
                <a:gd name="connsiteY4" fmla="*/ 90346 h 999282"/>
                <a:gd name="connsiteX5" fmla="*/ 6353287 w 6353287"/>
                <a:gd name="connsiteY5" fmla="*/ 999282 h 999282"/>
                <a:gd name="connsiteX6" fmla="*/ 200025 w 6353287"/>
                <a:gd name="connsiteY6" fmla="*/ 999282 h 999282"/>
                <a:gd name="connsiteX7" fmla="*/ 0 w 6353287"/>
                <a:gd name="connsiteY7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6353287 w 6353287"/>
                <a:gd name="connsiteY5" fmla="*/ 90346 h 999282"/>
                <a:gd name="connsiteX6" fmla="*/ 6353287 w 6353287"/>
                <a:gd name="connsiteY6" fmla="*/ 999282 h 999282"/>
                <a:gd name="connsiteX7" fmla="*/ 200025 w 6353287"/>
                <a:gd name="connsiteY7" fmla="*/ 999282 h 999282"/>
                <a:gd name="connsiteX8" fmla="*/ 0 w 6353287"/>
                <a:gd name="connsiteY8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6353287 w 6353287"/>
                <a:gd name="connsiteY6" fmla="*/ 90346 h 999282"/>
                <a:gd name="connsiteX7" fmla="*/ 6353287 w 6353287"/>
                <a:gd name="connsiteY7" fmla="*/ 999282 h 999282"/>
                <a:gd name="connsiteX8" fmla="*/ 200025 w 6353287"/>
                <a:gd name="connsiteY8" fmla="*/ 999282 h 999282"/>
                <a:gd name="connsiteX9" fmla="*/ 0 w 6353287"/>
                <a:gd name="connsiteY9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6353287 w 6353287"/>
                <a:gd name="connsiteY7" fmla="*/ 90346 h 999282"/>
                <a:gd name="connsiteX8" fmla="*/ 6353287 w 6353287"/>
                <a:gd name="connsiteY8" fmla="*/ 999282 h 999282"/>
                <a:gd name="connsiteX9" fmla="*/ 200025 w 6353287"/>
                <a:gd name="connsiteY9" fmla="*/ 999282 h 999282"/>
                <a:gd name="connsiteX10" fmla="*/ 0 w 6353287"/>
                <a:gd name="connsiteY10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6353287 w 6353287"/>
                <a:gd name="connsiteY8" fmla="*/ 90346 h 999282"/>
                <a:gd name="connsiteX9" fmla="*/ 6353287 w 6353287"/>
                <a:gd name="connsiteY9" fmla="*/ 999282 h 999282"/>
                <a:gd name="connsiteX10" fmla="*/ 200025 w 6353287"/>
                <a:gd name="connsiteY10" fmla="*/ 999282 h 999282"/>
                <a:gd name="connsiteX11" fmla="*/ 0 w 6353287"/>
                <a:gd name="connsiteY11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2190751 w 6353287"/>
                <a:gd name="connsiteY8" fmla="*/ 619125 h 999282"/>
                <a:gd name="connsiteX9" fmla="*/ 6353287 w 6353287"/>
                <a:gd name="connsiteY9" fmla="*/ 90346 h 999282"/>
                <a:gd name="connsiteX10" fmla="*/ 6353287 w 6353287"/>
                <a:gd name="connsiteY10" fmla="*/ 999282 h 999282"/>
                <a:gd name="connsiteX11" fmla="*/ 200025 w 6353287"/>
                <a:gd name="connsiteY11" fmla="*/ 999282 h 999282"/>
                <a:gd name="connsiteX12" fmla="*/ 0 w 6353287"/>
                <a:gd name="connsiteY12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2190751 w 6353287"/>
                <a:gd name="connsiteY8" fmla="*/ 619125 h 999282"/>
                <a:gd name="connsiteX9" fmla="*/ 3267076 w 6353287"/>
                <a:gd name="connsiteY9" fmla="*/ 838200 h 999282"/>
                <a:gd name="connsiteX10" fmla="*/ 6353287 w 6353287"/>
                <a:gd name="connsiteY10" fmla="*/ 90346 h 999282"/>
                <a:gd name="connsiteX11" fmla="*/ 6353287 w 6353287"/>
                <a:gd name="connsiteY11" fmla="*/ 999282 h 999282"/>
                <a:gd name="connsiteX12" fmla="*/ 200025 w 6353287"/>
                <a:gd name="connsiteY12" fmla="*/ 999282 h 999282"/>
                <a:gd name="connsiteX13" fmla="*/ 0 w 6353287"/>
                <a:gd name="connsiteY13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2190751 w 6353287"/>
                <a:gd name="connsiteY8" fmla="*/ 619125 h 999282"/>
                <a:gd name="connsiteX9" fmla="*/ 3267076 w 6353287"/>
                <a:gd name="connsiteY9" fmla="*/ 838200 h 999282"/>
                <a:gd name="connsiteX10" fmla="*/ 4724401 w 6353287"/>
                <a:gd name="connsiteY10" fmla="*/ 857250 h 999282"/>
                <a:gd name="connsiteX11" fmla="*/ 6353287 w 6353287"/>
                <a:gd name="connsiteY11" fmla="*/ 90346 h 999282"/>
                <a:gd name="connsiteX12" fmla="*/ 6353287 w 6353287"/>
                <a:gd name="connsiteY12" fmla="*/ 999282 h 999282"/>
                <a:gd name="connsiteX13" fmla="*/ 200025 w 6353287"/>
                <a:gd name="connsiteY13" fmla="*/ 999282 h 999282"/>
                <a:gd name="connsiteX14" fmla="*/ 0 w 6353287"/>
                <a:gd name="connsiteY14" fmla="*/ 557071 h 999282"/>
                <a:gd name="connsiteX0" fmla="*/ 0 w 6448537"/>
                <a:gd name="connsiteY0" fmla="*/ 557071 h 999282"/>
                <a:gd name="connsiteX1" fmla="*/ 1276351 w 6448537"/>
                <a:gd name="connsiteY1" fmla="*/ 409575 h 999282"/>
                <a:gd name="connsiteX2" fmla="*/ 1562101 w 6448537"/>
                <a:gd name="connsiteY2" fmla="*/ 276225 h 999282"/>
                <a:gd name="connsiteX3" fmla="*/ 1752601 w 6448537"/>
                <a:gd name="connsiteY3" fmla="*/ 0 h 999282"/>
                <a:gd name="connsiteX4" fmla="*/ 1714501 w 6448537"/>
                <a:gd name="connsiteY4" fmla="*/ 361950 h 999282"/>
                <a:gd name="connsiteX5" fmla="*/ 2162176 w 6448537"/>
                <a:gd name="connsiteY5" fmla="*/ 47625 h 999282"/>
                <a:gd name="connsiteX6" fmla="*/ 2009776 w 6448537"/>
                <a:gd name="connsiteY6" fmla="*/ 447675 h 999282"/>
                <a:gd name="connsiteX7" fmla="*/ 2333626 w 6448537"/>
                <a:gd name="connsiteY7" fmla="*/ 314325 h 999282"/>
                <a:gd name="connsiteX8" fmla="*/ 2190751 w 6448537"/>
                <a:gd name="connsiteY8" fmla="*/ 619125 h 999282"/>
                <a:gd name="connsiteX9" fmla="*/ 3267076 w 6448537"/>
                <a:gd name="connsiteY9" fmla="*/ 838200 h 999282"/>
                <a:gd name="connsiteX10" fmla="*/ 4724401 w 6448537"/>
                <a:gd name="connsiteY10" fmla="*/ 857250 h 999282"/>
                <a:gd name="connsiteX11" fmla="*/ 6448537 w 6448537"/>
                <a:gd name="connsiteY11" fmla="*/ 147496 h 999282"/>
                <a:gd name="connsiteX12" fmla="*/ 6353287 w 6448537"/>
                <a:gd name="connsiteY12" fmla="*/ 999282 h 999282"/>
                <a:gd name="connsiteX13" fmla="*/ 200025 w 6448537"/>
                <a:gd name="connsiteY13" fmla="*/ 999282 h 999282"/>
                <a:gd name="connsiteX14" fmla="*/ 0 w 6448537"/>
                <a:gd name="connsiteY14" fmla="*/ 557071 h 999282"/>
                <a:gd name="connsiteX0" fmla="*/ 0 w 6505141"/>
                <a:gd name="connsiteY0" fmla="*/ 557071 h 999282"/>
                <a:gd name="connsiteX1" fmla="*/ 1276351 w 6505141"/>
                <a:gd name="connsiteY1" fmla="*/ 409575 h 999282"/>
                <a:gd name="connsiteX2" fmla="*/ 1562101 w 6505141"/>
                <a:gd name="connsiteY2" fmla="*/ 276225 h 999282"/>
                <a:gd name="connsiteX3" fmla="*/ 1752601 w 6505141"/>
                <a:gd name="connsiteY3" fmla="*/ 0 h 999282"/>
                <a:gd name="connsiteX4" fmla="*/ 1714501 w 6505141"/>
                <a:gd name="connsiteY4" fmla="*/ 361950 h 999282"/>
                <a:gd name="connsiteX5" fmla="*/ 2162176 w 6505141"/>
                <a:gd name="connsiteY5" fmla="*/ 47625 h 999282"/>
                <a:gd name="connsiteX6" fmla="*/ 2009776 w 6505141"/>
                <a:gd name="connsiteY6" fmla="*/ 447675 h 999282"/>
                <a:gd name="connsiteX7" fmla="*/ 2333626 w 6505141"/>
                <a:gd name="connsiteY7" fmla="*/ 314325 h 999282"/>
                <a:gd name="connsiteX8" fmla="*/ 2190751 w 6505141"/>
                <a:gd name="connsiteY8" fmla="*/ 619125 h 999282"/>
                <a:gd name="connsiteX9" fmla="*/ 3267076 w 6505141"/>
                <a:gd name="connsiteY9" fmla="*/ 838200 h 999282"/>
                <a:gd name="connsiteX10" fmla="*/ 4724401 w 6505141"/>
                <a:gd name="connsiteY10" fmla="*/ 857250 h 999282"/>
                <a:gd name="connsiteX11" fmla="*/ 6448537 w 6505141"/>
                <a:gd name="connsiteY11" fmla="*/ 147496 h 999282"/>
                <a:gd name="connsiteX12" fmla="*/ 6353287 w 6505141"/>
                <a:gd name="connsiteY12" fmla="*/ 999282 h 999282"/>
                <a:gd name="connsiteX13" fmla="*/ 200025 w 6505141"/>
                <a:gd name="connsiteY13" fmla="*/ 999282 h 999282"/>
                <a:gd name="connsiteX14" fmla="*/ 0 w 6505141"/>
                <a:gd name="connsiteY14" fmla="*/ 557071 h 999282"/>
                <a:gd name="connsiteX0" fmla="*/ 0 w 6547755"/>
                <a:gd name="connsiteY0" fmla="*/ 557071 h 999282"/>
                <a:gd name="connsiteX1" fmla="*/ 1276351 w 6547755"/>
                <a:gd name="connsiteY1" fmla="*/ 409575 h 999282"/>
                <a:gd name="connsiteX2" fmla="*/ 1562101 w 6547755"/>
                <a:gd name="connsiteY2" fmla="*/ 276225 h 999282"/>
                <a:gd name="connsiteX3" fmla="*/ 1752601 w 6547755"/>
                <a:gd name="connsiteY3" fmla="*/ 0 h 999282"/>
                <a:gd name="connsiteX4" fmla="*/ 1714501 w 6547755"/>
                <a:gd name="connsiteY4" fmla="*/ 361950 h 999282"/>
                <a:gd name="connsiteX5" fmla="*/ 2162176 w 6547755"/>
                <a:gd name="connsiteY5" fmla="*/ 47625 h 999282"/>
                <a:gd name="connsiteX6" fmla="*/ 2009776 w 6547755"/>
                <a:gd name="connsiteY6" fmla="*/ 447675 h 999282"/>
                <a:gd name="connsiteX7" fmla="*/ 2333626 w 6547755"/>
                <a:gd name="connsiteY7" fmla="*/ 314325 h 999282"/>
                <a:gd name="connsiteX8" fmla="*/ 2190751 w 6547755"/>
                <a:gd name="connsiteY8" fmla="*/ 619125 h 999282"/>
                <a:gd name="connsiteX9" fmla="*/ 3267076 w 6547755"/>
                <a:gd name="connsiteY9" fmla="*/ 838200 h 999282"/>
                <a:gd name="connsiteX10" fmla="*/ 4724401 w 6547755"/>
                <a:gd name="connsiteY10" fmla="*/ 857250 h 999282"/>
                <a:gd name="connsiteX11" fmla="*/ 6448537 w 6547755"/>
                <a:gd name="connsiteY11" fmla="*/ 147496 h 999282"/>
                <a:gd name="connsiteX12" fmla="*/ 6353287 w 6547755"/>
                <a:gd name="connsiteY12" fmla="*/ 999282 h 999282"/>
                <a:gd name="connsiteX13" fmla="*/ 200025 w 6547755"/>
                <a:gd name="connsiteY13" fmla="*/ 999282 h 999282"/>
                <a:gd name="connsiteX14" fmla="*/ 0 w 6547755"/>
                <a:gd name="connsiteY14" fmla="*/ 557071 h 999282"/>
                <a:gd name="connsiteX0" fmla="*/ 0 w 6547755"/>
                <a:gd name="connsiteY0" fmla="*/ 557071 h 1194015"/>
                <a:gd name="connsiteX1" fmla="*/ 1276351 w 6547755"/>
                <a:gd name="connsiteY1" fmla="*/ 409575 h 1194015"/>
                <a:gd name="connsiteX2" fmla="*/ 1562101 w 6547755"/>
                <a:gd name="connsiteY2" fmla="*/ 276225 h 1194015"/>
                <a:gd name="connsiteX3" fmla="*/ 1752601 w 6547755"/>
                <a:gd name="connsiteY3" fmla="*/ 0 h 1194015"/>
                <a:gd name="connsiteX4" fmla="*/ 1714501 w 6547755"/>
                <a:gd name="connsiteY4" fmla="*/ 361950 h 1194015"/>
                <a:gd name="connsiteX5" fmla="*/ 2162176 w 6547755"/>
                <a:gd name="connsiteY5" fmla="*/ 47625 h 1194015"/>
                <a:gd name="connsiteX6" fmla="*/ 2009776 w 6547755"/>
                <a:gd name="connsiteY6" fmla="*/ 447675 h 1194015"/>
                <a:gd name="connsiteX7" fmla="*/ 2333626 w 6547755"/>
                <a:gd name="connsiteY7" fmla="*/ 314325 h 1194015"/>
                <a:gd name="connsiteX8" fmla="*/ 2190751 w 6547755"/>
                <a:gd name="connsiteY8" fmla="*/ 619125 h 1194015"/>
                <a:gd name="connsiteX9" fmla="*/ 3267076 w 6547755"/>
                <a:gd name="connsiteY9" fmla="*/ 838200 h 1194015"/>
                <a:gd name="connsiteX10" fmla="*/ 4724401 w 6547755"/>
                <a:gd name="connsiteY10" fmla="*/ 857250 h 1194015"/>
                <a:gd name="connsiteX11" fmla="*/ 6448537 w 6547755"/>
                <a:gd name="connsiteY11" fmla="*/ 147496 h 1194015"/>
                <a:gd name="connsiteX12" fmla="*/ 6353287 w 6547755"/>
                <a:gd name="connsiteY12" fmla="*/ 999282 h 1194015"/>
                <a:gd name="connsiteX13" fmla="*/ 200025 w 6547755"/>
                <a:gd name="connsiteY13" fmla="*/ 999282 h 1194015"/>
                <a:gd name="connsiteX14" fmla="*/ 0 w 6547755"/>
                <a:gd name="connsiteY14" fmla="*/ 557071 h 1194015"/>
                <a:gd name="connsiteX0" fmla="*/ 0 w 6547755"/>
                <a:gd name="connsiteY0" fmla="*/ 557071 h 1196515"/>
                <a:gd name="connsiteX1" fmla="*/ 1276351 w 6547755"/>
                <a:gd name="connsiteY1" fmla="*/ 409575 h 1196515"/>
                <a:gd name="connsiteX2" fmla="*/ 1562101 w 6547755"/>
                <a:gd name="connsiteY2" fmla="*/ 276225 h 1196515"/>
                <a:gd name="connsiteX3" fmla="*/ 1752601 w 6547755"/>
                <a:gd name="connsiteY3" fmla="*/ 0 h 1196515"/>
                <a:gd name="connsiteX4" fmla="*/ 1714501 w 6547755"/>
                <a:gd name="connsiteY4" fmla="*/ 361950 h 1196515"/>
                <a:gd name="connsiteX5" fmla="*/ 2162176 w 6547755"/>
                <a:gd name="connsiteY5" fmla="*/ 47625 h 1196515"/>
                <a:gd name="connsiteX6" fmla="*/ 2009776 w 6547755"/>
                <a:gd name="connsiteY6" fmla="*/ 447675 h 1196515"/>
                <a:gd name="connsiteX7" fmla="*/ 2333626 w 6547755"/>
                <a:gd name="connsiteY7" fmla="*/ 314325 h 1196515"/>
                <a:gd name="connsiteX8" fmla="*/ 2190751 w 6547755"/>
                <a:gd name="connsiteY8" fmla="*/ 619125 h 1196515"/>
                <a:gd name="connsiteX9" fmla="*/ 3267076 w 6547755"/>
                <a:gd name="connsiteY9" fmla="*/ 838200 h 1196515"/>
                <a:gd name="connsiteX10" fmla="*/ 4724401 w 6547755"/>
                <a:gd name="connsiteY10" fmla="*/ 857250 h 1196515"/>
                <a:gd name="connsiteX11" fmla="*/ 6448537 w 6547755"/>
                <a:gd name="connsiteY11" fmla="*/ 147496 h 1196515"/>
                <a:gd name="connsiteX12" fmla="*/ 6353287 w 6547755"/>
                <a:gd name="connsiteY12" fmla="*/ 999282 h 1196515"/>
                <a:gd name="connsiteX13" fmla="*/ 171450 w 6547755"/>
                <a:gd name="connsiteY13" fmla="*/ 1008807 h 1196515"/>
                <a:gd name="connsiteX14" fmla="*/ 0 w 6547755"/>
                <a:gd name="connsiteY14" fmla="*/ 557071 h 1196515"/>
                <a:gd name="connsiteX0" fmla="*/ 0 w 6547755"/>
                <a:gd name="connsiteY0" fmla="*/ 557071 h 1268229"/>
                <a:gd name="connsiteX1" fmla="*/ 1276351 w 6547755"/>
                <a:gd name="connsiteY1" fmla="*/ 409575 h 1268229"/>
                <a:gd name="connsiteX2" fmla="*/ 1562101 w 6547755"/>
                <a:gd name="connsiteY2" fmla="*/ 276225 h 1268229"/>
                <a:gd name="connsiteX3" fmla="*/ 1752601 w 6547755"/>
                <a:gd name="connsiteY3" fmla="*/ 0 h 1268229"/>
                <a:gd name="connsiteX4" fmla="*/ 1714501 w 6547755"/>
                <a:gd name="connsiteY4" fmla="*/ 361950 h 1268229"/>
                <a:gd name="connsiteX5" fmla="*/ 2162176 w 6547755"/>
                <a:gd name="connsiteY5" fmla="*/ 47625 h 1268229"/>
                <a:gd name="connsiteX6" fmla="*/ 2009776 w 6547755"/>
                <a:gd name="connsiteY6" fmla="*/ 447675 h 1268229"/>
                <a:gd name="connsiteX7" fmla="*/ 2333626 w 6547755"/>
                <a:gd name="connsiteY7" fmla="*/ 314325 h 1268229"/>
                <a:gd name="connsiteX8" fmla="*/ 2190751 w 6547755"/>
                <a:gd name="connsiteY8" fmla="*/ 619125 h 1268229"/>
                <a:gd name="connsiteX9" fmla="*/ 3267076 w 6547755"/>
                <a:gd name="connsiteY9" fmla="*/ 838200 h 1268229"/>
                <a:gd name="connsiteX10" fmla="*/ 4724401 w 6547755"/>
                <a:gd name="connsiteY10" fmla="*/ 857250 h 1268229"/>
                <a:gd name="connsiteX11" fmla="*/ 6448537 w 6547755"/>
                <a:gd name="connsiteY11" fmla="*/ 147496 h 1268229"/>
                <a:gd name="connsiteX12" fmla="*/ 6353287 w 6547755"/>
                <a:gd name="connsiteY12" fmla="*/ 999282 h 1268229"/>
                <a:gd name="connsiteX13" fmla="*/ 171450 w 6547755"/>
                <a:gd name="connsiteY13" fmla="*/ 1008807 h 1268229"/>
                <a:gd name="connsiteX14" fmla="*/ 0 w 6547755"/>
                <a:gd name="connsiteY14" fmla="*/ 557071 h 1268229"/>
                <a:gd name="connsiteX0" fmla="*/ 0 w 6547755"/>
                <a:gd name="connsiteY0" fmla="*/ 577073 h 1288231"/>
                <a:gd name="connsiteX1" fmla="*/ 1276351 w 6547755"/>
                <a:gd name="connsiteY1" fmla="*/ 429577 h 1288231"/>
                <a:gd name="connsiteX2" fmla="*/ 1190626 w 6547755"/>
                <a:gd name="connsiteY2" fmla="*/ 952 h 1288231"/>
                <a:gd name="connsiteX3" fmla="*/ 1562101 w 6547755"/>
                <a:gd name="connsiteY3" fmla="*/ 296227 h 1288231"/>
                <a:gd name="connsiteX4" fmla="*/ 1752601 w 6547755"/>
                <a:gd name="connsiteY4" fmla="*/ 20002 h 1288231"/>
                <a:gd name="connsiteX5" fmla="*/ 1714501 w 6547755"/>
                <a:gd name="connsiteY5" fmla="*/ 381952 h 1288231"/>
                <a:gd name="connsiteX6" fmla="*/ 2162176 w 6547755"/>
                <a:gd name="connsiteY6" fmla="*/ 67627 h 1288231"/>
                <a:gd name="connsiteX7" fmla="*/ 2009776 w 6547755"/>
                <a:gd name="connsiteY7" fmla="*/ 467677 h 1288231"/>
                <a:gd name="connsiteX8" fmla="*/ 2333626 w 6547755"/>
                <a:gd name="connsiteY8" fmla="*/ 334327 h 1288231"/>
                <a:gd name="connsiteX9" fmla="*/ 2190751 w 6547755"/>
                <a:gd name="connsiteY9" fmla="*/ 639127 h 1288231"/>
                <a:gd name="connsiteX10" fmla="*/ 3267076 w 6547755"/>
                <a:gd name="connsiteY10" fmla="*/ 858202 h 1288231"/>
                <a:gd name="connsiteX11" fmla="*/ 4724401 w 6547755"/>
                <a:gd name="connsiteY11" fmla="*/ 877252 h 1288231"/>
                <a:gd name="connsiteX12" fmla="*/ 6448537 w 6547755"/>
                <a:gd name="connsiteY12" fmla="*/ 167498 h 1288231"/>
                <a:gd name="connsiteX13" fmla="*/ 6353287 w 6547755"/>
                <a:gd name="connsiteY13" fmla="*/ 1019284 h 1288231"/>
                <a:gd name="connsiteX14" fmla="*/ 171450 w 6547755"/>
                <a:gd name="connsiteY14" fmla="*/ 1028809 h 1288231"/>
                <a:gd name="connsiteX15" fmla="*/ 0 w 6547755"/>
                <a:gd name="connsiteY15" fmla="*/ 577073 h 1288231"/>
                <a:gd name="connsiteX0" fmla="*/ 0 w 6547755"/>
                <a:gd name="connsiteY0" fmla="*/ 605583 h 1316741"/>
                <a:gd name="connsiteX1" fmla="*/ 1276351 w 6547755"/>
                <a:gd name="connsiteY1" fmla="*/ 458087 h 1316741"/>
                <a:gd name="connsiteX2" fmla="*/ 1171576 w 6547755"/>
                <a:gd name="connsiteY2" fmla="*/ 887 h 1316741"/>
                <a:gd name="connsiteX3" fmla="*/ 1562101 w 6547755"/>
                <a:gd name="connsiteY3" fmla="*/ 324737 h 1316741"/>
                <a:gd name="connsiteX4" fmla="*/ 1752601 w 6547755"/>
                <a:gd name="connsiteY4" fmla="*/ 48512 h 1316741"/>
                <a:gd name="connsiteX5" fmla="*/ 1714501 w 6547755"/>
                <a:gd name="connsiteY5" fmla="*/ 410462 h 1316741"/>
                <a:gd name="connsiteX6" fmla="*/ 2162176 w 6547755"/>
                <a:gd name="connsiteY6" fmla="*/ 96137 h 1316741"/>
                <a:gd name="connsiteX7" fmla="*/ 2009776 w 6547755"/>
                <a:gd name="connsiteY7" fmla="*/ 496187 h 1316741"/>
                <a:gd name="connsiteX8" fmla="*/ 2333626 w 6547755"/>
                <a:gd name="connsiteY8" fmla="*/ 362837 h 1316741"/>
                <a:gd name="connsiteX9" fmla="*/ 2190751 w 6547755"/>
                <a:gd name="connsiteY9" fmla="*/ 667637 h 1316741"/>
                <a:gd name="connsiteX10" fmla="*/ 3267076 w 6547755"/>
                <a:gd name="connsiteY10" fmla="*/ 886712 h 1316741"/>
                <a:gd name="connsiteX11" fmla="*/ 4724401 w 6547755"/>
                <a:gd name="connsiteY11" fmla="*/ 905762 h 1316741"/>
                <a:gd name="connsiteX12" fmla="*/ 6448537 w 6547755"/>
                <a:gd name="connsiteY12" fmla="*/ 196008 h 1316741"/>
                <a:gd name="connsiteX13" fmla="*/ 6353287 w 6547755"/>
                <a:gd name="connsiteY13" fmla="*/ 1047794 h 1316741"/>
                <a:gd name="connsiteX14" fmla="*/ 171450 w 6547755"/>
                <a:gd name="connsiteY14" fmla="*/ 1057319 h 1316741"/>
                <a:gd name="connsiteX15" fmla="*/ 0 w 6547755"/>
                <a:gd name="connsiteY15" fmla="*/ 605583 h 1316741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62101 w 6547755"/>
                <a:gd name="connsiteY3" fmla="*/ 357956 h 1349960"/>
                <a:gd name="connsiteX4" fmla="*/ 1752601 w 6547755"/>
                <a:gd name="connsiteY4" fmla="*/ 81731 h 1349960"/>
                <a:gd name="connsiteX5" fmla="*/ 1714501 w 6547755"/>
                <a:gd name="connsiteY5" fmla="*/ 44368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52601 w 6547755"/>
                <a:gd name="connsiteY4" fmla="*/ 81731 h 1349960"/>
                <a:gd name="connsiteX5" fmla="*/ 1714501 w 6547755"/>
                <a:gd name="connsiteY5" fmla="*/ 44368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714501 w 6547755"/>
                <a:gd name="connsiteY5" fmla="*/ 44368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456347 w 7004102"/>
                <a:gd name="connsiteY0" fmla="*/ 638802 h 3792603"/>
                <a:gd name="connsiteX1" fmla="*/ 1732698 w 7004102"/>
                <a:gd name="connsiteY1" fmla="*/ 491306 h 3792603"/>
                <a:gd name="connsiteX2" fmla="*/ 1627923 w 7004102"/>
                <a:gd name="connsiteY2" fmla="*/ 34106 h 3792603"/>
                <a:gd name="connsiteX3" fmla="*/ 1989873 w 7004102"/>
                <a:gd name="connsiteY3" fmla="*/ 357956 h 3792603"/>
                <a:gd name="connsiteX4" fmla="*/ 2170848 w 7004102"/>
                <a:gd name="connsiteY4" fmla="*/ 81731 h 3792603"/>
                <a:gd name="connsiteX5" fmla="*/ 2151798 w 7004102"/>
                <a:gd name="connsiteY5" fmla="*/ 424631 h 3792603"/>
                <a:gd name="connsiteX6" fmla="*/ 2618523 w 7004102"/>
                <a:gd name="connsiteY6" fmla="*/ 129356 h 3792603"/>
                <a:gd name="connsiteX7" fmla="*/ 2456598 w 7004102"/>
                <a:gd name="connsiteY7" fmla="*/ 519881 h 3792603"/>
                <a:gd name="connsiteX8" fmla="*/ 2789973 w 7004102"/>
                <a:gd name="connsiteY8" fmla="*/ 396056 h 3792603"/>
                <a:gd name="connsiteX9" fmla="*/ 2618523 w 7004102"/>
                <a:gd name="connsiteY9" fmla="*/ 691331 h 3792603"/>
                <a:gd name="connsiteX10" fmla="*/ 3723423 w 7004102"/>
                <a:gd name="connsiteY10" fmla="*/ 919931 h 3792603"/>
                <a:gd name="connsiteX11" fmla="*/ 5180748 w 7004102"/>
                <a:gd name="connsiteY11" fmla="*/ 938981 h 3792603"/>
                <a:gd name="connsiteX12" fmla="*/ 6904884 w 7004102"/>
                <a:gd name="connsiteY12" fmla="*/ 229227 h 3792603"/>
                <a:gd name="connsiteX13" fmla="*/ 6809634 w 7004102"/>
                <a:gd name="connsiteY13" fmla="*/ 1081013 h 3792603"/>
                <a:gd name="connsiteX14" fmla="*/ 0 w 7004102"/>
                <a:gd name="connsiteY14" fmla="*/ 3774176 h 3792603"/>
                <a:gd name="connsiteX15" fmla="*/ 456347 w 7004102"/>
                <a:gd name="connsiteY15" fmla="*/ 638802 h 3792603"/>
                <a:gd name="connsiteX0" fmla="*/ 456347 w 7183295"/>
                <a:gd name="connsiteY0" fmla="*/ 638802 h 4047476"/>
                <a:gd name="connsiteX1" fmla="*/ 1732698 w 7183295"/>
                <a:gd name="connsiteY1" fmla="*/ 491306 h 4047476"/>
                <a:gd name="connsiteX2" fmla="*/ 1627923 w 7183295"/>
                <a:gd name="connsiteY2" fmla="*/ 34106 h 4047476"/>
                <a:gd name="connsiteX3" fmla="*/ 1989873 w 7183295"/>
                <a:gd name="connsiteY3" fmla="*/ 357956 h 4047476"/>
                <a:gd name="connsiteX4" fmla="*/ 2170848 w 7183295"/>
                <a:gd name="connsiteY4" fmla="*/ 81731 h 4047476"/>
                <a:gd name="connsiteX5" fmla="*/ 2151798 w 7183295"/>
                <a:gd name="connsiteY5" fmla="*/ 424631 h 4047476"/>
                <a:gd name="connsiteX6" fmla="*/ 2618523 w 7183295"/>
                <a:gd name="connsiteY6" fmla="*/ 129356 h 4047476"/>
                <a:gd name="connsiteX7" fmla="*/ 2456598 w 7183295"/>
                <a:gd name="connsiteY7" fmla="*/ 519881 h 4047476"/>
                <a:gd name="connsiteX8" fmla="*/ 2789973 w 7183295"/>
                <a:gd name="connsiteY8" fmla="*/ 396056 h 4047476"/>
                <a:gd name="connsiteX9" fmla="*/ 2618523 w 7183295"/>
                <a:gd name="connsiteY9" fmla="*/ 691331 h 4047476"/>
                <a:gd name="connsiteX10" fmla="*/ 3723423 w 7183295"/>
                <a:gd name="connsiteY10" fmla="*/ 919931 h 4047476"/>
                <a:gd name="connsiteX11" fmla="*/ 5180748 w 7183295"/>
                <a:gd name="connsiteY11" fmla="*/ 938981 h 4047476"/>
                <a:gd name="connsiteX12" fmla="*/ 6904884 w 7183295"/>
                <a:gd name="connsiteY12" fmla="*/ 229227 h 4047476"/>
                <a:gd name="connsiteX13" fmla="*/ 7096237 w 7183295"/>
                <a:gd name="connsiteY13" fmla="*/ 3787990 h 4047476"/>
                <a:gd name="connsiteX14" fmla="*/ 0 w 7183295"/>
                <a:gd name="connsiteY14" fmla="*/ 3774176 h 4047476"/>
                <a:gd name="connsiteX15" fmla="*/ 456347 w 7183295"/>
                <a:gd name="connsiteY15" fmla="*/ 638802 h 4047476"/>
                <a:gd name="connsiteX0" fmla="*/ 388108 w 7183295"/>
                <a:gd name="connsiteY0" fmla="*/ 638802 h 4047476"/>
                <a:gd name="connsiteX1" fmla="*/ 1732698 w 7183295"/>
                <a:gd name="connsiteY1" fmla="*/ 491306 h 4047476"/>
                <a:gd name="connsiteX2" fmla="*/ 1627923 w 7183295"/>
                <a:gd name="connsiteY2" fmla="*/ 34106 h 4047476"/>
                <a:gd name="connsiteX3" fmla="*/ 1989873 w 7183295"/>
                <a:gd name="connsiteY3" fmla="*/ 357956 h 4047476"/>
                <a:gd name="connsiteX4" fmla="*/ 2170848 w 7183295"/>
                <a:gd name="connsiteY4" fmla="*/ 81731 h 4047476"/>
                <a:gd name="connsiteX5" fmla="*/ 2151798 w 7183295"/>
                <a:gd name="connsiteY5" fmla="*/ 424631 h 4047476"/>
                <a:gd name="connsiteX6" fmla="*/ 2618523 w 7183295"/>
                <a:gd name="connsiteY6" fmla="*/ 129356 h 4047476"/>
                <a:gd name="connsiteX7" fmla="*/ 2456598 w 7183295"/>
                <a:gd name="connsiteY7" fmla="*/ 519881 h 4047476"/>
                <a:gd name="connsiteX8" fmla="*/ 2789973 w 7183295"/>
                <a:gd name="connsiteY8" fmla="*/ 396056 h 4047476"/>
                <a:gd name="connsiteX9" fmla="*/ 2618523 w 7183295"/>
                <a:gd name="connsiteY9" fmla="*/ 691331 h 4047476"/>
                <a:gd name="connsiteX10" fmla="*/ 3723423 w 7183295"/>
                <a:gd name="connsiteY10" fmla="*/ 919931 h 4047476"/>
                <a:gd name="connsiteX11" fmla="*/ 5180748 w 7183295"/>
                <a:gd name="connsiteY11" fmla="*/ 938981 h 4047476"/>
                <a:gd name="connsiteX12" fmla="*/ 6904884 w 7183295"/>
                <a:gd name="connsiteY12" fmla="*/ 229227 h 4047476"/>
                <a:gd name="connsiteX13" fmla="*/ 7096237 w 7183295"/>
                <a:gd name="connsiteY13" fmla="*/ 3787990 h 4047476"/>
                <a:gd name="connsiteX14" fmla="*/ 0 w 7183295"/>
                <a:gd name="connsiteY14" fmla="*/ 3774176 h 4047476"/>
                <a:gd name="connsiteX15" fmla="*/ 388108 w 7183295"/>
                <a:gd name="connsiteY15" fmla="*/ 638802 h 4047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3295" h="4047476">
                  <a:moveTo>
                    <a:pt x="388108" y="638802"/>
                  </a:moveTo>
                  <a:cubicBezTo>
                    <a:pt x="1400933" y="218162"/>
                    <a:pt x="1310423" y="521421"/>
                    <a:pt x="1732698" y="491306"/>
                  </a:cubicBezTo>
                  <a:cubicBezTo>
                    <a:pt x="1967648" y="455611"/>
                    <a:pt x="1580298" y="56331"/>
                    <a:pt x="1627923" y="34106"/>
                  </a:cubicBezTo>
                  <a:cubicBezTo>
                    <a:pt x="2047023" y="-140519"/>
                    <a:pt x="1932723" y="415106"/>
                    <a:pt x="1989873" y="357956"/>
                  </a:cubicBezTo>
                  <a:cubicBezTo>
                    <a:pt x="2062898" y="354781"/>
                    <a:pt x="2097823" y="84906"/>
                    <a:pt x="2170848" y="81731"/>
                  </a:cubicBezTo>
                  <a:cubicBezTo>
                    <a:pt x="2256573" y="84906"/>
                    <a:pt x="2066073" y="421456"/>
                    <a:pt x="2151798" y="424631"/>
                  </a:cubicBezTo>
                  <a:cubicBezTo>
                    <a:pt x="2237523" y="418281"/>
                    <a:pt x="2532798" y="135706"/>
                    <a:pt x="2618523" y="129356"/>
                  </a:cubicBezTo>
                  <a:cubicBezTo>
                    <a:pt x="2704248" y="135706"/>
                    <a:pt x="2370873" y="513531"/>
                    <a:pt x="2456598" y="519881"/>
                  </a:cubicBezTo>
                  <a:cubicBezTo>
                    <a:pt x="2548673" y="513531"/>
                    <a:pt x="2697898" y="402406"/>
                    <a:pt x="2789973" y="396056"/>
                  </a:cubicBezTo>
                  <a:cubicBezTo>
                    <a:pt x="2872523" y="389706"/>
                    <a:pt x="2535973" y="697681"/>
                    <a:pt x="2618523" y="691331"/>
                  </a:cubicBezTo>
                  <a:cubicBezTo>
                    <a:pt x="3447198" y="532581"/>
                    <a:pt x="3437673" y="964381"/>
                    <a:pt x="3723423" y="919931"/>
                  </a:cubicBezTo>
                  <a:cubicBezTo>
                    <a:pt x="4602898" y="440506"/>
                    <a:pt x="5091848" y="923106"/>
                    <a:pt x="5180748" y="938981"/>
                  </a:cubicBezTo>
                  <a:cubicBezTo>
                    <a:pt x="5984060" y="207096"/>
                    <a:pt x="6415897" y="189587"/>
                    <a:pt x="6904884" y="229227"/>
                  </a:cubicBezTo>
                  <a:cubicBezTo>
                    <a:pt x="7063634" y="817956"/>
                    <a:pt x="7318487" y="3675511"/>
                    <a:pt x="7096237" y="3787990"/>
                  </a:cubicBezTo>
                  <a:cubicBezTo>
                    <a:pt x="4111700" y="4226140"/>
                    <a:pt x="955712" y="4031351"/>
                    <a:pt x="0" y="3774176"/>
                  </a:cubicBezTo>
                  <a:lnTo>
                    <a:pt x="388108" y="638802"/>
                  </a:lnTo>
                  <a:close/>
                </a:path>
              </a:pathLst>
            </a:custGeom>
            <a:solidFill>
              <a:srgbClr val="98BF5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48D5C49-86EB-47E0-9B3F-FDCEF4D1C033}"/>
              </a:ext>
            </a:extLst>
          </p:cNvPr>
          <p:cNvSpPr/>
          <p:nvPr/>
        </p:nvSpPr>
        <p:spPr>
          <a:xfrm>
            <a:off x="1884820" y="6392434"/>
            <a:ext cx="4382256" cy="245931"/>
          </a:xfrm>
          <a:custGeom>
            <a:avLst/>
            <a:gdLst>
              <a:gd name="connsiteX0" fmla="*/ 2522220 w 2522220"/>
              <a:gd name="connsiteY0" fmla="*/ 0 h 68580"/>
              <a:gd name="connsiteX1" fmla="*/ 0 w 2522220"/>
              <a:gd name="connsiteY1" fmla="*/ 68580 h 68580"/>
              <a:gd name="connsiteX2" fmla="*/ 0 w 2522220"/>
              <a:gd name="connsiteY2" fmla="*/ 68580 h 68580"/>
              <a:gd name="connsiteX0" fmla="*/ 2522220 w 2522220"/>
              <a:gd name="connsiteY0" fmla="*/ 121310 h 189890"/>
              <a:gd name="connsiteX1" fmla="*/ 0 w 2522220"/>
              <a:gd name="connsiteY1" fmla="*/ 189890 h 189890"/>
              <a:gd name="connsiteX2" fmla="*/ 0 w 2522220"/>
              <a:gd name="connsiteY2" fmla="*/ 189890 h 189890"/>
              <a:gd name="connsiteX0" fmla="*/ 2522220 w 2522220"/>
              <a:gd name="connsiteY0" fmla="*/ 165730 h 234310"/>
              <a:gd name="connsiteX1" fmla="*/ 0 w 2522220"/>
              <a:gd name="connsiteY1" fmla="*/ 234310 h 234310"/>
              <a:gd name="connsiteX2" fmla="*/ 0 w 2522220"/>
              <a:gd name="connsiteY2" fmla="*/ 234310 h 23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2220" h="234310">
                <a:moveTo>
                  <a:pt x="2522220" y="165730"/>
                </a:moveTo>
                <a:cubicBezTo>
                  <a:pt x="2169160" y="36190"/>
                  <a:pt x="1168400" y="-161930"/>
                  <a:pt x="0" y="234310"/>
                </a:cubicBezTo>
                <a:lnTo>
                  <a:pt x="0" y="234310"/>
                </a:lnTo>
              </a:path>
            </a:pathLst>
          </a:custGeom>
          <a:solidFill>
            <a:srgbClr val="6EB83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F0985A3-1637-4DA3-B6B0-A2D0DA1F3BB7}"/>
              </a:ext>
            </a:extLst>
          </p:cNvPr>
          <p:cNvSpPr/>
          <p:nvPr/>
        </p:nvSpPr>
        <p:spPr>
          <a:xfrm>
            <a:off x="3208765" y="6402432"/>
            <a:ext cx="8721484" cy="585843"/>
          </a:xfrm>
          <a:custGeom>
            <a:avLst/>
            <a:gdLst>
              <a:gd name="connsiteX0" fmla="*/ 0 w 5000625"/>
              <a:gd name="connsiteY0" fmla="*/ 485775 h 485775"/>
              <a:gd name="connsiteX1" fmla="*/ 5000625 w 5000625"/>
              <a:gd name="connsiteY1" fmla="*/ 0 h 485775"/>
              <a:gd name="connsiteX2" fmla="*/ 5000625 w 5000625"/>
              <a:gd name="connsiteY2" fmla="*/ 0 h 485775"/>
              <a:gd name="connsiteX0" fmla="*/ 0 w 5000625"/>
              <a:gd name="connsiteY0" fmla="*/ 485775 h 485775"/>
              <a:gd name="connsiteX1" fmla="*/ 5000625 w 5000625"/>
              <a:gd name="connsiteY1" fmla="*/ 0 h 485775"/>
              <a:gd name="connsiteX2" fmla="*/ 5000625 w 5000625"/>
              <a:gd name="connsiteY2" fmla="*/ 0 h 485775"/>
              <a:gd name="connsiteX0" fmla="*/ 0 w 5019675"/>
              <a:gd name="connsiteY0" fmla="*/ 485775 h 485775"/>
              <a:gd name="connsiteX1" fmla="*/ 5000625 w 5019675"/>
              <a:gd name="connsiteY1" fmla="*/ 0 h 485775"/>
              <a:gd name="connsiteX2" fmla="*/ 5019675 w 5019675"/>
              <a:gd name="connsiteY2" fmla="*/ 209550 h 485775"/>
              <a:gd name="connsiteX0" fmla="*/ 0 w 5019675"/>
              <a:gd name="connsiteY0" fmla="*/ 276225 h 276225"/>
              <a:gd name="connsiteX1" fmla="*/ 5019675 w 5019675"/>
              <a:gd name="connsiteY1" fmla="*/ 0 h 276225"/>
              <a:gd name="connsiteX0" fmla="*/ 0 w 5019675"/>
              <a:gd name="connsiteY0" fmla="*/ 485335 h 485335"/>
              <a:gd name="connsiteX1" fmla="*/ 5019675 w 5019675"/>
              <a:gd name="connsiteY1" fmla="*/ 209110 h 485335"/>
              <a:gd name="connsiteX0" fmla="*/ 0 w 5019675"/>
              <a:gd name="connsiteY0" fmla="*/ 587229 h 587229"/>
              <a:gd name="connsiteX1" fmla="*/ 5019675 w 5019675"/>
              <a:gd name="connsiteY1" fmla="*/ 311004 h 587229"/>
              <a:gd name="connsiteX0" fmla="*/ 0 w 5019675"/>
              <a:gd name="connsiteY0" fmla="*/ 558160 h 558160"/>
              <a:gd name="connsiteX1" fmla="*/ 5019675 w 5019675"/>
              <a:gd name="connsiteY1" fmla="*/ 281935 h 55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019675" h="558160">
                <a:moveTo>
                  <a:pt x="0" y="558160"/>
                </a:moveTo>
                <a:cubicBezTo>
                  <a:pt x="1349375" y="-10165"/>
                  <a:pt x="4641850" y="-216540"/>
                  <a:pt x="5019675" y="281935"/>
                </a:cubicBezTo>
              </a:path>
            </a:pathLst>
          </a:custGeom>
          <a:solidFill>
            <a:srgbClr val="6EB83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1D40B8E-84E0-4E61-AE2F-5041A26D519D}"/>
              </a:ext>
            </a:extLst>
          </p:cNvPr>
          <p:cNvGrpSpPr/>
          <p:nvPr/>
        </p:nvGrpSpPr>
        <p:grpSpPr>
          <a:xfrm>
            <a:off x="543093" y="5777451"/>
            <a:ext cx="11564946" cy="1594822"/>
            <a:chOff x="2961565" y="5694867"/>
            <a:chExt cx="6656238" cy="15194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915B6-0D5C-4D07-96C1-6C5FD5E1E80B}"/>
                </a:ext>
              </a:extLst>
            </p:cNvPr>
            <p:cNvSpPr/>
            <p:nvPr/>
          </p:nvSpPr>
          <p:spPr>
            <a:xfrm>
              <a:off x="8515349" y="5694867"/>
              <a:ext cx="1003801" cy="1001207"/>
            </a:xfrm>
            <a:custGeom>
              <a:avLst/>
              <a:gdLst>
                <a:gd name="connsiteX0" fmla="*/ 0 w 651376"/>
                <a:gd name="connsiteY0" fmla="*/ 0 h 742950"/>
                <a:gd name="connsiteX1" fmla="*/ 651376 w 651376"/>
                <a:gd name="connsiteY1" fmla="*/ 0 h 742950"/>
                <a:gd name="connsiteX2" fmla="*/ 651376 w 651376"/>
                <a:gd name="connsiteY2" fmla="*/ 742950 h 742950"/>
                <a:gd name="connsiteX3" fmla="*/ 0 w 651376"/>
                <a:gd name="connsiteY3" fmla="*/ 742950 h 742950"/>
                <a:gd name="connsiteX4" fmla="*/ 0 w 651376"/>
                <a:gd name="connsiteY4" fmla="*/ 0 h 742950"/>
                <a:gd name="connsiteX0" fmla="*/ 0 w 1003801"/>
                <a:gd name="connsiteY0" fmla="*/ 333375 h 742950"/>
                <a:gd name="connsiteX1" fmla="*/ 1003801 w 1003801"/>
                <a:gd name="connsiteY1" fmla="*/ 0 h 742950"/>
                <a:gd name="connsiteX2" fmla="*/ 1003801 w 1003801"/>
                <a:gd name="connsiteY2" fmla="*/ 742950 h 742950"/>
                <a:gd name="connsiteX3" fmla="*/ 352425 w 1003801"/>
                <a:gd name="connsiteY3" fmla="*/ 742950 h 742950"/>
                <a:gd name="connsiteX4" fmla="*/ 0 w 1003801"/>
                <a:gd name="connsiteY4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1003801 w 1003801"/>
                <a:gd name="connsiteY2" fmla="*/ 0 h 742950"/>
                <a:gd name="connsiteX3" fmla="*/ 1003801 w 1003801"/>
                <a:gd name="connsiteY3" fmla="*/ 742950 h 742950"/>
                <a:gd name="connsiteX4" fmla="*/ 352425 w 1003801"/>
                <a:gd name="connsiteY4" fmla="*/ 742950 h 742950"/>
                <a:gd name="connsiteX5" fmla="*/ 0 w 1003801"/>
                <a:gd name="connsiteY5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1003801 w 1003801"/>
                <a:gd name="connsiteY3" fmla="*/ 0 h 742950"/>
                <a:gd name="connsiteX4" fmla="*/ 1003801 w 1003801"/>
                <a:gd name="connsiteY4" fmla="*/ 742950 h 742950"/>
                <a:gd name="connsiteX5" fmla="*/ 352425 w 1003801"/>
                <a:gd name="connsiteY5" fmla="*/ 742950 h 742950"/>
                <a:gd name="connsiteX6" fmla="*/ 0 w 1003801"/>
                <a:gd name="connsiteY6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454026 w 1003801"/>
                <a:gd name="connsiteY3" fmla="*/ 19050 h 742950"/>
                <a:gd name="connsiteX4" fmla="*/ 1003801 w 1003801"/>
                <a:gd name="connsiteY4" fmla="*/ 0 h 742950"/>
                <a:gd name="connsiteX5" fmla="*/ 1003801 w 1003801"/>
                <a:gd name="connsiteY5" fmla="*/ 742950 h 742950"/>
                <a:gd name="connsiteX6" fmla="*/ 352425 w 1003801"/>
                <a:gd name="connsiteY6" fmla="*/ 742950 h 742950"/>
                <a:gd name="connsiteX7" fmla="*/ 0 w 1003801"/>
                <a:gd name="connsiteY7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454026 w 1003801"/>
                <a:gd name="connsiteY3" fmla="*/ 19050 h 742950"/>
                <a:gd name="connsiteX4" fmla="*/ 657226 w 1003801"/>
                <a:gd name="connsiteY4" fmla="*/ 0 h 742950"/>
                <a:gd name="connsiteX5" fmla="*/ 1003801 w 1003801"/>
                <a:gd name="connsiteY5" fmla="*/ 0 h 742950"/>
                <a:gd name="connsiteX6" fmla="*/ 1003801 w 1003801"/>
                <a:gd name="connsiteY6" fmla="*/ 742950 h 742950"/>
                <a:gd name="connsiteX7" fmla="*/ 352425 w 1003801"/>
                <a:gd name="connsiteY7" fmla="*/ 742950 h 742950"/>
                <a:gd name="connsiteX8" fmla="*/ 0 w 1003801"/>
                <a:gd name="connsiteY8" fmla="*/ 333375 h 742950"/>
                <a:gd name="connsiteX0" fmla="*/ 0 w 1003801"/>
                <a:gd name="connsiteY0" fmla="*/ 394052 h 803627"/>
                <a:gd name="connsiteX1" fmla="*/ 314326 w 1003801"/>
                <a:gd name="connsiteY1" fmla="*/ 298802 h 803627"/>
                <a:gd name="connsiteX2" fmla="*/ 327026 w 1003801"/>
                <a:gd name="connsiteY2" fmla="*/ 197202 h 803627"/>
                <a:gd name="connsiteX3" fmla="*/ 454026 w 1003801"/>
                <a:gd name="connsiteY3" fmla="*/ 79727 h 803627"/>
                <a:gd name="connsiteX4" fmla="*/ 657226 w 1003801"/>
                <a:gd name="connsiteY4" fmla="*/ 60677 h 803627"/>
                <a:gd name="connsiteX5" fmla="*/ 1003801 w 1003801"/>
                <a:gd name="connsiteY5" fmla="*/ 60677 h 803627"/>
                <a:gd name="connsiteX6" fmla="*/ 1003801 w 1003801"/>
                <a:gd name="connsiteY6" fmla="*/ 803627 h 803627"/>
                <a:gd name="connsiteX7" fmla="*/ 352425 w 1003801"/>
                <a:gd name="connsiteY7" fmla="*/ 803627 h 803627"/>
                <a:gd name="connsiteX8" fmla="*/ 0 w 1003801"/>
                <a:gd name="connsiteY8" fmla="*/ 394052 h 803627"/>
                <a:gd name="connsiteX0" fmla="*/ 0 w 1003801"/>
                <a:gd name="connsiteY0" fmla="*/ 433024 h 842599"/>
                <a:gd name="connsiteX1" fmla="*/ 314326 w 1003801"/>
                <a:gd name="connsiteY1" fmla="*/ 337774 h 842599"/>
                <a:gd name="connsiteX2" fmla="*/ 327026 w 1003801"/>
                <a:gd name="connsiteY2" fmla="*/ 236174 h 842599"/>
                <a:gd name="connsiteX3" fmla="*/ 454026 w 1003801"/>
                <a:gd name="connsiteY3" fmla="*/ 118699 h 842599"/>
                <a:gd name="connsiteX4" fmla="*/ 657226 w 1003801"/>
                <a:gd name="connsiteY4" fmla="*/ 99649 h 842599"/>
                <a:gd name="connsiteX5" fmla="*/ 1003801 w 1003801"/>
                <a:gd name="connsiteY5" fmla="*/ 99649 h 842599"/>
                <a:gd name="connsiteX6" fmla="*/ 1003801 w 1003801"/>
                <a:gd name="connsiteY6" fmla="*/ 842599 h 842599"/>
                <a:gd name="connsiteX7" fmla="*/ 352425 w 1003801"/>
                <a:gd name="connsiteY7" fmla="*/ 842599 h 842599"/>
                <a:gd name="connsiteX8" fmla="*/ 0 w 1003801"/>
                <a:gd name="connsiteY8" fmla="*/ 433024 h 842599"/>
                <a:gd name="connsiteX0" fmla="*/ 0 w 1003801"/>
                <a:gd name="connsiteY0" fmla="*/ 600462 h 1010037"/>
                <a:gd name="connsiteX1" fmla="*/ 314326 w 1003801"/>
                <a:gd name="connsiteY1" fmla="*/ 505212 h 1010037"/>
                <a:gd name="connsiteX2" fmla="*/ 327026 w 1003801"/>
                <a:gd name="connsiteY2" fmla="*/ 403612 h 1010037"/>
                <a:gd name="connsiteX3" fmla="*/ 454026 w 1003801"/>
                <a:gd name="connsiteY3" fmla="*/ 286137 h 1010037"/>
                <a:gd name="connsiteX4" fmla="*/ 657226 w 1003801"/>
                <a:gd name="connsiteY4" fmla="*/ 267087 h 1010037"/>
                <a:gd name="connsiteX5" fmla="*/ 1003801 w 1003801"/>
                <a:gd name="connsiteY5" fmla="*/ 267087 h 1010037"/>
                <a:gd name="connsiteX6" fmla="*/ 1003801 w 1003801"/>
                <a:gd name="connsiteY6" fmla="*/ 1010037 h 1010037"/>
                <a:gd name="connsiteX7" fmla="*/ 352425 w 1003801"/>
                <a:gd name="connsiteY7" fmla="*/ 1010037 h 1010037"/>
                <a:gd name="connsiteX8" fmla="*/ 0 w 1003801"/>
                <a:gd name="connsiteY8" fmla="*/ 600462 h 1010037"/>
                <a:gd name="connsiteX0" fmla="*/ 0 w 1003801"/>
                <a:gd name="connsiteY0" fmla="*/ 617558 h 1027133"/>
                <a:gd name="connsiteX1" fmla="*/ 314326 w 1003801"/>
                <a:gd name="connsiteY1" fmla="*/ 522308 h 1027133"/>
                <a:gd name="connsiteX2" fmla="*/ 327026 w 1003801"/>
                <a:gd name="connsiteY2" fmla="*/ 420708 h 1027133"/>
                <a:gd name="connsiteX3" fmla="*/ 454026 w 1003801"/>
                <a:gd name="connsiteY3" fmla="*/ 303233 h 1027133"/>
                <a:gd name="connsiteX4" fmla="*/ 657226 w 1003801"/>
                <a:gd name="connsiteY4" fmla="*/ 284183 h 1027133"/>
                <a:gd name="connsiteX5" fmla="*/ 1003801 w 1003801"/>
                <a:gd name="connsiteY5" fmla="*/ 284183 h 1027133"/>
                <a:gd name="connsiteX6" fmla="*/ 1003801 w 1003801"/>
                <a:gd name="connsiteY6" fmla="*/ 1027133 h 1027133"/>
                <a:gd name="connsiteX7" fmla="*/ 352425 w 1003801"/>
                <a:gd name="connsiteY7" fmla="*/ 1027133 h 1027133"/>
                <a:gd name="connsiteX8" fmla="*/ 0 w 1003801"/>
                <a:gd name="connsiteY8" fmla="*/ 617558 h 1027133"/>
                <a:gd name="connsiteX0" fmla="*/ 0 w 1003801"/>
                <a:gd name="connsiteY0" fmla="*/ 558386 h 967961"/>
                <a:gd name="connsiteX1" fmla="*/ 314326 w 1003801"/>
                <a:gd name="connsiteY1" fmla="*/ 463136 h 967961"/>
                <a:gd name="connsiteX2" fmla="*/ 327026 w 1003801"/>
                <a:gd name="connsiteY2" fmla="*/ 361536 h 967961"/>
                <a:gd name="connsiteX3" fmla="*/ 454026 w 1003801"/>
                <a:gd name="connsiteY3" fmla="*/ 244061 h 967961"/>
                <a:gd name="connsiteX4" fmla="*/ 657226 w 1003801"/>
                <a:gd name="connsiteY4" fmla="*/ 225011 h 967961"/>
                <a:gd name="connsiteX5" fmla="*/ 1003801 w 1003801"/>
                <a:gd name="connsiteY5" fmla="*/ 225011 h 967961"/>
                <a:gd name="connsiteX6" fmla="*/ 1003801 w 1003801"/>
                <a:gd name="connsiteY6" fmla="*/ 967961 h 967961"/>
                <a:gd name="connsiteX7" fmla="*/ 352425 w 1003801"/>
                <a:gd name="connsiteY7" fmla="*/ 967961 h 967961"/>
                <a:gd name="connsiteX8" fmla="*/ 0 w 1003801"/>
                <a:gd name="connsiteY8" fmla="*/ 558386 h 967961"/>
                <a:gd name="connsiteX0" fmla="*/ 0 w 1003801"/>
                <a:gd name="connsiteY0" fmla="*/ 599229 h 1008804"/>
                <a:gd name="connsiteX1" fmla="*/ 314326 w 1003801"/>
                <a:gd name="connsiteY1" fmla="*/ 503979 h 1008804"/>
                <a:gd name="connsiteX2" fmla="*/ 327026 w 1003801"/>
                <a:gd name="connsiteY2" fmla="*/ 402379 h 1008804"/>
                <a:gd name="connsiteX3" fmla="*/ 454026 w 1003801"/>
                <a:gd name="connsiteY3" fmla="*/ 284904 h 1008804"/>
                <a:gd name="connsiteX4" fmla="*/ 657226 w 1003801"/>
                <a:gd name="connsiteY4" fmla="*/ 265854 h 1008804"/>
                <a:gd name="connsiteX5" fmla="*/ 1003801 w 1003801"/>
                <a:gd name="connsiteY5" fmla="*/ 265854 h 1008804"/>
                <a:gd name="connsiteX6" fmla="*/ 1003801 w 1003801"/>
                <a:gd name="connsiteY6" fmla="*/ 1008804 h 1008804"/>
                <a:gd name="connsiteX7" fmla="*/ 352425 w 1003801"/>
                <a:gd name="connsiteY7" fmla="*/ 1008804 h 1008804"/>
                <a:gd name="connsiteX8" fmla="*/ 0 w 1003801"/>
                <a:gd name="connsiteY8" fmla="*/ 599229 h 1008804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327026 w 1003801"/>
                <a:gd name="connsiteY2" fmla="*/ 394782 h 1001207"/>
                <a:gd name="connsiteX3" fmla="*/ 546101 w 1003801"/>
                <a:gd name="connsiteY3" fmla="*/ 1083 h 1001207"/>
                <a:gd name="connsiteX4" fmla="*/ 454026 w 1003801"/>
                <a:gd name="connsiteY4" fmla="*/ 277307 h 1001207"/>
                <a:gd name="connsiteX5" fmla="*/ 657226 w 1003801"/>
                <a:gd name="connsiteY5" fmla="*/ 258257 h 1001207"/>
                <a:gd name="connsiteX6" fmla="*/ 1003801 w 1003801"/>
                <a:gd name="connsiteY6" fmla="*/ 258257 h 1001207"/>
                <a:gd name="connsiteX7" fmla="*/ 1003801 w 1003801"/>
                <a:gd name="connsiteY7" fmla="*/ 1001207 h 1001207"/>
                <a:gd name="connsiteX8" fmla="*/ 352425 w 1003801"/>
                <a:gd name="connsiteY8" fmla="*/ 1001207 h 1001207"/>
                <a:gd name="connsiteX9" fmla="*/ 0 w 1003801"/>
                <a:gd name="connsiteY9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327026 w 1003801"/>
                <a:gd name="connsiteY2" fmla="*/ 394782 h 1001207"/>
                <a:gd name="connsiteX3" fmla="*/ 546101 w 1003801"/>
                <a:gd name="connsiteY3" fmla="*/ 1083 h 1001207"/>
                <a:gd name="connsiteX4" fmla="*/ 454026 w 1003801"/>
                <a:gd name="connsiteY4" fmla="*/ 277307 h 1001207"/>
                <a:gd name="connsiteX5" fmla="*/ 657226 w 1003801"/>
                <a:gd name="connsiteY5" fmla="*/ 258257 h 1001207"/>
                <a:gd name="connsiteX6" fmla="*/ 1003801 w 1003801"/>
                <a:gd name="connsiteY6" fmla="*/ 258257 h 1001207"/>
                <a:gd name="connsiteX7" fmla="*/ 1003801 w 1003801"/>
                <a:gd name="connsiteY7" fmla="*/ 1001207 h 1001207"/>
                <a:gd name="connsiteX8" fmla="*/ 352425 w 1003801"/>
                <a:gd name="connsiteY8" fmla="*/ 1001207 h 1001207"/>
                <a:gd name="connsiteX9" fmla="*/ 0 w 1003801"/>
                <a:gd name="connsiteY9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276226 w 1003801"/>
                <a:gd name="connsiteY1" fmla="*/ 520194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276226 w 1003801"/>
                <a:gd name="connsiteY1" fmla="*/ 520194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3801" h="1001207">
                  <a:moveTo>
                    <a:pt x="0" y="591632"/>
                  </a:moveTo>
                  <a:cubicBezTo>
                    <a:pt x="152400" y="537657"/>
                    <a:pt x="123826" y="574169"/>
                    <a:pt x="276226" y="520194"/>
                  </a:cubicBezTo>
                  <a:cubicBezTo>
                    <a:pt x="329010" y="494794"/>
                    <a:pt x="138378" y="349010"/>
                    <a:pt x="42864" y="351127"/>
                  </a:cubicBezTo>
                  <a:cubicBezTo>
                    <a:pt x="44981" y="334194"/>
                    <a:pt x="205450" y="303501"/>
                    <a:pt x="327026" y="394782"/>
                  </a:cubicBezTo>
                  <a:cubicBezTo>
                    <a:pt x="219077" y="218305"/>
                    <a:pt x="524934" y="20662"/>
                    <a:pt x="546101" y="1083"/>
                  </a:cubicBezTo>
                  <a:cubicBezTo>
                    <a:pt x="567268" y="-18496"/>
                    <a:pt x="427039" y="233386"/>
                    <a:pt x="454026" y="277307"/>
                  </a:cubicBezTo>
                  <a:cubicBezTo>
                    <a:pt x="724959" y="20132"/>
                    <a:pt x="573618" y="261432"/>
                    <a:pt x="657226" y="258257"/>
                  </a:cubicBezTo>
                  <a:cubicBezTo>
                    <a:pt x="842601" y="121732"/>
                    <a:pt x="888276" y="258257"/>
                    <a:pt x="1003801" y="258257"/>
                  </a:cubicBezTo>
                  <a:lnTo>
                    <a:pt x="1003801" y="1001207"/>
                  </a:lnTo>
                  <a:lnTo>
                    <a:pt x="352425" y="1001207"/>
                  </a:lnTo>
                  <a:lnTo>
                    <a:pt x="0" y="591632"/>
                  </a:lnTo>
                  <a:close/>
                </a:path>
              </a:pathLst>
            </a:custGeom>
            <a:solidFill>
              <a:srgbClr val="6EB83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ACDBA1A-5AFD-4E24-8C7A-BB5E1D74E640}"/>
                </a:ext>
              </a:extLst>
            </p:cNvPr>
            <p:cNvSpPr/>
            <p:nvPr/>
          </p:nvSpPr>
          <p:spPr>
            <a:xfrm>
              <a:off x="2961565" y="6261465"/>
              <a:ext cx="6656238" cy="952865"/>
            </a:xfrm>
            <a:custGeom>
              <a:avLst/>
              <a:gdLst>
                <a:gd name="connsiteX0" fmla="*/ 0 w 6219511"/>
                <a:gd name="connsiteY0" fmla="*/ 0 h 1331961"/>
                <a:gd name="connsiteX1" fmla="*/ 6219511 w 6219511"/>
                <a:gd name="connsiteY1" fmla="*/ 0 h 1331961"/>
                <a:gd name="connsiteX2" fmla="*/ 6219511 w 6219511"/>
                <a:gd name="connsiteY2" fmla="*/ 1331961 h 1331961"/>
                <a:gd name="connsiteX3" fmla="*/ 0 w 6219511"/>
                <a:gd name="connsiteY3" fmla="*/ 1331961 h 1331961"/>
                <a:gd name="connsiteX4" fmla="*/ 0 w 6219511"/>
                <a:gd name="connsiteY4" fmla="*/ 0 h 1331961"/>
                <a:gd name="connsiteX0" fmla="*/ 0 w 6328693"/>
                <a:gd name="connsiteY0" fmla="*/ 464023 h 1331961"/>
                <a:gd name="connsiteX1" fmla="*/ 6328693 w 6328693"/>
                <a:gd name="connsiteY1" fmla="*/ 0 h 1331961"/>
                <a:gd name="connsiteX2" fmla="*/ 6328693 w 6328693"/>
                <a:gd name="connsiteY2" fmla="*/ 1331961 h 1331961"/>
                <a:gd name="connsiteX3" fmla="*/ 109182 w 6328693"/>
                <a:gd name="connsiteY3" fmla="*/ 1331961 h 1331961"/>
                <a:gd name="connsiteX4" fmla="*/ 0 w 6328693"/>
                <a:gd name="connsiteY4" fmla="*/ 464023 h 1331961"/>
                <a:gd name="connsiteX0" fmla="*/ 0 w 6301397"/>
                <a:gd name="connsiteY0" fmla="*/ 641444 h 1331961"/>
                <a:gd name="connsiteX1" fmla="*/ 6301397 w 6301397"/>
                <a:gd name="connsiteY1" fmla="*/ 0 h 1331961"/>
                <a:gd name="connsiteX2" fmla="*/ 6301397 w 6301397"/>
                <a:gd name="connsiteY2" fmla="*/ 1331961 h 1331961"/>
                <a:gd name="connsiteX3" fmla="*/ 81886 w 6301397"/>
                <a:gd name="connsiteY3" fmla="*/ 1331961 h 1331961"/>
                <a:gd name="connsiteX4" fmla="*/ 0 w 6301397"/>
                <a:gd name="connsiteY4" fmla="*/ 641444 h 1331961"/>
                <a:gd name="connsiteX0" fmla="*/ 0 w 6260454"/>
                <a:gd name="connsiteY0" fmla="*/ 709683 h 1331961"/>
                <a:gd name="connsiteX1" fmla="*/ 6260454 w 6260454"/>
                <a:gd name="connsiteY1" fmla="*/ 0 h 1331961"/>
                <a:gd name="connsiteX2" fmla="*/ 6260454 w 6260454"/>
                <a:gd name="connsiteY2" fmla="*/ 1331961 h 1331961"/>
                <a:gd name="connsiteX3" fmla="*/ 40943 w 6260454"/>
                <a:gd name="connsiteY3" fmla="*/ 1331961 h 1331961"/>
                <a:gd name="connsiteX4" fmla="*/ 0 w 6260454"/>
                <a:gd name="connsiteY4" fmla="*/ 709683 h 1331961"/>
                <a:gd name="connsiteX0" fmla="*/ 0 w 6260454"/>
                <a:gd name="connsiteY0" fmla="*/ 709683 h 1331961"/>
                <a:gd name="connsiteX1" fmla="*/ 3261814 w 6260454"/>
                <a:gd name="connsiteY1" fmla="*/ 532079 h 1331961"/>
                <a:gd name="connsiteX2" fmla="*/ 6260454 w 6260454"/>
                <a:gd name="connsiteY2" fmla="*/ 0 h 1331961"/>
                <a:gd name="connsiteX3" fmla="*/ 6260454 w 6260454"/>
                <a:gd name="connsiteY3" fmla="*/ 1331961 h 1331961"/>
                <a:gd name="connsiteX4" fmla="*/ 40943 w 6260454"/>
                <a:gd name="connsiteY4" fmla="*/ 1331961 h 1331961"/>
                <a:gd name="connsiteX5" fmla="*/ 0 w 6260454"/>
                <a:gd name="connsiteY5" fmla="*/ 709683 h 1331961"/>
                <a:gd name="connsiteX0" fmla="*/ 0 w 6260454"/>
                <a:gd name="connsiteY0" fmla="*/ 709683 h 1331961"/>
                <a:gd name="connsiteX1" fmla="*/ 3261814 w 6260454"/>
                <a:gd name="connsiteY1" fmla="*/ 532079 h 1331961"/>
                <a:gd name="connsiteX2" fmla="*/ 6260454 w 6260454"/>
                <a:gd name="connsiteY2" fmla="*/ 0 h 1331961"/>
                <a:gd name="connsiteX3" fmla="*/ 6260454 w 6260454"/>
                <a:gd name="connsiteY3" fmla="*/ 1331961 h 1331961"/>
                <a:gd name="connsiteX4" fmla="*/ 40943 w 6260454"/>
                <a:gd name="connsiteY4" fmla="*/ 1331961 h 1331961"/>
                <a:gd name="connsiteX5" fmla="*/ 0 w 6260454"/>
                <a:gd name="connsiteY5" fmla="*/ 709683 h 1331961"/>
                <a:gd name="connsiteX0" fmla="*/ 0 w 6697182"/>
                <a:gd name="connsiteY0" fmla="*/ 315542 h 937820"/>
                <a:gd name="connsiteX1" fmla="*/ 3261814 w 6697182"/>
                <a:gd name="connsiteY1" fmla="*/ 137938 h 937820"/>
                <a:gd name="connsiteX2" fmla="*/ 6697182 w 6697182"/>
                <a:gd name="connsiteY2" fmla="*/ 165417 h 937820"/>
                <a:gd name="connsiteX3" fmla="*/ 6260454 w 6697182"/>
                <a:gd name="connsiteY3" fmla="*/ 937820 h 937820"/>
                <a:gd name="connsiteX4" fmla="*/ 40943 w 6697182"/>
                <a:gd name="connsiteY4" fmla="*/ 937820 h 937820"/>
                <a:gd name="connsiteX5" fmla="*/ 0 w 6697182"/>
                <a:gd name="connsiteY5" fmla="*/ 315542 h 937820"/>
                <a:gd name="connsiteX0" fmla="*/ 0 w 6656238"/>
                <a:gd name="connsiteY0" fmla="*/ 315542 h 937820"/>
                <a:gd name="connsiteX1" fmla="*/ 3261814 w 6656238"/>
                <a:gd name="connsiteY1" fmla="*/ 137938 h 937820"/>
                <a:gd name="connsiteX2" fmla="*/ 6656238 w 6656238"/>
                <a:gd name="connsiteY2" fmla="*/ 329190 h 937820"/>
                <a:gd name="connsiteX3" fmla="*/ 6260454 w 6656238"/>
                <a:gd name="connsiteY3" fmla="*/ 937820 h 937820"/>
                <a:gd name="connsiteX4" fmla="*/ 40943 w 6656238"/>
                <a:gd name="connsiteY4" fmla="*/ 937820 h 937820"/>
                <a:gd name="connsiteX5" fmla="*/ 0 w 6656238"/>
                <a:gd name="connsiteY5" fmla="*/ 315542 h 937820"/>
                <a:gd name="connsiteX0" fmla="*/ 0 w 6656238"/>
                <a:gd name="connsiteY0" fmla="*/ 315542 h 937820"/>
                <a:gd name="connsiteX1" fmla="*/ 3261814 w 6656238"/>
                <a:gd name="connsiteY1" fmla="*/ 137938 h 937820"/>
                <a:gd name="connsiteX2" fmla="*/ 6656238 w 6656238"/>
                <a:gd name="connsiteY2" fmla="*/ 329190 h 937820"/>
                <a:gd name="connsiteX3" fmla="*/ 6260454 w 6656238"/>
                <a:gd name="connsiteY3" fmla="*/ 937820 h 937820"/>
                <a:gd name="connsiteX4" fmla="*/ 40943 w 6656238"/>
                <a:gd name="connsiteY4" fmla="*/ 937820 h 937820"/>
                <a:gd name="connsiteX5" fmla="*/ 0 w 6656238"/>
                <a:gd name="connsiteY5" fmla="*/ 315542 h 937820"/>
                <a:gd name="connsiteX0" fmla="*/ 0 w 6656238"/>
                <a:gd name="connsiteY0" fmla="*/ 330587 h 952865"/>
                <a:gd name="connsiteX1" fmla="*/ 3261814 w 6656238"/>
                <a:gd name="connsiteY1" fmla="*/ 152983 h 952865"/>
                <a:gd name="connsiteX2" fmla="*/ 6656238 w 6656238"/>
                <a:gd name="connsiteY2" fmla="*/ 344235 h 952865"/>
                <a:gd name="connsiteX3" fmla="*/ 6260454 w 6656238"/>
                <a:gd name="connsiteY3" fmla="*/ 952865 h 952865"/>
                <a:gd name="connsiteX4" fmla="*/ 40943 w 6656238"/>
                <a:gd name="connsiteY4" fmla="*/ 952865 h 952865"/>
                <a:gd name="connsiteX5" fmla="*/ 0 w 6656238"/>
                <a:gd name="connsiteY5" fmla="*/ 330587 h 95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56238" h="952865">
                  <a:moveTo>
                    <a:pt x="0" y="330587"/>
                  </a:moveTo>
                  <a:cubicBezTo>
                    <a:pt x="1110018" y="194048"/>
                    <a:pt x="2069910" y="-188149"/>
                    <a:pt x="3261814" y="152983"/>
                  </a:cubicBezTo>
                  <a:cubicBezTo>
                    <a:pt x="3901970" y="148495"/>
                    <a:pt x="5210864" y="-292722"/>
                    <a:pt x="6656238" y="344235"/>
                  </a:cubicBezTo>
                  <a:lnTo>
                    <a:pt x="6260454" y="952865"/>
                  </a:lnTo>
                  <a:lnTo>
                    <a:pt x="40943" y="952865"/>
                  </a:lnTo>
                  <a:lnTo>
                    <a:pt x="0" y="330587"/>
                  </a:lnTo>
                  <a:close/>
                </a:path>
              </a:pathLst>
            </a:custGeom>
            <a:solidFill>
              <a:srgbClr val="6EB83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E854987-1E09-46D0-BF51-69FE50F12FAD}"/>
              </a:ext>
            </a:extLst>
          </p:cNvPr>
          <p:cNvGrpSpPr/>
          <p:nvPr/>
        </p:nvGrpSpPr>
        <p:grpSpPr>
          <a:xfrm>
            <a:off x="4025726" y="2524710"/>
            <a:ext cx="2434052" cy="4009641"/>
            <a:chOff x="5955050" y="1748334"/>
            <a:chExt cx="3524421" cy="5805818"/>
          </a:xfrm>
        </p:grpSpPr>
        <p:sp>
          <p:nvSpPr>
            <p:cNvPr id="33" name="Oval 61">
              <a:extLst>
                <a:ext uri="{FF2B5EF4-FFF2-40B4-BE49-F238E27FC236}">
                  <a16:creationId xmlns:a16="http://schemas.microsoft.com/office/drawing/2014/main" id="{F1315A6B-9632-4CEB-A459-C68ECADE84AE}"/>
                </a:ext>
              </a:extLst>
            </p:cNvPr>
            <p:cNvSpPr/>
            <p:nvPr/>
          </p:nvSpPr>
          <p:spPr>
            <a:xfrm rot="21138707">
              <a:off x="6443097" y="4028780"/>
              <a:ext cx="2657172" cy="2602568"/>
            </a:xfrm>
            <a:custGeom>
              <a:avLst/>
              <a:gdLst>
                <a:gd name="connsiteX0" fmla="*/ 0 w 2634773"/>
                <a:gd name="connsiteY0" fmla="*/ 1460500 h 2921000"/>
                <a:gd name="connsiteX1" fmla="*/ 1317387 w 2634773"/>
                <a:gd name="connsiteY1" fmla="*/ 0 h 2921000"/>
                <a:gd name="connsiteX2" fmla="*/ 2634774 w 2634773"/>
                <a:gd name="connsiteY2" fmla="*/ 1460500 h 2921000"/>
                <a:gd name="connsiteX3" fmla="*/ 1317387 w 2634773"/>
                <a:gd name="connsiteY3" fmla="*/ 2921000 h 2921000"/>
                <a:gd name="connsiteX4" fmla="*/ 0 w 2634773"/>
                <a:gd name="connsiteY4" fmla="*/ 1460500 h 2921000"/>
                <a:gd name="connsiteX0" fmla="*/ 29 w 2634803"/>
                <a:gd name="connsiteY0" fmla="*/ 1460500 h 2511425"/>
                <a:gd name="connsiteX1" fmla="*/ 1317416 w 2634803"/>
                <a:gd name="connsiteY1" fmla="*/ 0 h 2511425"/>
                <a:gd name="connsiteX2" fmla="*/ 2634803 w 2634803"/>
                <a:gd name="connsiteY2" fmla="*/ 1460500 h 2511425"/>
                <a:gd name="connsiteX3" fmla="*/ 1288841 w 2634803"/>
                <a:gd name="connsiteY3" fmla="*/ 2511425 h 2511425"/>
                <a:gd name="connsiteX4" fmla="*/ 29 w 2634803"/>
                <a:gd name="connsiteY4" fmla="*/ 1460500 h 2511425"/>
                <a:gd name="connsiteX0" fmla="*/ 14 w 2634788"/>
                <a:gd name="connsiteY0" fmla="*/ 1460500 h 2511425"/>
                <a:gd name="connsiteX1" fmla="*/ 1317401 w 2634788"/>
                <a:gd name="connsiteY1" fmla="*/ 0 h 2511425"/>
                <a:gd name="connsiteX2" fmla="*/ 2634788 w 2634788"/>
                <a:gd name="connsiteY2" fmla="*/ 1460500 h 2511425"/>
                <a:gd name="connsiteX3" fmla="*/ 1298351 w 2634788"/>
                <a:gd name="connsiteY3" fmla="*/ 2511425 h 2511425"/>
                <a:gd name="connsiteX4" fmla="*/ 14 w 2634788"/>
                <a:gd name="connsiteY4" fmla="*/ 1460500 h 2511425"/>
                <a:gd name="connsiteX0" fmla="*/ 32 w 2634806"/>
                <a:gd name="connsiteY0" fmla="*/ 1460500 h 2538881"/>
                <a:gd name="connsiteX1" fmla="*/ 1317419 w 2634806"/>
                <a:gd name="connsiteY1" fmla="*/ 0 h 2538881"/>
                <a:gd name="connsiteX2" fmla="*/ 2634806 w 2634806"/>
                <a:gd name="connsiteY2" fmla="*/ 1460500 h 2538881"/>
                <a:gd name="connsiteX3" fmla="*/ 1298369 w 2634806"/>
                <a:gd name="connsiteY3" fmla="*/ 2511425 h 2538881"/>
                <a:gd name="connsiteX4" fmla="*/ 32 w 2634806"/>
                <a:gd name="connsiteY4" fmla="*/ 1460500 h 2538881"/>
                <a:gd name="connsiteX0" fmla="*/ 42 w 2634816"/>
                <a:gd name="connsiteY0" fmla="*/ 1460500 h 2545969"/>
                <a:gd name="connsiteX1" fmla="*/ 1317429 w 2634816"/>
                <a:gd name="connsiteY1" fmla="*/ 0 h 2545969"/>
                <a:gd name="connsiteX2" fmla="*/ 2634816 w 2634816"/>
                <a:gd name="connsiteY2" fmla="*/ 1460500 h 2545969"/>
                <a:gd name="connsiteX3" fmla="*/ 1298379 w 2634816"/>
                <a:gd name="connsiteY3" fmla="*/ 2511425 h 2545969"/>
                <a:gd name="connsiteX4" fmla="*/ 42 w 2634816"/>
                <a:gd name="connsiteY4" fmla="*/ 1460500 h 254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816" h="2545969">
                  <a:moveTo>
                    <a:pt x="42" y="1460500"/>
                  </a:moveTo>
                  <a:cubicBezTo>
                    <a:pt x="3217" y="1041929"/>
                    <a:pt x="589856" y="0"/>
                    <a:pt x="1317429" y="0"/>
                  </a:cubicBezTo>
                  <a:cubicBezTo>
                    <a:pt x="2045002" y="0"/>
                    <a:pt x="2634816" y="653888"/>
                    <a:pt x="2634816" y="1460500"/>
                  </a:cubicBezTo>
                  <a:cubicBezTo>
                    <a:pt x="2634816" y="2267112"/>
                    <a:pt x="2427866" y="2671564"/>
                    <a:pt x="1298379" y="2511425"/>
                  </a:cubicBezTo>
                  <a:cubicBezTo>
                    <a:pt x="168892" y="2351286"/>
                    <a:pt x="-3133" y="1879071"/>
                    <a:pt x="42" y="1460500"/>
                  </a:cubicBezTo>
                  <a:close/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Oval 67">
              <a:extLst>
                <a:ext uri="{FF2B5EF4-FFF2-40B4-BE49-F238E27FC236}">
                  <a16:creationId xmlns:a16="http://schemas.microsoft.com/office/drawing/2014/main" id="{A9D08C5D-98F1-483C-B596-158415396984}"/>
                </a:ext>
              </a:extLst>
            </p:cNvPr>
            <p:cNvSpPr/>
            <p:nvPr/>
          </p:nvSpPr>
          <p:spPr>
            <a:xfrm rot="20905436">
              <a:off x="8229686" y="4339608"/>
              <a:ext cx="934267" cy="1468080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161563 w 503806"/>
                <a:gd name="connsiteY0" fmla="*/ 747241 h 1722374"/>
                <a:gd name="connsiteX1" fmla="*/ 9874 w 503806"/>
                <a:gd name="connsiteY1" fmla="*/ 880 h 1722374"/>
                <a:gd name="connsiteX2" fmla="*/ 503806 w 503806"/>
                <a:gd name="connsiteY2" fmla="*/ 861305 h 1722374"/>
                <a:gd name="connsiteX3" fmla="*/ 9874 w 503806"/>
                <a:gd name="connsiteY3" fmla="*/ 1721730 h 1722374"/>
                <a:gd name="connsiteX4" fmla="*/ 161563 w 503806"/>
                <a:gd name="connsiteY4" fmla="*/ 747241 h 1722374"/>
                <a:gd name="connsiteX0" fmla="*/ 589944 w 932187"/>
                <a:gd name="connsiteY0" fmla="*/ 746854 h 1376228"/>
                <a:gd name="connsiteX1" fmla="*/ 438255 w 932187"/>
                <a:gd name="connsiteY1" fmla="*/ 493 h 1376228"/>
                <a:gd name="connsiteX2" fmla="*/ 932187 w 932187"/>
                <a:gd name="connsiteY2" fmla="*/ 860918 h 1376228"/>
                <a:gd name="connsiteX3" fmla="*/ 4000 w 932187"/>
                <a:gd name="connsiteY3" fmla="*/ 1373118 h 1376228"/>
                <a:gd name="connsiteX4" fmla="*/ 589944 w 932187"/>
                <a:gd name="connsiteY4" fmla="*/ 746854 h 1376228"/>
                <a:gd name="connsiteX0" fmla="*/ 589274 w 931517"/>
                <a:gd name="connsiteY0" fmla="*/ 746854 h 1407233"/>
                <a:gd name="connsiteX1" fmla="*/ 437585 w 931517"/>
                <a:gd name="connsiteY1" fmla="*/ 493 h 1407233"/>
                <a:gd name="connsiteX2" fmla="*/ 931517 w 931517"/>
                <a:gd name="connsiteY2" fmla="*/ 860918 h 1407233"/>
                <a:gd name="connsiteX3" fmla="*/ 3330 w 931517"/>
                <a:gd name="connsiteY3" fmla="*/ 1373118 h 1407233"/>
                <a:gd name="connsiteX4" fmla="*/ 589274 w 931517"/>
                <a:gd name="connsiteY4" fmla="*/ 746854 h 1407233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4" fmla="*/ 529025 w 931517"/>
                <a:gd name="connsiteY4" fmla="*/ 91440 h 1406740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0" fmla="*/ 437585 w 931517"/>
                <a:gd name="connsiteY0" fmla="*/ 0 h 1468082"/>
                <a:gd name="connsiteX1" fmla="*/ 931517 w 931517"/>
                <a:gd name="connsiteY1" fmla="*/ 860425 h 1468082"/>
                <a:gd name="connsiteX2" fmla="*/ 3330 w 931517"/>
                <a:gd name="connsiteY2" fmla="*/ 1372625 h 1468082"/>
                <a:gd name="connsiteX3" fmla="*/ 589274 w 931517"/>
                <a:gd name="connsiteY3" fmla="*/ 746361 h 1468082"/>
                <a:gd name="connsiteX0" fmla="*/ 440335 w 934267"/>
                <a:gd name="connsiteY0" fmla="*/ 0 h 1468081"/>
                <a:gd name="connsiteX1" fmla="*/ 934267 w 934267"/>
                <a:gd name="connsiteY1" fmla="*/ 860425 h 1468081"/>
                <a:gd name="connsiteX2" fmla="*/ 6080 w 934267"/>
                <a:gd name="connsiteY2" fmla="*/ 1372625 h 1468081"/>
                <a:gd name="connsiteX3" fmla="*/ 592024 w 934267"/>
                <a:gd name="connsiteY3" fmla="*/ 746361 h 14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267" h="1468081">
                  <a:moveTo>
                    <a:pt x="440335" y="0"/>
                  </a:moveTo>
                  <a:cubicBezTo>
                    <a:pt x="497376" y="19011"/>
                    <a:pt x="934267" y="385225"/>
                    <a:pt x="934267" y="860425"/>
                  </a:cubicBezTo>
                  <a:cubicBezTo>
                    <a:pt x="934267" y="1335625"/>
                    <a:pt x="155952" y="1630111"/>
                    <a:pt x="6080" y="1372625"/>
                  </a:cubicBezTo>
                  <a:cubicBezTo>
                    <a:pt x="-65654" y="1152595"/>
                    <a:pt x="519648" y="975132"/>
                    <a:pt x="592024" y="746361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" name="Oval 68">
              <a:extLst>
                <a:ext uri="{FF2B5EF4-FFF2-40B4-BE49-F238E27FC236}">
                  <a16:creationId xmlns:a16="http://schemas.microsoft.com/office/drawing/2014/main" id="{FFB96D73-D554-4593-9E91-E62BF4EDA121}"/>
                </a:ext>
              </a:extLst>
            </p:cNvPr>
            <p:cNvSpPr/>
            <p:nvPr/>
          </p:nvSpPr>
          <p:spPr>
            <a:xfrm rot="1294827" flipH="1">
              <a:off x="5955050" y="4293993"/>
              <a:ext cx="1104938" cy="1000878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36082 w 530775"/>
                <a:gd name="connsiteY0" fmla="*/ 857734 h 1720850"/>
                <a:gd name="connsiteX1" fmla="*/ 36843 w 530775"/>
                <a:gd name="connsiteY1" fmla="*/ 0 h 1720850"/>
                <a:gd name="connsiteX2" fmla="*/ 530775 w 530775"/>
                <a:gd name="connsiteY2" fmla="*/ 860425 h 1720850"/>
                <a:gd name="connsiteX3" fmla="*/ 36843 w 530775"/>
                <a:gd name="connsiteY3" fmla="*/ 1720850 h 1720850"/>
                <a:gd name="connsiteX4" fmla="*/ 36082 w 530775"/>
                <a:gd name="connsiteY4" fmla="*/ 857734 h 1720850"/>
                <a:gd name="connsiteX0" fmla="*/ 107606 w 1282671"/>
                <a:gd name="connsiteY0" fmla="*/ 857734 h 1515632"/>
                <a:gd name="connsiteX1" fmla="*/ 108367 w 1282671"/>
                <a:gd name="connsiteY1" fmla="*/ 0 h 1515632"/>
                <a:gd name="connsiteX2" fmla="*/ 602299 w 1282671"/>
                <a:gd name="connsiteY2" fmla="*/ 860425 h 1515632"/>
                <a:gd name="connsiteX3" fmla="*/ 1276391 w 1282671"/>
                <a:gd name="connsiteY3" fmla="*/ 1515632 h 1515632"/>
                <a:gd name="connsiteX4" fmla="*/ 107606 w 1282671"/>
                <a:gd name="connsiteY4" fmla="*/ 857734 h 1515632"/>
                <a:gd name="connsiteX0" fmla="*/ 76989 w 1252054"/>
                <a:gd name="connsiteY0" fmla="*/ 857734 h 1515632"/>
                <a:gd name="connsiteX1" fmla="*/ 77750 w 1252054"/>
                <a:gd name="connsiteY1" fmla="*/ 0 h 1515632"/>
                <a:gd name="connsiteX2" fmla="*/ 571682 w 1252054"/>
                <a:gd name="connsiteY2" fmla="*/ 860425 h 1515632"/>
                <a:gd name="connsiteX3" fmla="*/ 1245774 w 1252054"/>
                <a:gd name="connsiteY3" fmla="*/ 1515632 h 1515632"/>
                <a:gd name="connsiteX4" fmla="*/ 76989 w 1252054"/>
                <a:gd name="connsiteY4" fmla="*/ 857734 h 1515632"/>
                <a:gd name="connsiteX0" fmla="*/ 112614 w 1357083"/>
                <a:gd name="connsiteY0" fmla="*/ 857734 h 1200923"/>
                <a:gd name="connsiteX1" fmla="*/ 113375 w 1357083"/>
                <a:gd name="connsiteY1" fmla="*/ 0 h 1200923"/>
                <a:gd name="connsiteX2" fmla="*/ 607307 w 1357083"/>
                <a:gd name="connsiteY2" fmla="*/ 860425 h 1200923"/>
                <a:gd name="connsiteX3" fmla="*/ 1351301 w 1357083"/>
                <a:gd name="connsiteY3" fmla="*/ 1174375 h 1200923"/>
                <a:gd name="connsiteX4" fmla="*/ 112614 w 1357083"/>
                <a:gd name="connsiteY4" fmla="*/ 857734 h 1200923"/>
                <a:gd name="connsiteX0" fmla="*/ 108266 w 1352735"/>
                <a:gd name="connsiteY0" fmla="*/ 857734 h 1218103"/>
                <a:gd name="connsiteX1" fmla="*/ 109027 w 1352735"/>
                <a:gd name="connsiteY1" fmla="*/ 0 h 1218103"/>
                <a:gd name="connsiteX2" fmla="*/ 602959 w 1352735"/>
                <a:gd name="connsiteY2" fmla="*/ 860425 h 1218103"/>
                <a:gd name="connsiteX3" fmla="*/ 1346953 w 1352735"/>
                <a:gd name="connsiteY3" fmla="*/ 1174375 h 1218103"/>
                <a:gd name="connsiteX4" fmla="*/ 108266 w 1352735"/>
                <a:gd name="connsiteY4" fmla="*/ 857734 h 1218103"/>
                <a:gd name="connsiteX0" fmla="*/ 108266 w 1347378"/>
                <a:gd name="connsiteY0" fmla="*/ 857734 h 1302984"/>
                <a:gd name="connsiteX1" fmla="*/ 109027 w 1347378"/>
                <a:gd name="connsiteY1" fmla="*/ 0 h 1302984"/>
                <a:gd name="connsiteX2" fmla="*/ 602959 w 1347378"/>
                <a:gd name="connsiteY2" fmla="*/ 860425 h 1302984"/>
                <a:gd name="connsiteX3" fmla="*/ 1346953 w 1347378"/>
                <a:gd name="connsiteY3" fmla="*/ 1174375 h 1302984"/>
                <a:gd name="connsiteX4" fmla="*/ 108266 w 1347378"/>
                <a:gd name="connsiteY4" fmla="*/ 857734 h 1302984"/>
                <a:gd name="connsiteX0" fmla="*/ 108266 w 1361167"/>
                <a:gd name="connsiteY0" fmla="*/ 857734 h 1399324"/>
                <a:gd name="connsiteX1" fmla="*/ 109027 w 1361167"/>
                <a:gd name="connsiteY1" fmla="*/ 0 h 1399324"/>
                <a:gd name="connsiteX2" fmla="*/ 602959 w 1361167"/>
                <a:gd name="connsiteY2" fmla="*/ 860425 h 1399324"/>
                <a:gd name="connsiteX3" fmla="*/ 1346953 w 1361167"/>
                <a:gd name="connsiteY3" fmla="*/ 1174375 h 1399324"/>
                <a:gd name="connsiteX4" fmla="*/ 108266 w 1361167"/>
                <a:gd name="connsiteY4" fmla="*/ 857734 h 1399324"/>
                <a:gd name="connsiteX0" fmla="*/ 100756 w 1189474"/>
                <a:gd name="connsiteY0" fmla="*/ 857734 h 1012106"/>
                <a:gd name="connsiteX1" fmla="*/ 101517 w 1189474"/>
                <a:gd name="connsiteY1" fmla="*/ 0 h 1012106"/>
                <a:gd name="connsiteX2" fmla="*/ 595449 w 1189474"/>
                <a:gd name="connsiteY2" fmla="*/ 860425 h 1012106"/>
                <a:gd name="connsiteX3" fmla="*/ 1173446 w 1189474"/>
                <a:gd name="connsiteY3" fmla="*/ 755167 h 1012106"/>
                <a:gd name="connsiteX4" fmla="*/ 100756 w 1189474"/>
                <a:gd name="connsiteY4" fmla="*/ 857734 h 1012106"/>
                <a:gd name="connsiteX0" fmla="*/ 148163 w 1238490"/>
                <a:gd name="connsiteY0" fmla="*/ 857734 h 1142215"/>
                <a:gd name="connsiteX1" fmla="*/ 148924 w 1238490"/>
                <a:gd name="connsiteY1" fmla="*/ 0 h 1142215"/>
                <a:gd name="connsiteX2" fmla="*/ 642856 w 1238490"/>
                <a:gd name="connsiteY2" fmla="*/ 860425 h 1142215"/>
                <a:gd name="connsiteX3" fmla="*/ 1220853 w 1238490"/>
                <a:gd name="connsiteY3" fmla="*/ 755167 h 1142215"/>
                <a:gd name="connsiteX4" fmla="*/ 148163 w 1238490"/>
                <a:gd name="connsiteY4" fmla="*/ 857734 h 1142215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04745 w 1248868"/>
                <a:gd name="connsiteY0" fmla="*/ 857734 h 868686"/>
                <a:gd name="connsiteX1" fmla="*/ 105506 w 1248868"/>
                <a:gd name="connsiteY1" fmla="*/ 0 h 868686"/>
                <a:gd name="connsiteX2" fmla="*/ 599438 w 1248868"/>
                <a:gd name="connsiteY2" fmla="*/ 860425 h 868686"/>
                <a:gd name="connsiteX3" fmla="*/ 1233460 w 1248868"/>
                <a:gd name="connsiteY3" fmla="*/ 336989 h 868686"/>
                <a:gd name="connsiteX4" fmla="*/ 104745 w 1248868"/>
                <a:gd name="connsiteY4" fmla="*/ 857734 h 868686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478517"/>
                <a:gd name="connsiteY0" fmla="*/ 857734 h 1107056"/>
                <a:gd name="connsiteX1" fmla="*/ 237822 w 1478517"/>
                <a:gd name="connsiteY1" fmla="*/ 0 h 1107056"/>
                <a:gd name="connsiteX2" fmla="*/ 731754 w 1478517"/>
                <a:gd name="connsiteY2" fmla="*/ 860425 h 1107056"/>
                <a:gd name="connsiteX3" fmla="*/ 1365776 w 1478517"/>
                <a:gd name="connsiteY3" fmla="*/ 336989 h 1107056"/>
                <a:gd name="connsiteX4" fmla="*/ 237061 w 1478517"/>
                <a:gd name="connsiteY4" fmla="*/ 857734 h 1107056"/>
                <a:gd name="connsiteX0" fmla="*/ 231599 w 1364316"/>
                <a:gd name="connsiteY0" fmla="*/ 861848 h 1045173"/>
                <a:gd name="connsiteX1" fmla="*/ 232360 w 1364316"/>
                <a:gd name="connsiteY1" fmla="*/ 4114 h 1045173"/>
                <a:gd name="connsiteX2" fmla="*/ 593526 w 1364316"/>
                <a:gd name="connsiteY2" fmla="*/ 644740 h 1045173"/>
                <a:gd name="connsiteX3" fmla="*/ 1360314 w 1364316"/>
                <a:gd name="connsiteY3" fmla="*/ 341103 h 1045173"/>
                <a:gd name="connsiteX4" fmla="*/ 231599 w 1364316"/>
                <a:gd name="connsiteY4" fmla="*/ 861848 h 1045173"/>
                <a:gd name="connsiteX0" fmla="*/ 96127 w 1198027"/>
                <a:gd name="connsiteY0" fmla="*/ 861848 h 864298"/>
                <a:gd name="connsiteX1" fmla="*/ 96888 w 1198027"/>
                <a:gd name="connsiteY1" fmla="*/ 4114 h 864298"/>
                <a:gd name="connsiteX2" fmla="*/ 458054 w 1198027"/>
                <a:gd name="connsiteY2" fmla="*/ 644740 h 864298"/>
                <a:gd name="connsiteX3" fmla="*/ 1193835 w 1198027"/>
                <a:gd name="connsiteY3" fmla="*/ 275489 h 864298"/>
                <a:gd name="connsiteX4" fmla="*/ 96127 w 1198027"/>
                <a:gd name="connsiteY4" fmla="*/ 861848 h 864298"/>
                <a:gd name="connsiteX0" fmla="*/ 96127 w 1206161"/>
                <a:gd name="connsiteY0" fmla="*/ 861848 h 866978"/>
                <a:gd name="connsiteX1" fmla="*/ 96888 w 1206161"/>
                <a:gd name="connsiteY1" fmla="*/ 4114 h 866978"/>
                <a:gd name="connsiteX2" fmla="*/ 458054 w 1206161"/>
                <a:gd name="connsiteY2" fmla="*/ 644740 h 866978"/>
                <a:gd name="connsiteX3" fmla="*/ 1193835 w 1206161"/>
                <a:gd name="connsiteY3" fmla="*/ 275489 h 866978"/>
                <a:gd name="connsiteX4" fmla="*/ 96127 w 1206161"/>
                <a:gd name="connsiteY4" fmla="*/ 861848 h 866978"/>
                <a:gd name="connsiteX0" fmla="*/ 191200 w 1108448"/>
                <a:gd name="connsiteY0" fmla="*/ 992623 h 994720"/>
                <a:gd name="connsiteX1" fmla="*/ 10370 w 1108448"/>
                <a:gd name="connsiteY1" fmla="*/ 8798 h 994720"/>
                <a:gd name="connsiteX2" fmla="*/ 371536 w 1108448"/>
                <a:gd name="connsiteY2" fmla="*/ 649424 h 994720"/>
                <a:gd name="connsiteX3" fmla="*/ 1107317 w 1108448"/>
                <a:gd name="connsiteY3" fmla="*/ 280173 h 994720"/>
                <a:gd name="connsiteX4" fmla="*/ 191200 w 1108448"/>
                <a:gd name="connsiteY4" fmla="*/ 992623 h 994720"/>
                <a:gd name="connsiteX0" fmla="*/ 191200 w 1136553"/>
                <a:gd name="connsiteY0" fmla="*/ 992623 h 995261"/>
                <a:gd name="connsiteX1" fmla="*/ 10370 w 1136553"/>
                <a:gd name="connsiteY1" fmla="*/ 8798 h 995261"/>
                <a:gd name="connsiteX2" fmla="*/ 371536 w 1136553"/>
                <a:gd name="connsiteY2" fmla="*/ 649424 h 995261"/>
                <a:gd name="connsiteX3" fmla="*/ 1107317 w 1136553"/>
                <a:gd name="connsiteY3" fmla="*/ 280173 h 995261"/>
                <a:gd name="connsiteX4" fmla="*/ 191200 w 1136553"/>
                <a:gd name="connsiteY4" fmla="*/ 992623 h 995261"/>
                <a:gd name="connsiteX0" fmla="*/ 254883 w 1200236"/>
                <a:gd name="connsiteY0" fmla="*/ 992454 h 995092"/>
                <a:gd name="connsiteX1" fmla="*/ 74053 w 1200236"/>
                <a:gd name="connsiteY1" fmla="*/ 8629 h 995092"/>
                <a:gd name="connsiteX2" fmla="*/ 435219 w 1200236"/>
                <a:gd name="connsiteY2" fmla="*/ 649255 h 995092"/>
                <a:gd name="connsiteX3" fmla="*/ 1171000 w 1200236"/>
                <a:gd name="connsiteY3" fmla="*/ 280004 h 995092"/>
                <a:gd name="connsiteX4" fmla="*/ 254883 w 1200236"/>
                <a:gd name="connsiteY4" fmla="*/ 992454 h 995092"/>
                <a:gd name="connsiteX0" fmla="*/ 46944 w 1173127"/>
                <a:gd name="connsiteY0" fmla="*/ 8629 h 995092"/>
                <a:gd name="connsiteX1" fmla="*/ 408110 w 1173127"/>
                <a:gd name="connsiteY1" fmla="*/ 649255 h 995092"/>
                <a:gd name="connsiteX2" fmla="*/ 1143891 w 1173127"/>
                <a:gd name="connsiteY2" fmla="*/ 280004 h 995092"/>
                <a:gd name="connsiteX3" fmla="*/ 227774 w 1173127"/>
                <a:gd name="connsiteY3" fmla="*/ 992454 h 995092"/>
                <a:gd name="connsiteX4" fmla="*/ 138384 w 1173127"/>
                <a:gd name="connsiteY4" fmla="*/ 100069 h 995092"/>
                <a:gd name="connsiteX0" fmla="*/ 0 w 1126183"/>
                <a:gd name="connsiteY0" fmla="*/ 8629 h 995092"/>
                <a:gd name="connsiteX1" fmla="*/ 361166 w 1126183"/>
                <a:gd name="connsiteY1" fmla="*/ 649255 h 995092"/>
                <a:gd name="connsiteX2" fmla="*/ 1096947 w 1126183"/>
                <a:gd name="connsiteY2" fmla="*/ 280004 h 995092"/>
                <a:gd name="connsiteX3" fmla="*/ 180830 w 1126183"/>
                <a:gd name="connsiteY3" fmla="*/ 992454 h 995092"/>
                <a:gd name="connsiteX0" fmla="*/ 0 w 1098917"/>
                <a:gd name="connsiteY0" fmla="*/ 12610 h 998579"/>
                <a:gd name="connsiteX1" fmla="*/ 411593 w 1098917"/>
                <a:gd name="connsiteY1" fmla="*/ 556455 h 998579"/>
                <a:gd name="connsiteX2" fmla="*/ 1096947 w 1098917"/>
                <a:gd name="connsiteY2" fmla="*/ 283985 h 998579"/>
                <a:gd name="connsiteX3" fmla="*/ 180830 w 1098917"/>
                <a:gd name="connsiteY3" fmla="*/ 996435 h 998579"/>
                <a:gd name="connsiteX0" fmla="*/ 0 w 1104938"/>
                <a:gd name="connsiteY0" fmla="*/ 12610 h 1000878"/>
                <a:gd name="connsiteX1" fmla="*/ 411593 w 1104938"/>
                <a:gd name="connsiteY1" fmla="*/ 556455 h 1000878"/>
                <a:gd name="connsiteX2" fmla="*/ 1096947 w 1104938"/>
                <a:gd name="connsiteY2" fmla="*/ 283985 h 1000878"/>
                <a:gd name="connsiteX3" fmla="*/ 180830 w 1104938"/>
                <a:gd name="connsiteY3" fmla="*/ 996435 h 100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938" h="1000878">
                  <a:moveTo>
                    <a:pt x="0" y="12610"/>
                  </a:moveTo>
                  <a:cubicBezTo>
                    <a:pt x="178072" y="-43901"/>
                    <a:pt x="411593" y="81255"/>
                    <a:pt x="411593" y="556455"/>
                  </a:cubicBezTo>
                  <a:cubicBezTo>
                    <a:pt x="600222" y="255432"/>
                    <a:pt x="998999" y="-169219"/>
                    <a:pt x="1096947" y="283985"/>
                  </a:cubicBezTo>
                  <a:cubicBezTo>
                    <a:pt x="1194895" y="737189"/>
                    <a:pt x="363655" y="1041664"/>
                    <a:pt x="180830" y="996435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C8D4E30-43E5-4D9D-B0B3-A6A7E6A41C83}"/>
                </a:ext>
              </a:extLst>
            </p:cNvPr>
            <p:cNvGrpSpPr/>
            <p:nvPr/>
          </p:nvGrpSpPr>
          <p:grpSpPr>
            <a:xfrm>
              <a:off x="6765311" y="4159920"/>
              <a:ext cx="2060110" cy="1287679"/>
              <a:chOff x="4040041" y="3227112"/>
              <a:chExt cx="2060110" cy="1287679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0B8415D9-E922-43A3-A621-7CF7F75504F3}"/>
                  </a:ext>
                </a:extLst>
              </p:cNvPr>
              <p:cNvGrpSpPr/>
              <p:nvPr/>
            </p:nvGrpSpPr>
            <p:grpSpPr>
              <a:xfrm>
                <a:off x="4040041" y="3227112"/>
                <a:ext cx="2060110" cy="1287679"/>
                <a:chOff x="4040041" y="3227112"/>
                <a:chExt cx="2060110" cy="1287679"/>
              </a:xfrm>
            </p:grpSpPr>
            <p:sp>
              <p:nvSpPr>
                <p:cNvPr id="39" name="Rectangle 53">
                  <a:extLst>
                    <a:ext uri="{FF2B5EF4-FFF2-40B4-BE49-F238E27FC236}">
                      <a16:creationId xmlns:a16="http://schemas.microsoft.com/office/drawing/2014/main" id="{58025DC0-6451-4B6F-BA4D-1305C36C0E05}"/>
                    </a:ext>
                  </a:extLst>
                </p:cNvPr>
                <p:cNvSpPr/>
                <p:nvPr/>
              </p:nvSpPr>
              <p:spPr>
                <a:xfrm>
                  <a:off x="4040041" y="3227112"/>
                  <a:ext cx="2060110" cy="1014613"/>
                </a:xfrm>
                <a:custGeom>
                  <a:avLst/>
                  <a:gdLst>
                    <a:gd name="connsiteX0" fmla="*/ 0 w 1355725"/>
                    <a:gd name="connsiteY0" fmla="*/ 0 h 711474"/>
                    <a:gd name="connsiteX1" fmla="*/ 1355725 w 1355725"/>
                    <a:gd name="connsiteY1" fmla="*/ 0 h 711474"/>
                    <a:gd name="connsiteX2" fmla="*/ 1355725 w 1355725"/>
                    <a:gd name="connsiteY2" fmla="*/ 711474 h 711474"/>
                    <a:gd name="connsiteX3" fmla="*/ 0 w 1355725"/>
                    <a:gd name="connsiteY3" fmla="*/ 711474 h 711474"/>
                    <a:gd name="connsiteX4" fmla="*/ 0 w 1355725"/>
                    <a:gd name="connsiteY4" fmla="*/ 0 h 711474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0 w 1355725"/>
                    <a:gd name="connsiteY4" fmla="*/ 711509 h 711509"/>
                    <a:gd name="connsiteX5" fmla="*/ 0 w 1355725"/>
                    <a:gd name="connsiteY5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711509 h 711509"/>
                    <a:gd name="connsiteX6" fmla="*/ 0 w 1355725"/>
                    <a:gd name="connsiteY6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35 h 711509"/>
                    <a:gd name="connsiteX0" fmla="*/ 0 w 688975"/>
                    <a:gd name="connsiteY0" fmla="*/ 616223 h 711474"/>
                    <a:gd name="connsiteX1" fmla="*/ 19050 w 688975"/>
                    <a:gd name="connsiteY1" fmla="*/ 368256 h 711474"/>
                    <a:gd name="connsiteX2" fmla="*/ 688975 w 688975"/>
                    <a:gd name="connsiteY2" fmla="*/ 0 h 711474"/>
                    <a:gd name="connsiteX3" fmla="*/ 688975 w 688975"/>
                    <a:gd name="connsiteY3" fmla="*/ 711474 h 711474"/>
                    <a:gd name="connsiteX4" fmla="*/ 0 w 688975"/>
                    <a:gd name="connsiteY4" fmla="*/ 616223 h 711474"/>
                    <a:gd name="connsiteX0" fmla="*/ 0 w 736600"/>
                    <a:gd name="connsiteY0" fmla="*/ 549548 h 711474"/>
                    <a:gd name="connsiteX1" fmla="*/ 66675 w 736600"/>
                    <a:gd name="connsiteY1" fmla="*/ 368256 h 711474"/>
                    <a:gd name="connsiteX2" fmla="*/ 736600 w 736600"/>
                    <a:gd name="connsiteY2" fmla="*/ 0 h 711474"/>
                    <a:gd name="connsiteX3" fmla="*/ 736600 w 736600"/>
                    <a:gd name="connsiteY3" fmla="*/ 711474 h 711474"/>
                    <a:gd name="connsiteX4" fmla="*/ 0 w 736600"/>
                    <a:gd name="connsiteY4" fmla="*/ 549548 h 711474"/>
                    <a:gd name="connsiteX0" fmla="*/ 923925 w 1660525"/>
                    <a:gd name="connsiteY0" fmla="*/ 549548 h 711474"/>
                    <a:gd name="connsiteX1" fmla="*/ 0 w 1660525"/>
                    <a:gd name="connsiteY1" fmla="*/ 425406 h 711474"/>
                    <a:gd name="connsiteX2" fmla="*/ 1660525 w 1660525"/>
                    <a:gd name="connsiteY2" fmla="*/ 0 h 711474"/>
                    <a:gd name="connsiteX3" fmla="*/ 1660525 w 1660525"/>
                    <a:gd name="connsiteY3" fmla="*/ 711474 h 711474"/>
                    <a:gd name="connsiteX4" fmla="*/ 923925 w 1660525"/>
                    <a:gd name="connsiteY4" fmla="*/ 549548 h 711474"/>
                    <a:gd name="connsiteX0" fmla="*/ 923925 w 1660525"/>
                    <a:gd name="connsiteY0" fmla="*/ 124142 h 286068"/>
                    <a:gd name="connsiteX1" fmla="*/ 0 w 1660525"/>
                    <a:gd name="connsiteY1" fmla="*/ 0 h 286068"/>
                    <a:gd name="connsiteX2" fmla="*/ 1660525 w 1660525"/>
                    <a:gd name="connsiteY2" fmla="*/ 286068 h 286068"/>
                    <a:gd name="connsiteX3" fmla="*/ 923925 w 1660525"/>
                    <a:gd name="connsiteY3" fmla="*/ 124142 h 286068"/>
                    <a:gd name="connsiteX0" fmla="*/ 923925 w 1974850"/>
                    <a:gd name="connsiteY0" fmla="*/ 124142 h 124142"/>
                    <a:gd name="connsiteX1" fmla="*/ 0 w 1974850"/>
                    <a:gd name="connsiteY1" fmla="*/ 0 h 124142"/>
                    <a:gd name="connsiteX2" fmla="*/ 1974850 w 1974850"/>
                    <a:gd name="connsiteY2" fmla="*/ 318 h 124142"/>
                    <a:gd name="connsiteX3" fmla="*/ 923925 w 1974850"/>
                    <a:gd name="connsiteY3" fmla="*/ 124142 h 124142"/>
                    <a:gd name="connsiteX0" fmla="*/ 923925 w 1974850"/>
                    <a:gd name="connsiteY0" fmla="*/ 140863 h 140863"/>
                    <a:gd name="connsiteX1" fmla="*/ 0 w 1974850"/>
                    <a:gd name="connsiteY1" fmla="*/ 16721 h 140863"/>
                    <a:gd name="connsiteX2" fmla="*/ 1974850 w 1974850"/>
                    <a:gd name="connsiteY2" fmla="*/ 17039 h 140863"/>
                    <a:gd name="connsiteX3" fmla="*/ 923925 w 1974850"/>
                    <a:gd name="connsiteY3" fmla="*/ 140863 h 140863"/>
                    <a:gd name="connsiteX0" fmla="*/ 923925 w 1974873"/>
                    <a:gd name="connsiteY0" fmla="*/ 171450 h 171450"/>
                    <a:gd name="connsiteX1" fmla="*/ 0 w 1974873"/>
                    <a:gd name="connsiteY1" fmla="*/ 47308 h 171450"/>
                    <a:gd name="connsiteX2" fmla="*/ 942975 w 1974873"/>
                    <a:gd name="connsiteY2" fmla="*/ 0 h 171450"/>
                    <a:gd name="connsiteX3" fmla="*/ 1974850 w 1974873"/>
                    <a:gd name="connsiteY3" fmla="*/ 47626 h 171450"/>
                    <a:gd name="connsiteX4" fmla="*/ 923925 w 1974873"/>
                    <a:gd name="connsiteY4" fmla="*/ 171450 h 171450"/>
                    <a:gd name="connsiteX0" fmla="*/ 923925 w 1977460"/>
                    <a:gd name="connsiteY0" fmla="*/ 592413 h 592413"/>
                    <a:gd name="connsiteX1" fmla="*/ 0 w 1977460"/>
                    <a:gd name="connsiteY1" fmla="*/ 468271 h 592413"/>
                    <a:gd name="connsiteX2" fmla="*/ 942975 w 1977460"/>
                    <a:gd name="connsiteY2" fmla="*/ 420963 h 592413"/>
                    <a:gd name="connsiteX3" fmla="*/ 1974850 w 1977460"/>
                    <a:gd name="connsiteY3" fmla="*/ 468589 h 592413"/>
                    <a:gd name="connsiteX4" fmla="*/ 923925 w 1977460"/>
                    <a:gd name="connsiteY4" fmla="*/ 592413 h 592413"/>
                    <a:gd name="connsiteX0" fmla="*/ 923925 w 1977460"/>
                    <a:gd name="connsiteY0" fmla="*/ 592413 h 910115"/>
                    <a:gd name="connsiteX1" fmla="*/ 0 w 1977460"/>
                    <a:gd name="connsiteY1" fmla="*/ 468271 h 910115"/>
                    <a:gd name="connsiteX2" fmla="*/ 942975 w 1977460"/>
                    <a:gd name="connsiteY2" fmla="*/ 420963 h 910115"/>
                    <a:gd name="connsiteX3" fmla="*/ 1974850 w 1977460"/>
                    <a:gd name="connsiteY3" fmla="*/ 468589 h 910115"/>
                    <a:gd name="connsiteX4" fmla="*/ 923925 w 1977460"/>
                    <a:gd name="connsiteY4" fmla="*/ 592413 h 910115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51682 w 2053634"/>
                    <a:gd name="connsiteY0" fmla="*/ 592413 h 984127"/>
                    <a:gd name="connsiteX1" fmla="*/ 27757 w 2053634"/>
                    <a:gd name="connsiteY1" fmla="*/ 468271 h 984127"/>
                    <a:gd name="connsiteX2" fmla="*/ 970732 w 2053634"/>
                    <a:gd name="connsiteY2" fmla="*/ 420963 h 984127"/>
                    <a:gd name="connsiteX3" fmla="*/ 2002607 w 2053634"/>
                    <a:gd name="connsiteY3" fmla="*/ 468589 h 984127"/>
                    <a:gd name="connsiteX4" fmla="*/ 951682 w 2053634"/>
                    <a:gd name="connsiteY4" fmla="*/ 592413 h 984127"/>
                    <a:gd name="connsiteX0" fmla="*/ 1065072 w 2167024"/>
                    <a:gd name="connsiteY0" fmla="*/ 592413 h 1006147"/>
                    <a:gd name="connsiteX1" fmla="*/ 141147 w 2167024"/>
                    <a:gd name="connsiteY1" fmla="*/ 468271 h 1006147"/>
                    <a:gd name="connsiteX2" fmla="*/ 1084122 w 2167024"/>
                    <a:gd name="connsiteY2" fmla="*/ 420963 h 1006147"/>
                    <a:gd name="connsiteX3" fmla="*/ 2115997 w 2167024"/>
                    <a:gd name="connsiteY3" fmla="*/ 468589 h 1006147"/>
                    <a:gd name="connsiteX4" fmla="*/ 1065072 w 2167024"/>
                    <a:gd name="connsiteY4" fmla="*/ 592413 h 1006147"/>
                    <a:gd name="connsiteX0" fmla="*/ 989160 w 2091112"/>
                    <a:gd name="connsiteY0" fmla="*/ 592413 h 1014613"/>
                    <a:gd name="connsiteX1" fmla="*/ 65235 w 2091112"/>
                    <a:gd name="connsiteY1" fmla="*/ 468271 h 1014613"/>
                    <a:gd name="connsiteX2" fmla="*/ 1008210 w 2091112"/>
                    <a:gd name="connsiteY2" fmla="*/ 420963 h 1014613"/>
                    <a:gd name="connsiteX3" fmla="*/ 2040085 w 2091112"/>
                    <a:gd name="connsiteY3" fmla="*/ 468589 h 1014613"/>
                    <a:gd name="connsiteX4" fmla="*/ 989160 w 2091112"/>
                    <a:gd name="connsiteY4" fmla="*/ 592413 h 1014613"/>
                    <a:gd name="connsiteX0" fmla="*/ 989160 w 2060110"/>
                    <a:gd name="connsiteY0" fmla="*/ 592413 h 1014613"/>
                    <a:gd name="connsiteX1" fmla="*/ 65235 w 2060110"/>
                    <a:gd name="connsiteY1" fmla="*/ 468271 h 1014613"/>
                    <a:gd name="connsiteX2" fmla="*/ 1008210 w 2060110"/>
                    <a:gd name="connsiteY2" fmla="*/ 420963 h 1014613"/>
                    <a:gd name="connsiteX3" fmla="*/ 2040085 w 2060110"/>
                    <a:gd name="connsiteY3" fmla="*/ 468589 h 1014613"/>
                    <a:gd name="connsiteX4" fmla="*/ 989160 w 2060110"/>
                    <a:gd name="connsiteY4" fmla="*/ 592413 h 1014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60110" h="1014613">
                      <a:moveTo>
                        <a:pt x="989160" y="592413"/>
                      </a:moveTo>
                      <a:cubicBezTo>
                        <a:pt x="-385615" y="1541632"/>
                        <a:pt x="77935" y="614427"/>
                        <a:pt x="65235" y="468271"/>
                      </a:cubicBezTo>
                      <a:cubicBezTo>
                        <a:pt x="69997" y="442871"/>
                        <a:pt x="12318" y="-407765"/>
                        <a:pt x="1008210" y="420963"/>
                      </a:cubicBezTo>
                      <a:cubicBezTo>
                        <a:pt x="2118402" y="-541009"/>
                        <a:pt x="2044847" y="443189"/>
                        <a:pt x="2040085" y="468589"/>
                      </a:cubicBezTo>
                      <a:cubicBezTo>
                        <a:pt x="1972352" y="563839"/>
                        <a:pt x="2438018" y="1411563"/>
                        <a:pt x="989160" y="592413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Rectangle 55">
                  <a:extLst>
                    <a:ext uri="{FF2B5EF4-FFF2-40B4-BE49-F238E27FC236}">
                      <a16:creationId xmlns:a16="http://schemas.microsoft.com/office/drawing/2014/main" id="{43CA49E8-7EF7-44A8-9C73-B2622369254F}"/>
                    </a:ext>
                  </a:extLst>
                </p:cNvPr>
                <p:cNvSpPr/>
                <p:nvPr/>
              </p:nvSpPr>
              <p:spPr>
                <a:xfrm rot="19879938">
                  <a:off x="5015425" y="369307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Rectangle 55">
                  <a:extLst>
                    <a:ext uri="{FF2B5EF4-FFF2-40B4-BE49-F238E27FC236}">
                      <a16:creationId xmlns:a16="http://schemas.microsoft.com/office/drawing/2014/main" id="{62D65212-2F87-4E4B-AC4E-CD05BE788301}"/>
                    </a:ext>
                  </a:extLst>
                </p:cNvPr>
                <p:cNvSpPr/>
                <p:nvPr/>
              </p:nvSpPr>
              <p:spPr>
                <a:xfrm rot="1720062" flipH="1">
                  <a:off x="4647084" y="370210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6902EE88-B168-40F4-A6BC-54257B0DD79E}"/>
                  </a:ext>
                </a:extLst>
              </p:cNvPr>
              <p:cNvSpPr/>
              <p:nvPr/>
            </p:nvSpPr>
            <p:spPr>
              <a:xfrm>
                <a:off x="4877048" y="3552825"/>
                <a:ext cx="333375" cy="333375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667A2946-7115-4A4A-A5CC-E157C40DF452}"/>
                </a:ext>
              </a:extLst>
            </p:cNvPr>
            <p:cNvGrpSpPr/>
            <p:nvPr/>
          </p:nvGrpSpPr>
          <p:grpSpPr>
            <a:xfrm>
              <a:off x="6148763" y="1748334"/>
              <a:ext cx="1041400" cy="1041400"/>
              <a:chOff x="3657600" y="825500"/>
              <a:chExt cx="1041400" cy="1041400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528D177D-2BF6-479B-9826-104D2F24ABBA}"/>
                  </a:ext>
                </a:extLst>
              </p:cNvPr>
              <p:cNvSpPr/>
              <p:nvPr/>
            </p:nvSpPr>
            <p:spPr>
              <a:xfrm>
                <a:off x="36576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D0C69853-A4A7-41CD-9936-87F7235D6C56}"/>
                  </a:ext>
                </a:extLst>
              </p:cNvPr>
              <p:cNvSpPr/>
              <p:nvPr/>
            </p:nvSpPr>
            <p:spPr>
              <a:xfrm>
                <a:off x="39243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2BD6F78-5949-45CF-A875-A7B3427F5189}"/>
                </a:ext>
              </a:extLst>
            </p:cNvPr>
            <p:cNvGrpSpPr/>
            <p:nvPr/>
          </p:nvGrpSpPr>
          <p:grpSpPr>
            <a:xfrm flipH="1">
              <a:off x="8438071" y="1770823"/>
              <a:ext cx="1041400" cy="1041400"/>
              <a:chOff x="5029200" y="825500"/>
              <a:chExt cx="1041400" cy="1041400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09CE0719-E078-4935-BE9C-C44F6ECE7F4E}"/>
                  </a:ext>
                </a:extLst>
              </p:cNvPr>
              <p:cNvSpPr/>
              <p:nvPr/>
            </p:nvSpPr>
            <p:spPr>
              <a:xfrm>
                <a:off x="50292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17754AF8-C840-47C6-A91A-79E1C59E1442}"/>
                  </a:ext>
                </a:extLst>
              </p:cNvPr>
              <p:cNvSpPr/>
              <p:nvPr/>
            </p:nvSpPr>
            <p:spPr>
              <a:xfrm>
                <a:off x="52959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9288961-7836-42CA-B464-716F31492C99}"/>
                </a:ext>
              </a:extLst>
            </p:cNvPr>
            <p:cNvSpPr/>
            <p:nvPr/>
          </p:nvSpPr>
          <p:spPr>
            <a:xfrm>
              <a:off x="6202871" y="1770823"/>
              <a:ext cx="3149600" cy="2921000"/>
            </a:xfrm>
            <a:prstGeom prst="ellipse">
              <a:avLst/>
            </a:pr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66C5360-B72D-4879-B7AD-A73A71444397}"/>
                </a:ext>
              </a:extLst>
            </p:cNvPr>
            <p:cNvSpPr/>
            <p:nvPr/>
          </p:nvSpPr>
          <p:spPr>
            <a:xfrm>
              <a:off x="6637846" y="3231323"/>
              <a:ext cx="2279650" cy="1454150"/>
            </a:xfrm>
            <a:custGeom>
              <a:avLst/>
              <a:gdLst>
                <a:gd name="connsiteX0" fmla="*/ 1139825 w 2279650"/>
                <a:gd name="connsiteY0" fmla="*/ 0 h 1454150"/>
                <a:gd name="connsiteX1" fmla="*/ 2279650 w 2279650"/>
                <a:gd name="connsiteY1" fmla="*/ 819150 h 1454150"/>
                <a:gd name="connsiteX2" fmla="*/ 2256493 w 2279650"/>
                <a:gd name="connsiteY2" fmla="*/ 984237 h 1454150"/>
                <a:gd name="connsiteX3" fmla="*/ 2236250 w 2279650"/>
                <a:gd name="connsiteY3" fmla="*/ 1040816 h 1454150"/>
                <a:gd name="connsiteX4" fmla="*/ 2141544 w 2279650"/>
                <a:gd name="connsiteY4" fmla="*/ 1120643 h 1454150"/>
                <a:gd name="connsiteX5" fmla="*/ 1139825 w 2279650"/>
                <a:gd name="connsiteY5" fmla="*/ 1454150 h 1454150"/>
                <a:gd name="connsiteX6" fmla="*/ 138106 w 2279650"/>
                <a:gd name="connsiteY6" fmla="*/ 1120643 h 1454150"/>
                <a:gd name="connsiteX7" fmla="*/ 43400 w 2279650"/>
                <a:gd name="connsiteY7" fmla="*/ 1040816 h 1454150"/>
                <a:gd name="connsiteX8" fmla="*/ 23157 w 2279650"/>
                <a:gd name="connsiteY8" fmla="*/ 984237 h 1454150"/>
                <a:gd name="connsiteX9" fmla="*/ 0 w 2279650"/>
                <a:gd name="connsiteY9" fmla="*/ 819150 h 1454150"/>
                <a:gd name="connsiteX10" fmla="*/ 1139825 w 2279650"/>
                <a:gd name="connsiteY10" fmla="*/ 0 h 145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9650" h="1454150">
                  <a:moveTo>
                    <a:pt x="1139825" y="0"/>
                  </a:moveTo>
                  <a:cubicBezTo>
                    <a:pt x="1769333" y="0"/>
                    <a:pt x="2279650" y="366746"/>
                    <a:pt x="2279650" y="819150"/>
                  </a:cubicBezTo>
                  <a:cubicBezTo>
                    <a:pt x="2279650" y="875701"/>
                    <a:pt x="2271676" y="930913"/>
                    <a:pt x="2256493" y="984237"/>
                  </a:cubicBezTo>
                  <a:lnTo>
                    <a:pt x="2236250" y="1040816"/>
                  </a:lnTo>
                  <a:lnTo>
                    <a:pt x="2141544" y="1120643"/>
                  </a:lnTo>
                  <a:cubicBezTo>
                    <a:pt x="1869326" y="1328992"/>
                    <a:pt x="1520336" y="1454150"/>
                    <a:pt x="1139825" y="1454150"/>
                  </a:cubicBezTo>
                  <a:cubicBezTo>
                    <a:pt x="759315" y="1454150"/>
                    <a:pt x="410324" y="1328992"/>
                    <a:pt x="138106" y="1120643"/>
                  </a:cubicBezTo>
                  <a:lnTo>
                    <a:pt x="43400" y="1040816"/>
                  </a:lnTo>
                  <a:lnTo>
                    <a:pt x="23157" y="984237"/>
                  </a:lnTo>
                  <a:cubicBezTo>
                    <a:pt x="7974" y="930913"/>
                    <a:pt x="0" y="875701"/>
                    <a:pt x="0" y="819150"/>
                  </a:cubicBezTo>
                  <a:cubicBezTo>
                    <a:pt x="0" y="366746"/>
                    <a:pt x="510317" y="0"/>
                    <a:pt x="1139825" y="0"/>
                  </a:cubicBezTo>
                  <a:close/>
                </a:path>
              </a:pathLst>
            </a:custGeom>
            <a:solidFill>
              <a:srgbClr val="E97132">
                <a:lumMod val="75000"/>
              </a:srgb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0" name="Arc 49">
              <a:extLst>
                <a:ext uri="{FF2B5EF4-FFF2-40B4-BE49-F238E27FC236}">
                  <a16:creationId xmlns:a16="http://schemas.microsoft.com/office/drawing/2014/main" id="{82431758-8D14-4921-889A-CD3266278FF8}"/>
                </a:ext>
              </a:extLst>
            </p:cNvPr>
            <p:cNvSpPr/>
            <p:nvPr/>
          </p:nvSpPr>
          <p:spPr>
            <a:xfrm rot="15869305" flipH="1">
              <a:off x="8112137" y="3745051"/>
              <a:ext cx="165417" cy="165417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B3BDF22-FA8F-4B47-8299-36EE0C710566}"/>
                </a:ext>
              </a:extLst>
            </p:cNvPr>
            <p:cNvSpPr/>
            <p:nvPr/>
          </p:nvSpPr>
          <p:spPr>
            <a:xfrm>
              <a:off x="7520130" y="3155123"/>
              <a:ext cx="589974" cy="438150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Arc 51">
              <a:extLst>
                <a:ext uri="{FF2B5EF4-FFF2-40B4-BE49-F238E27FC236}">
                  <a16:creationId xmlns:a16="http://schemas.microsoft.com/office/drawing/2014/main" id="{C271E626-7687-4057-810E-21AED0B8594B}"/>
                </a:ext>
              </a:extLst>
            </p:cNvPr>
            <p:cNvSpPr/>
            <p:nvPr/>
          </p:nvSpPr>
          <p:spPr>
            <a:xfrm rot="8078688">
              <a:off x="7350475" y="3117750"/>
              <a:ext cx="914400" cy="914400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71B651BD-4E93-45E6-AE23-AE5179EE2E65}"/>
                </a:ext>
              </a:extLst>
            </p:cNvPr>
            <p:cNvGrpSpPr/>
            <p:nvPr/>
          </p:nvGrpSpPr>
          <p:grpSpPr>
            <a:xfrm flipH="1">
              <a:off x="8006569" y="6076609"/>
              <a:ext cx="1379737" cy="1381598"/>
              <a:chOff x="6375238" y="6148147"/>
              <a:chExt cx="1379737" cy="1381598"/>
            </a:xfrm>
          </p:grpSpPr>
          <p:sp>
            <p:nvSpPr>
              <p:cNvPr id="60" name="Rectangle 62">
                <a:extLst>
                  <a:ext uri="{FF2B5EF4-FFF2-40B4-BE49-F238E27FC236}">
                    <a16:creationId xmlns:a16="http://schemas.microsoft.com/office/drawing/2014/main" id="{C8D12045-21F0-4C1E-80AF-AB6A1827AA09}"/>
                  </a:ext>
                </a:extLst>
              </p:cNvPr>
              <p:cNvSpPr/>
              <p:nvPr/>
            </p:nvSpPr>
            <p:spPr>
              <a:xfrm rot="18729688">
                <a:off x="6606966" y="5916419"/>
                <a:ext cx="916281" cy="1379737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6281" h="1379737">
                    <a:moveTo>
                      <a:pt x="916281" y="1178006"/>
                    </a:moveTo>
                    <a:cubicBezTo>
                      <a:pt x="753721" y="1420576"/>
                      <a:pt x="360680" y="1373387"/>
                      <a:pt x="137160" y="1379737"/>
                    </a:cubicBezTo>
                    <a:lnTo>
                      <a:pt x="0" y="1050172"/>
                    </a:lnTo>
                    <a:cubicBezTo>
                      <a:pt x="92836" y="443655"/>
                      <a:pt x="593531" y="0"/>
                      <a:pt x="593531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61" name="Oval 64">
                <a:extLst>
                  <a:ext uri="{FF2B5EF4-FFF2-40B4-BE49-F238E27FC236}">
                    <a16:creationId xmlns:a16="http://schemas.microsoft.com/office/drawing/2014/main" id="{C5D9FD57-45AB-406F-8132-52D3329A41F5}"/>
                  </a:ext>
                </a:extLst>
              </p:cNvPr>
              <p:cNvSpPr/>
              <p:nvPr/>
            </p:nvSpPr>
            <p:spPr>
              <a:xfrm flipV="1">
                <a:off x="6946976" y="7156045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EDF7A36-0987-4DA9-9FEA-6F25C2B54DD4}"/>
                </a:ext>
              </a:extLst>
            </p:cNvPr>
            <p:cNvGrpSpPr/>
            <p:nvPr/>
          </p:nvGrpSpPr>
          <p:grpSpPr>
            <a:xfrm>
              <a:off x="6195762" y="6067341"/>
              <a:ext cx="1530120" cy="1486811"/>
              <a:chOff x="6265414" y="6042934"/>
              <a:chExt cx="1530120" cy="1486811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AD1543DC-3A72-4B79-BA60-CDEAA5306AB9}"/>
                  </a:ext>
                </a:extLst>
              </p:cNvPr>
              <p:cNvSpPr/>
              <p:nvPr/>
            </p:nvSpPr>
            <p:spPr>
              <a:xfrm rot="18729688">
                <a:off x="6540894" y="5767454"/>
                <a:ext cx="979159" cy="1530120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79159 w 979159"/>
                  <a:gd name="connsiteY0" fmla="*/ 1133919 h 1379737"/>
                  <a:gd name="connsiteX1" fmla="*/ 137160 w 979159"/>
                  <a:gd name="connsiteY1" fmla="*/ 1379737 h 1379737"/>
                  <a:gd name="connsiteX2" fmla="*/ 0 w 979159"/>
                  <a:gd name="connsiteY2" fmla="*/ 1050172 h 1379737"/>
                  <a:gd name="connsiteX3" fmla="*/ 593531 w 979159"/>
                  <a:gd name="connsiteY3" fmla="*/ 0 h 1379737"/>
                  <a:gd name="connsiteX0" fmla="*/ 979159 w 979159"/>
                  <a:gd name="connsiteY0" fmla="*/ 1284302 h 1530120"/>
                  <a:gd name="connsiteX1" fmla="*/ 137160 w 979159"/>
                  <a:gd name="connsiteY1" fmla="*/ 1530120 h 1530120"/>
                  <a:gd name="connsiteX2" fmla="*/ 0 w 979159"/>
                  <a:gd name="connsiteY2" fmla="*/ 1200555 h 1530120"/>
                  <a:gd name="connsiteX3" fmla="*/ 688652 w 979159"/>
                  <a:gd name="connsiteY3" fmla="*/ 0 h 1530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9159" h="1530120">
                    <a:moveTo>
                      <a:pt x="979159" y="1284302"/>
                    </a:moveTo>
                    <a:cubicBezTo>
                      <a:pt x="816599" y="1526872"/>
                      <a:pt x="360680" y="1523770"/>
                      <a:pt x="137160" y="1530120"/>
                    </a:cubicBezTo>
                    <a:lnTo>
                      <a:pt x="0" y="1200555"/>
                    </a:lnTo>
                    <a:cubicBezTo>
                      <a:pt x="92836" y="594038"/>
                      <a:pt x="688652" y="0"/>
                      <a:pt x="688652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64" name="Oval 64">
                <a:extLst>
                  <a:ext uri="{FF2B5EF4-FFF2-40B4-BE49-F238E27FC236}">
                    <a16:creationId xmlns:a16="http://schemas.microsoft.com/office/drawing/2014/main" id="{9E5EE724-88E1-46D4-A737-81700070D60D}"/>
                  </a:ext>
                </a:extLst>
              </p:cNvPr>
              <p:cNvSpPr/>
              <p:nvPr/>
            </p:nvSpPr>
            <p:spPr>
              <a:xfrm flipV="1">
                <a:off x="6946976" y="7156045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F3BE8123-D249-4ACD-8C9C-C06FA6F8CE88}"/>
                </a:ext>
              </a:extLst>
            </p:cNvPr>
            <p:cNvSpPr/>
            <p:nvPr/>
          </p:nvSpPr>
          <p:spPr>
            <a:xfrm rot="16200000">
              <a:off x="6839397" y="2513472"/>
              <a:ext cx="589974" cy="438150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067DC1-36C7-4247-AAC1-0E063435CFDF}"/>
                </a:ext>
              </a:extLst>
            </p:cNvPr>
            <p:cNvSpPr/>
            <p:nvPr/>
          </p:nvSpPr>
          <p:spPr>
            <a:xfrm rot="16200000">
              <a:off x="8159254" y="2529861"/>
              <a:ext cx="589974" cy="438150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5C36C0F-18F1-491F-AA5C-D7B2AD7C1878}"/>
                </a:ext>
              </a:extLst>
            </p:cNvPr>
            <p:cNvSpPr/>
            <p:nvPr/>
          </p:nvSpPr>
          <p:spPr>
            <a:xfrm rot="16200000">
              <a:off x="6951315" y="2557812"/>
              <a:ext cx="196327" cy="145804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53341521-D695-46BB-BC37-CBC0123F6CE1}"/>
                </a:ext>
              </a:extLst>
            </p:cNvPr>
            <p:cNvSpPr/>
            <p:nvPr/>
          </p:nvSpPr>
          <p:spPr>
            <a:xfrm rot="16457656">
              <a:off x="8299929" y="2551251"/>
              <a:ext cx="196327" cy="145804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DDA1786C-129F-4833-BE2A-5FC416F46A4E}"/>
                </a:ext>
              </a:extLst>
            </p:cNvPr>
            <p:cNvSpPr/>
            <p:nvPr/>
          </p:nvSpPr>
          <p:spPr>
            <a:xfrm rot="16457656">
              <a:off x="8444142" y="2667973"/>
              <a:ext cx="109461" cy="8129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F16D245-872C-4C63-BC81-735826C6B82D}"/>
                </a:ext>
              </a:extLst>
            </p:cNvPr>
            <p:cNvSpPr/>
            <p:nvPr/>
          </p:nvSpPr>
          <p:spPr>
            <a:xfrm rot="16457656">
              <a:off x="7111078" y="2661506"/>
              <a:ext cx="109461" cy="8129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03E8A51-F5EB-439E-A03D-969BCA579EF1}"/>
              </a:ext>
            </a:extLst>
          </p:cNvPr>
          <p:cNvGrpSpPr/>
          <p:nvPr/>
        </p:nvGrpSpPr>
        <p:grpSpPr>
          <a:xfrm>
            <a:off x="-447676" y="-228600"/>
            <a:ext cx="13420725" cy="7886700"/>
            <a:chOff x="2391325" y="-27383"/>
            <a:chExt cx="7724337" cy="7514033"/>
          </a:xfrm>
        </p:grpSpPr>
        <p:sp>
          <p:nvSpPr>
            <p:cNvPr id="31" name="Rectangle 2">
              <a:extLst>
                <a:ext uri="{FF2B5EF4-FFF2-40B4-BE49-F238E27FC236}">
                  <a16:creationId xmlns:a16="http://schemas.microsoft.com/office/drawing/2014/main" id="{63D709E2-5DAD-4B8A-868D-F66092A58FC2}"/>
                </a:ext>
              </a:extLst>
            </p:cNvPr>
            <p:cNvSpPr/>
            <p:nvPr/>
          </p:nvSpPr>
          <p:spPr>
            <a:xfrm flipV="1">
              <a:off x="7751776" y="877037"/>
              <a:ext cx="2086854" cy="1514105"/>
            </a:xfrm>
            <a:prstGeom prst="rect">
              <a:avLst/>
            </a:prstGeom>
            <a:solidFill>
              <a:srgbClr val="42781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E735072-4FB8-4681-A3BE-D98C738C7508}"/>
                </a:ext>
              </a:extLst>
            </p:cNvPr>
            <p:cNvSpPr/>
            <p:nvPr/>
          </p:nvSpPr>
          <p:spPr>
            <a:xfrm>
              <a:off x="2391325" y="1934817"/>
              <a:ext cx="1839588" cy="4797287"/>
            </a:xfrm>
            <a:custGeom>
              <a:avLst/>
              <a:gdLst>
                <a:gd name="connsiteX0" fmla="*/ 0 w 417996"/>
                <a:gd name="connsiteY0" fmla="*/ 0 h 1395505"/>
                <a:gd name="connsiteX1" fmla="*/ 417996 w 417996"/>
                <a:gd name="connsiteY1" fmla="*/ 0 h 1395505"/>
                <a:gd name="connsiteX2" fmla="*/ 417996 w 417996"/>
                <a:gd name="connsiteY2" fmla="*/ 1395505 h 1395505"/>
                <a:gd name="connsiteX3" fmla="*/ 0 w 417996"/>
                <a:gd name="connsiteY3" fmla="*/ 1395505 h 1395505"/>
                <a:gd name="connsiteX4" fmla="*/ 0 w 417996"/>
                <a:gd name="connsiteY4" fmla="*/ 0 h 1395505"/>
                <a:gd name="connsiteX0" fmla="*/ 0 w 775805"/>
                <a:gd name="connsiteY0" fmla="*/ 0 h 1740062"/>
                <a:gd name="connsiteX1" fmla="*/ 775805 w 775805"/>
                <a:gd name="connsiteY1" fmla="*/ 344557 h 1740062"/>
                <a:gd name="connsiteX2" fmla="*/ 775805 w 775805"/>
                <a:gd name="connsiteY2" fmla="*/ 1740062 h 1740062"/>
                <a:gd name="connsiteX3" fmla="*/ 357809 w 775805"/>
                <a:gd name="connsiteY3" fmla="*/ 1740062 h 1740062"/>
                <a:gd name="connsiteX4" fmla="*/ 0 w 775805"/>
                <a:gd name="connsiteY4" fmla="*/ 0 h 1740062"/>
                <a:gd name="connsiteX0" fmla="*/ 0 w 961335"/>
                <a:gd name="connsiteY0" fmla="*/ 0 h 1740062"/>
                <a:gd name="connsiteX1" fmla="*/ 961335 w 961335"/>
                <a:gd name="connsiteY1" fmla="*/ 66262 h 1740062"/>
                <a:gd name="connsiteX2" fmla="*/ 775805 w 961335"/>
                <a:gd name="connsiteY2" fmla="*/ 1740062 h 1740062"/>
                <a:gd name="connsiteX3" fmla="*/ 357809 w 961335"/>
                <a:gd name="connsiteY3" fmla="*/ 1740062 h 1740062"/>
                <a:gd name="connsiteX4" fmla="*/ 0 w 961335"/>
                <a:gd name="connsiteY4" fmla="*/ 0 h 1740062"/>
                <a:gd name="connsiteX0" fmla="*/ 0 w 961335"/>
                <a:gd name="connsiteY0" fmla="*/ 0 h 4748305"/>
                <a:gd name="connsiteX1" fmla="*/ 961335 w 961335"/>
                <a:gd name="connsiteY1" fmla="*/ 66262 h 4748305"/>
                <a:gd name="connsiteX2" fmla="*/ 775805 w 961335"/>
                <a:gd name="connsiteY2" fmla="*/ 1740062 h 4748305"/>
                <a:gd name="connsiteX3" fmla="*/ 26505 w 961335"/>
                <a:gd name="connsiteY3" fmla="*/ 4748305 h 4748305"/>
                <a:gd name="connsiteX4" fmla="*/ 0 w 961335"/>
                <a:gd name="connsiteY4" fmla="*/ 0 h 4748305"/>
                <a:gd name="connsiteX0" fmla="*/ 0 w 961335"/>
                <a:gd name="connsiteY0" fmla="*/ 0 h 4748305"/>
                <a:gd name="connsiteX1" fmla="*/ 961335 w 961335"/>
                <a:gd name="connsiteY1" fmla="*/ 66262 h 4748305"/>
                <a:gd name="connsiteX2" fmla="*/ 775805 w 961335"/>
                <a:gd name="connsiteY2" fmla="*/ 1740062 h 4748305"/>
                <a:gd name="connsiteX3" fmla="*/ 26505 w 961335"/>
                <a:gd name="connsiteY3" fmla="*/ 4748305 h 4748305"/>
                <a:gd name="connsiteX4" fmla="*/ 0 w 961335"/>
                <a:gd name="connsiteY4" fmla="*/ 0 h 4748305"/>
                <a:gd name="connsiteX0" fmla="*/ 19729 w 981064"/>
                <a:gd name="connsiteY0" fmla="*/ 0 h 4748305"/>
                <a:gd name="connsiteX1" fmla="*/ 981064 w 981064"/>
                <a:gd name="connsiteY1" fmla="*/ 66262 h 4748305"/>
                <a:gd name="connsiteX2" fmla="*/ 795534 w 981064"/>
                <a:gd name="connsiteY2" fmla="*/ 1740062 h 4748305"/>
                <a:gd name="connsiteX3" fmla="*/ 46234 w 981064"/>
                <a:gd name="connsiteY3" fmla="*/ 4748305 h 4748305"/>
                <a:gd name="connsiteX4" fmla="*/ 19729 w 981064"/>
                <a:gd name="connsiteY4" fmla="*/ 0 h 4748305"/>
                <a:gd name="connsiteX0" fmla="*/ 7970 w 969305"/>
                <a:gd name="connsiteY0" fmla="*/ 0 h 4748305"/>
                <a:gd name="connsiteX1" fmla="*/ 969305 w 969305"/>
                <a:gd name="connsiteY1" fmla="*/ 66262 h 4748305"/>
                <a:gd name="connsiteX2" fmla="*/ 783775 w 969305"/>
                <a:gd name="connsiteY2" fmla="*/ 1740062 h 4748305"/>
                <a:gd name="connsiteX3" fmla="*/ 34475 w 969305"/>
                <a:gd name="connsiteY3" fmla="*/ 4748305 h 4748305"/>
                <a:gd name="connsiteX4" fmla="*/ 7970 w 969305"/>
                <a:gd name="connsiteY4" fmla="*/ 0 h 4748305"/>
                <a:gd name="connsiteX0" fmla="*/ 38704 w 1000039"/>
                <a:gd name="connsiteY0" fmla="*/ 0 h 4748305"/>
                <a:gd name="connsiteX1" fmla="*/ 1000039 w 1000039"/>
                <a:gd name="connsiteY1" fmla="*/ 66262 h 4748305"/>
                <a:gd name="connsiteX2" fmla="*/ 814509 w 1000039"/>
                <a:gd name="connsiteY2" fmla="*/ 1740062 h 4748305"/>
                <a:gd name="connsiteX3" fmla="*/ 65209 w 1000039"/>
                <a:gd name="connsiteY3" fmla="*/ 4748305 h 4748305"/>
                <a:gd name="connsiteX4" fmla="*/ 38704 w 1000039"/>
                <a:gd name="connsiteY4" fmla="*/ 0 h 4748305"/>
                <a:gd name="connsiteX0" fmla="*/ 20571 w 981906"/>
                <a:gd name="connsiteY0" fmla="*/ 0 h 4748305"/>
                <a:gd name="connsiteX1" fmla="*/ 981906 w 981906"/>
                <a:gd name="connsiteY1" fmla="*/ 66262 h 4748305"/>
                <a:gd name="connsiteX2" fmla="*/ 796376 w 981906"/>
                <a:gd name="connsiteY2" fmla="*/ 1740062 h 4748305"/>
                <a:gd name="connsiteX3" fmla="*/ 47076 w 981906"/>
                <a:gd name="connsiteY3" fmla="*/ 4748305 h 4748305"/>
                <a:gd name="connsiteX4" fmla="*/ 20571 w 981906"/>
                <a:gd name="connsiteY4" fmla="*/ 0 h 4748305"/>
                <a:gd name="connsiteX0" fmla="*/ 20571 w 981906"/>
                <a:gd name="connsiteY0" fmla="*/ 0 h 4748305"/>
                <a:gd name="connsiteX1" fmla="*/ 981906 w 981906"/>
                <a:gd name="connsiteY1" fmla="*/ 66262 h 4748305"/>
                <a:gd name="connsiteX2" fmla="*/ 796376 w 981906"/>
                <a:gd name="connsiteY2" fmla="*/ 1740062 h 4748305"/>
                <a:gd name="connsiteX3" fmla="*/ 47076 w 981906"/>
                <a:gd name="connsiteY3" fmla="*/ 4748305 h 4748305"/>
                <a:gd name="connsiteX4" fmla="*/ 20571 w 981906"/>
                <a:gd name="connsiteY4" fmla="*/ 0 h 4748305"/>
                <a:gd name="connsiteX0" fmla="*/ 20571 w 981906"/>
                <a:gd name="connsiteY0" fmla="*/ 0 h 4748305"/>
                <a:gd name="connsiteX1" fmla="*/ 981906 w 981906"/>
                <a:gd name="connsiteY1" fmla="*/ 66262 h 4748305"/>
                <a:gd name="connsiteX2" fmla="*/ 730115 w 981906"/>
                <a:gd name="connsiteY2" fmla="*/ 1740062 h 4748305"/>
                <a:gd name="connsiteX3" fmla="*/ 47076 w 981906"/>
                <a:gd name="connsiteY3" fmla="*/ 4748305 h 4748305"/>
                <a:gd name="connsiteX4" fmla="*/ 20571 w 981906"/>
                <a:gd name="connsiteY4" fmla="*/ 0 h 4748305"/>
                <a:gd name="connsiteX0" fmla="*/ 20571 w 1663939"/>
                <a:gd name="connsiteY0" fmla="*/ 0 h 4748305"/>
                <a:gd name="connsiteX1" fmla="*/ 981906 w 1663939"/>
                <a:gd name="connsiteY1" fmla="*/ 66262 h 4748305"/>
                <a:gd name="connsiteX2" fmla="*/ 730115 w 1663939"/>
                <a:gd name="connsiteY2" fmla="*/ 1740062 h 4748305"/>
                <a:gd name="connsiteX3" fmla="*/ 1663841 w 1663939"/>
                <a:gd name="connsiteY3" fmla="*/ 212035 h 4748305"/>
                <a:gd name="connsiteX4" fmla="*/ 47076 w 1663939"/>
                <a:gd name="connsiteY4" fmla="*/ 4748305 h 4748305"/>
                <a:gd name="connsiteX5" fmla="*/ 20571 w 1663939"/>
                <a:gd name="connsiteY5" fmla="*/ 0 h 4748305"/>
                <a:gd name="connsiteX0" fmla="*/ 20571 w 1838940"/>
                <a:gd name="connsiteY0" fmla="*/ 0 h 4748305"/>
                <a:gd name="connsiteX1" fmla="*/ 981906 w 1838940"/>
                <a:gd name="connsiteY1" fmla="*/ 66262 h 4748305"/>
                <a:gd name="connsiteX2" fmla="*/ 730115 w 1838940"/>
                <a:gd name="connsiteY2" fmla="*/ 1740062 h 4748305"/>
                <a:gd name="connsiteX3" fmla="*/ 1663841 w 1838940"/>
                <a:gd name="connsiteY3" fmla="*/ 212035 h 4748305"/>
                <a:gd name="connsiteX4" fmla="*/ 1836119 w 1838940"/>
                <a:gd name="connsiteY4" fmla="*/ 463826 h 4748305"/>
                <a:gd name="connsiteX5" fmla="*/ 47076 w 1838940"/>
                <a:gd name="connsiteY5" fmla="*/ 4748305 h 4748305"/>
                <a:gd name="connsiteX6" fmla="*/ 20571 w 1838940"/>
                <a:gd name="connsiteY6" fmla="*/ 0 h 4748305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213266 w 1838940"/>
                <a:gd name="connsiteY5" fmla="*/ 4797287 h 4797287"/>
                <a:gd name="connsiteX6" fmla="*/ 47076 w 1838940"/>
                <a:gd name="connsiteY6" fmla="*/ 4748305 h 4797287"/>
                <a:gd name="connsiteX7" fmla="*/ 20571 w 1838940"/>
                <a:gd name="connsiteY7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213266 w 1838940"/>
                <a:gd name="connsiteY5" fmla="*/ 4797287 h 4797287"/>
                <a:gd name="connsiteX6" fmla="*/ 47076 w 1838940"/>
                <a:gd name="connsiteY6" fmla="*/ 4748305 h 4797287"/>
                <a:gd name="connsiteX7" fmla="*/ 20571 w 1838940"/>
                <a:gd name="connsiteY7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213266 w 1838940"/>
                <a:gd name="connsiteY6" fmla="*/ 4797287 h 4797287"/>
                <a:gd name="connsiteX7" fmla="*/ 47076 w 1838940"/>
                <a:gd name="connsiteY7" fmla="*/ 4748305 h 4797287"/>
                <a:gd name="connsiteX8" fmla="*/ 20571 w 1838940"/>
                <a:gd name="connsiteY8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56619 w 1838940"/>
                <a:gd name="connsiteY2" fmla="*/ 1687054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56619 w 1838940"/>
                <a:gd name="connsiteY2" fmla="*/ 1687054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69871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69871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69871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43367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43367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43367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7371"/>
                <a:gd name="connsiteY0" fmla="*/ 0 h 4797287"/>
                <a:gd name="connsiteX1" fmla="*/ 981906 w 1837371"/>
                <a:gd name="connsiteY1" fmla="*/ 66262 h 4797287"/>
                <a:gd name="connsiteX2" fmla="*/ 743367 w 1837371"/>
                <a:gd name="connsiteY2" fmla="*/ 1700306 h 4797287"/>
                <a:gd name="connsiteX3" fmla="*/ 1345789 w 1837371"/>
                <a:gd name="connsiteY3" fmla="*/ 424070 h 4797287"/>
                <a:gd name="connsiteX4" fmla="*/ 1836119 w 1837371"/>
                <a:gd name="connsiteY4" fmla="*/ 463826 h 4797287"/>
                <a:gd name="connsiteX5" fmla="*/ 1147005 w 1837371"/>
                <a:gd name="connsiteY5" fmla="*/ 2676940 h 4797287"/>
                <a:gd name="connsiteX6" fmla="*/ 1014484 w 1837371"/>
                <a:gd name="connsiteY6" fmla="*/ 3604592 h 4797287"/>
                <a:gd name="connsiteX7" fmla="*/ 1213266 w 1837371"/>
                <a:gd name="connsiteY7" fmla="*/ 4797287 h 4797287"/>
                <a:gd name="connsiteX8" fmla="*/ 47076 w 1837371"/>
                <a:gd name="connsiteY8" fmla="*/ 4748305 h 4797287"/>
                <a:gd name="connsiteX9" fmla="*/ 20571 w 1837371"/>
                <a:gd name="connsiteY9" fmla="*/ 0 h 4797287"/>
                <a:gd name="connsiteX0" fmla="*/ 20571 w 1837696"/>
                <a:gd name="connsiteY0" fmla="*/ 0 h 4797287"/>
                <a:gd name="connsiteX1" fmla="*/ 981906 w 1837696"/>
                <a:gd name="connsiteY1" fmla="*/ 66262 h 4797287"/>
                <a:gd name="connsiteX2" fmla="*/ 743367 w 1837696"/>
                <a:gd name="connsiteY2" fmla="*/ 1700306 h 4797287"/>
                <a:gd name="connsiteX3" fmla="*/ 1345789 w 1837696"/>
                <a:gd name="connsiteY3" fmla="*/ 424070 h 4797287"/>
                <a:gd name="connsiteX4" fmla="*/ 1836119 w 1837696"/>
                <a:gd name="connsiteY4" fmla="*/ 463826 h 4797287"/>
                <a:gd name="connsiteX5" fmla="*/ 1147005 w 1837696"/>
                <a:gd name="connsiteY5" fmla="*/ 2676940 h 4797287"/>
                <a:gd name="connsiteX6" fmla="*/ 1014484 w 1837696"/>
                <a:gd name="connsiteY6" fmla="*/ 3604592 h 4797287"/>
                <a:gd name="connsiteX7" fmla="*/ 1213266 w 1837696"/>
                <a:gd name="connsiteY7" fmla="*/ 4797287 h 4797287"/>
                <a:gd name="connsiteX8" fmla="*/ 47076 w 1837696"/>
                <a:gd name="connsiteY8" fmla="*/ 4748305 h 4797287"/>
                <a:gd name="connsiteX9" fmla="*/ 20571 w 1837696"/>
                <a:gd name="connsiteY9" fmla="*/ 0 h 4797287"/>
                <a:gd name="connsiteX0" fmla="*/ 20571 w 1838254"/>
                <a:gd name="connsiteY0" fmla="*/ 0 h 4797287"/>
                <a:gd name="connsiteX1" fmla="*/ 981906 w 1838254"/>
                <a:gd name="connsiteY1" fmla="*/ 66262 h 4797287"/>
                <a:gd name="connsiteX2" fmla="*/ 743367 w 1838254"/>
                <a:gd name="connsiteY2" fmla="*/ 1700306 h 4797287"/>
                <a:gd name="connsiteX3" fmla="*/ 1465058 w 1838254"/>
                <a:gd name="connsiteY3" fmla="*/ 463827 h 4797287"/>
                <a:gd name="connsiteX4" fmla="*/ 1836119 w 1838254"/>
                <a:gd name="connsiteY4" fmla="*/ 463826 h 4797287"/>
                <a:gd name="connsiteX5" fmla="*/ 1147005 w 1838254"/>
                <a:gd name="connsiteY5" fmla="*/ 2676940 h 4797287"/>
                <a:gd name="connsiteX6" fmla="*/ 1014484 w 1838254"/>
                <a:gd name="connsiteY6" fmla="*/ 3604592 h 4797287"/>
                <a:gd name="connsiteX7" fmla="*/ 1213266 w 1838254"/>
                <a:gd name="connsiteY7" fmla="*/ 4797287 h 4797287"/>
                <a:gd name="connsiteX8" fmla="*/ 47076 w 1838254"/>
                <a:gd name="connsiteY8" fmla="*/ 4748305 h 4797287"/>
                <a:gd name="connsiteX9" fmla="*/ 20571 w 1838254"/>
                <a:gd name="connsiteY9" fmla="*/ 0 h 4797287"/>
                <a:gd name="connsiteX0" fmla="*/ 20571 w 1839038"/>
                <a:gd name="connsiteY0" fmla="*/ 0 h 4797287"/>
                <a:gd name="connsiteX1" fmla="*/ 981906 w 1839038"/>
                <a:gd name="connsiteY1" fmla="*/ 66262 h 4797287"/>
                <a:gd name="connsiteX2" fmla="*/ 743367 w 1839038"/>
                <a:gd name="connsiteY2" fmla="*/ 1700306 h 4797287"/>
                <a:gd name="connsiteX3" fmla="*/ 1465058 w 1839038"/>
                <a:gd name="connsiteY3" fmla="*/ 463827 h 4797287"/>
                <a:gd name="connsiteX4" fmla="*/ 1836119 w 1839038"/>
                <a:gd name="connsiteY4" fmla="*/ 463826 h 4797287"/>
                <a:gd name="connsiteX5" fmla="*/ 1147005 w 1839038"/>
                <a:gd name="connsiteY5" fmla="*/ 2676940 h 4797287"/>
                <a:gd name="connsiteX6" fmla="*/ 1014484 w 1839038"/>
                <a:gd name="connsiteY6" fmla="*/ 3604592 h 4797287"/>
                <a:gd name="connsiteX7" fmla="*/ 1213266 w 1839038"/>
                <a:gd name="connsiteY7" fmla="*/ 4797287 h 4797287"/>
                <a:gd name="connsiteX8" fmla="*/ 47076 w 1839038"/>
                <a:gd name="connsiteY8" fmla="*/ 4748305 h 4797287"/>
                <a:gd name="connsiteX9" fmla="*/ 20571 w 1839038"/>
                <a:gd name="connsiteY9" fmla="*/ 0 h 4797287"/>
                <a:gd name="connsiteX0" fmla="*/ 20571 w 1838526"/>
                <a:gd name="connsiteY0" fmla="*/ 0 h 4797287"/>
                <a:gd name="connsiteX1" fmla="*/ 981906 w 1838526"/>
                <a:gd name="connsiteY1" fmla="*/ 66262 h 4797287"/>
                <a:gd name="connsiteX2" fmla="*/ 743367 w 1838526"/>
                <a:gd name="connsiteY2" fmla="*/ 1700306 h 4797287"/>
                <a:gd name="connsiteX3" fmla="*/ 1412049 w 1838526"/>
                <a:gd name="connsiteY3" fmla="*/ 530088 h 4797287"/>
                <a:gd name="connsiteX4" fmla="*/ 1836119 w 1838526"/>
                <a:gd name="connsiteY4" fmla="*/ 463826 h 4797287"/>
                <a:gd name="connsiteX5" fmla="*/ 1147005 w 1838526"/>
                <a:gd name="connsiteY5" fmla="*/ 2676940 h 4797287"/>
                <a:gd name="connsiteX6" fmla="*/ 1014484 w 1838526"/>
                <a:gd name="connsiteY6" fmla="*/ 3604592 h 4797287"/>
                <a:gd name="connsiteX7" fmla="*/ 1213266 w 1838526"/>
                <a:gd name="connsiteY7" fmla="*/ 4797287 h 4797287"/>
                <a:gd name="connsiteX8" fmla="*/ 47076 w 1838526"/>
                <a:gd name="connsiteY8" fmla="*/ 4748305 h 4797287"/>
                <a:gd name="connsiteX9" fmla="*/ 20571 w 1838526"/>
                <a:gd name="connsiteY9" fmla="*/ 0 h 4797287"/>
                <a:gd name="connsiteX0" fmla="*/ 20571 w 1838526"/>
                <a:gd name="connsiteY0" fmla="*/ 0 h 4797287"/>
                <a:gd name="connsiteX1" fmla="*/ 981906 w 1838526"/>
                <a:gd name="connsiteY1" fmla="*/ 66262 h 4797287"/>
                <a:gd name="connsiteX2" fmla="*/ 743367 w 1838526"/>
                <a:gd name="connsiteY2" fmla="*/ 1700306 h 4797287"/>
                <a:gd name="connsiteX3" fmla="*/ 1412049 w 1838526"/>
                <a:gd name="connsiteY3" fmla="*/ 530088 h 4797287"/>
                <a:gd name="connsiteX4" fmla="*/ 1836119 w 1838526"/>
                <a:gd name="connsiteY4" fmla="*/ 463826 h 4797287"/>
                <a:gd name="connsiteX5" fmla="*/ 1147005 w 1838526"/>
                <a:gd name="connsiteY5" fmla="*/ 2676940 h 4797287"/>
                <a:gd name="connsiteX6" fmla="*/ 1014484 w 1838526"/>
                <a:gd name="connsiteY6" fmla="*/ 3604592 h 4797287"/>
                <a:gd name="connsiteX7" fmla="*/ 1213266 w 1838526"/>
                <a:gd name="connsiteY7" fmla="*/ 4797287 h 4797287"/>
                <a:gd name="connsiteX8" fmla="*/ 47076 w 1838526"/>
                <a:gd name="connsiteY8" fmla="*/ 4748305 h 4797287"/>
                <a:gd name="connsiteX9" fmla="*/ 20571 w 1838526"/>
                <a:gd name="connsiteY9" fmla="*/ 0 h 4797287"/>
                <a:gd name="connsiteX0" fmla="*/ 20571 w 1839588"/>
                <a:gd name="connsiteY0" fmla="*/ 0 h 4797287"/>
                <a:gd name="connsiteX1" fmla="*/ 981906 w 1839588"/>
                <a:gd name="connsiteY1" fmla="*/ 66262 h 4797287"/>
                <a:gd name="connsiteX2" fmla="*/ 743367 w 1839588"/>
                <a:gd name="connsiteY2" fmla="*/ 1700306 h 4797287"/>
                <a:gd name="connsiteX3" fmla="*/ 1504814 w 1839588"/>
                <a:gd name="connsiteY3" fmla="*/ 530088 h 4797287"/>
                <a:gd name="connsiteX4" fmla="*/ 1836119 w 1839588"/>
                <a:gd name="connsiteY4" fmla="*/ 463826 h 4797287"/>
                <a:gd name="connsiteX5" fmla="*/ 1147005 w 1839588"/>
                <a:gd name="connsiteY5" fmla="*/ 2676940 h 4797287"/>
                <a:gd name="connsiteX6" fmla="*/ 1014484 w 1839588"/>
                <a:gd name="connsiteY6" fmla="*/ 3604592 h 4797287"/>
                <a:gd name="connsiteX7" fmla="*/ 1213266 w 1839588"/>
                <a:gd name="connsiteY7" fmla="*/ 4797287 h 4797287"/>
                <a:gd name="connsiteX8" fmla="*/ 47076 w 1839588"/>
                <a:gd name="connsiteY8" fmla="*/ 4748305 h 4797287"/>
                <a:gd name="connsiteX9" fmla="*/ 20571 w 1839588"/>
                <a:gd name="connsiteY9" fmla="*/ 0 h 4797287"/>
                <a:gd name="connsiteX0" fmla="*/ 20571 w 1839588"/>
                <a:gd name="connsiteY0" fmla="*/ 0 h 4797287"/>
                <a:gd name="connsiteX1" fmla="*/ 981906 w 1839588"/>
                <a:gd name="connsiteY1" fmla="*/ 66262 h 4797287"/>
                <a:gd name="connsiteX2" fmla="*/ 743367 w 1839588"/>
                <a:gd name="connsiteY2" fmla="*/ 1700306 h 4797287"/>
                <a:gd name="connsiteX3" fmla="*/ 1504814 w 1839588"/>
                <a:gd name="connsiteY3" fmla="*/ 530088 h 4797287"/>
                <a:gd name="connsiteX4" fmla="*/ 1836119 w 1839588"/>
                <a:gd name="connsiteY4" fmla="*/ 463826 h 4797287"/>
                <a:gd name="connsiteX5" fmla="*/ 1147005 w 1839588"/>
                <a:gd name="connsiteY5" fmla="*/ 2676940 h 4797287"/>
                <a:gd name="connsiteX6" fmla="*/ 1014484 w 1839588"/>
                <a:gd name="connsiteY6" fmla="*/ 3604592 h 4797287"/>
                <a:gd name="connsiteX7" fmla="*/ 1213266 w 1839588"/>
                <a:gd name="connsiteY7" fmla="*/ 4797287 h 4797287"/>
                <a:gd name="connsiteX8" fmla="*/ 47076 w 1839588"/>
                <a:gd name="connsiteY8" fmla="*/ 4748305 h 4797287"/>
                <a:gd name="connsiteX9" fmla="*/ 20571 w 1839588"/>
                <a:gd name="connsiteY9" fmla="*/ 0 h 4797287"/>
                <a:gd name="connsiteX0" fmla="*/ 20571 w 1839588"/>
                <a:gd name="connsiteY0" fmla="*/ 0 h 4797287"/>
                <a:gd name="connsiteX1" fmla="*/ 981906 w 1839588"/>
                <a:gd name="connsiteY1" fmla="*/ 66262 h 4797287"/>
                <a:gd name="connsiteX2" fmla="*/ 743367 w 1839588"/>
                <a:gd name="connsiteY2" fmla="*/ 1700306 h 4797287"/>
                <a:gd name="connsiteX3" fmla="*/ 1504814 w 1839588"/>
                <a:gd name="connsiteY3" fmla="*/ 530088 h 4797287"/>
                <a:gd name="connsiteX4" fmla="*/ 1836119 w 1839588"/>
                <a:gd name="connsiteY4" fmla="*/ 463826 h 4797287"/>
                <a:gd name="connsiteX5" fmla="*/ 1147005 w 1839588"/>
                <a:gd name="connsiteY5" fmla="*/ 2676940 h 4797287"/>
                <a:gd name="connsiteX6" fmla="*/ 1014484 w 1839588"/>
                <a:gd name="connsiteY6" fmla="*/ 3604592 h 4797287"/>
                <a:gd name="connsiteX7" fmla="*/ 1040987 w 1839588"/>
                <a:gd name="connsiteY7" fmla="*/ 4797287 h 4797287"/>
                <a:gd name="connsiteX8" fmla="*/ 47076 w 1839588"/>
                <a:gd name="connsiteY8" fmla="*/ 4748305 h 4797287"/>
                <a:gd name="connsiteX9" fmla="*/ 20571 w 1839588"/>
                <a:gd name="connsiteY9" fmla="*/ 0 h 479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9588" h="4797287">
                  <a:moveTo>
                    <a:pt x="20571" y="0"/>
                  </a:moveTo>
                  <a:lnTo>
                    <a:pt x="981906" y="66262"/>
                  </a:lnTo>
                  <a:cubicBezTo>
                    <a:pt x="681524" y="1286804"/>
                    <a:pt x="752201" y="1394164"/>
                    <a:pt x="743367" y="1700306"/>
                  </a:cubicBezTo>
                  <a:cubicBezTo>
                    <a:pt x="917669" y="1774059"/>
                    <a:pt x="1144981" y="814143"/>
                    <a:pt x="1504814" y="530088"/>
                  </a:cubicBezTo>
                  <a:cubicBezTo>
                    <a:pt x="1685926" y="437323"/>
                    <a:pt x="1867041" y="371061"/>
                    <a:pt x="1836119" y="463826"/>
                  </a:cubicBezTo>
                  <a:cubicBezTo>
                    <a:pt x="1758815" y="883478"/>
                    <a:pt x="1264066" y="1093305"/>
                    <a:pt x="1147005" y="2676940"/>
                  </a:cubicBezTo>
                  <a:cubicBezTo>
                    <a:pt x="1036570" y="3195984"/>
                    <a:pt x="1149214" y="3343967"/>
                    <a:pt x="1014484" y="3604592"/>
                  </a:cubicBezTo>
                  <a:cubicBezTo>
                    <a:pt x="1025528" y="3957983"/>
                    <a:pt x="1228726" y="4602251"/>
                    <a:pt x="1040987" y="4797287"/>
                  </a:cubicBezTo>
                  <a:lnTo>
                    <a:pt x="47076" y="4748305"/>
                  </a:lnTo>
                  <a:cubicBezTo>
                    <a:pt x="-173794" y="2847484"/>
                    <a:pt x="479980" y="1397238"/>
                    <a:pt x="20571" y="0"/>
                  </a:cubicBezTo>
                  <a:close/>
                </a:path>
              </a:pathLst>
            </a:custGeom>
            <a:solidFill>
              <a:srgbClr val="A27C4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4CD86B4-03E2-418F-985F-7FFE83D562DC}"/>
                </a:ext>
              </a:extLst>
            </p:cNvPr>
            <p:cNvSpPr/>
            <p:nvPr/>
          </p:nvSpPr>
          <p:spPr>
            <a:xfrm>
              <a:off x="2438400" y="25401"/>
              <a:ext cx="3733800" cy="3095679"/>
            </a:xfrm>
            <a:custGeom>
              <a:avLst/>
              <a:gdLst>
                <a:gd name="connsiteX0" fmla="*/ 0 w 3086100"/>
                <a:gd name="connsiteY0" fmla="*/ 0 h 2209800"/>
                <a:gd name="connsiteX1" fmla="*/ 3086100 w 3086100"/>
                <a:gd name="connsiteY1" fmla="*/ 0 h 2209800"/>
                <a:gd name="connsiteX2" fmla="*/ 3086100 w 3086100"/>
                <a:gd name="connsiteY2" fmla="*/ 2209800 h 2209800"/>
                <a:gd name="connsiteX3" fmla="*/ 0 w 3086100"/>
                <a:gd name="connsiteY3" fmla="*/ 2209800 h 2209800"/>
                <a:gd name="connsiteX4" fmla="*/ 0 w 3086100"/>
                <a:gd name="connsiteY4" fmla="*/ 0 h 2209800"/>
                <a:gd name="connsiteX0" fmla="*/ 304800 w 3390900"/>
                <a:gd name="connsiteY0" fmla="*/ 0 h 2209800"/>
                <a:gd name="connsiteX1" fmla="*/ 3390900 w 3390900"/>
                <a:gd name="connsiteY1" fmla="*/ 0 h 2209800"/>
                <a:gd name="connsiteX2" fmla="*/ 3390900 w 3390900"/>
                <a:gd name="connsiteY2" fmla="*/ 2209800 h 2209800"/>
                <a:gd name="connsiteX3" fmla="*/ 0 w 3390900"/>
                <a:gd name="connsiteY3" fmla="*/ 2184400 h 2209800"/>
                <a:gd name="connsiteX4" fmla="*/ 304800 w 3390900"/>
                <a:gd name="connsiteY4" fmla="*/ 0 h 2209800"/>
                <a:gd name="connsiteX0" fmla="*/ 25400 w 3390900"/>
                <a:gd name="connsiteY0" fmla="*/ 0 h 2349500"/>
                <a:gd name="connsiteX1" fmla="*/ 3390900 w 3390900"/>
                <a:gd name="connsiteY1" fmla="*/ 139700 h 2349500"/>
                <a:gd name="connsiteX2" fmla="*/ 3390900 w 3390900"/>
                <a:gd name="connsiteY2" fmla="*/ 2349500 h 2349500"/>
                <a:gd name="connsiteX3" fmla="*/ 0 w 3390900"/>
                <a:gd name="connsiteY3" fmla="*/ 2324100 h 2349500"/>
                <a:gd name="connsiteX4" fmla="*/ 25400 w 3390900"/>
                <a:gd name="connsiteY4" fmla="*/ 0 h 2349500"/>
                <a:gd name="connsiteX0" fmla="*/ 25400 w 3390900"/>
                <a:gd name="connsiteY0" fmla="*/ 12700 h 2362200"/>
                <a:gd name="connsiteX1" fmla="*/ 3263900 w 3390900"/>
                <a:gd name="connsiteY1" fmla="*/ 0 h 2362200"/>
                <a:gd name="connsiteX2" fmla="*/ 3390900 w 3390900"/>
                <a:gd name="connsiteY2" fmla="*/ 2362200 h 2362200"/>
                <a:gd name="connsiteX3" fmla="*/ 0 w 3390900"/>
                <a:gd name="connsiteY3" fmla="*/ 2336800 h 2362200"/>
                <a:gd name="connsiteX4" fmla="*/ 25400 w 3390900"/>
                <a:gd name="connsiteY4" fmla="*/ 12700 h 2362200"/>
                <a:gd name="connsiteX0" fmla="*/ 25400 w 3733800"/>
                <a:gd name="connsiteY0" fmla="*/ 12700 h 2362200"/>
                <a:gd name="connsiteX1" fmla="*/ 3733800 w 3733800"/>
                <a:gd name="connsiteY1" fmla="*/ 0 h 2362200"/>
                <a:gd name="connsiteX2" fmla="*/ 3390900 w 3733800"/>
                <a:gd name="connsiteY2" fmla="*/ 2362200 h 2362200"/>
                <a:gd name="connsiteX3" fmla="*/ 0 w 3733800"/>
                <a:gd name="connsiteY3" fmla="*/ 2336800 h 2362200"/>
                <a:gd name="connsiteX4" fmla="*/ 25400 w 3733800"/>
                <a:gd name="connsiteY4" fmla="*/ 12700 h 2362200"/>
                <a:gd name="connsiteX0" fmla="*/ 25400 w 3733800"/>
                <a:gd name="connsiteY0" fmla="*/ 12700 h 2336800"/>
                <a:gd name="connsiteX1" fmla="*/ 3733800 w 3733800"/>
                <a:gd name="connsiteY1" fmla="*/ 0 h 2336800"/>
                <a:gd name="connsiteX2" fmla="*/ 3721100 w 3733800"/>
                <a:gd name="connsiteY2" fmla="*/ 1981200 h 2336800"/>
                <a:gd name="connsiteX3" fmla="*/ 0 w 3733800"/>
                <a:gd name="connsiteY3" fmla="*/ 2336800 h 2336800"/>
                <a:gd name="connsiteX4" fmla="*/ 25400 w 3733800"/>
                <a:gd name="connsiteY4" fmla="*/ 12700 h 2336800"/>
                <a:gd name="connsiteX0" fmla="*/ 25400 w 3733800"/>
                <a:gd name="connsiteY0" fmla="*/ 12700 h 2438400"/>
                <a:gd name="connsiteX1" fmla="*/ 3733800 w 3733800"/>
                <a:gd name="connsiteY1" fmla="*/ 0 h 2438400"/>
                <a:gd name="connsiteX2" fmla="*/ 3721100 w 3733800"/>
                <a:gd name="connsiteY2" fmla="*/ 1981200 h 2438400"/>
                <a:gd name="connsiteX3" fmla="*/ 3022600 w 3733800"/>
                <a:gd name="connsiteY3" fmla="*/ 2438400 h 2438400"/>
                <a:gd name="connsiteX4" fmla="*/ 0 w 3733800"/>
                <a:gd name="connsiteY4" fmla="*/ 2336800 h 2438400"/>
                <a:gd name="connsiteX5" fmla="*/ 25400 w 3733800"/>
                <a:gd name="connsiteY5" fmla="*/ 12700 h 2438400"/>
                <a:gd name="connsiteX0" fmla="*/ 25400 w 3733800"/>
                <a:gd name="connsiteY0" fmla="*/ 12700 h 2755940"/>
                <a:gd name="connsiteX1" fmla="*/ 3733800 w 3733800"/>
                <a:gd name="connsiteY1" fmla="*/ 0 h 2755940"/>
                <a:gd name="connsiteX2" fmla="*/ 3721100 w 3733800"/>
                <a:gd name="connsiteY2" fmla="*/ 1981200 h 2755940"/>
                <a:gd name="connsiteX3" fmla="*/ 3022600 w 3733800"/>
                <a:gd name="connsiteY3" fmla="*/ 2438400 h 2755940"/>
                <a:gd name="connsiteX4" fmla="*/ 2667000 w 3733800"/>
                <a:gd name="connsiteY4" fmla="*/ 2755900 h 2755940"/>
                <a:gd name="connsiteX5" fmla="*/ 0 w 3733800"/>
                <a:gd name="connsiteY5" fmla="*/ 2336800 h 2755940"/>
                <a:gd name="connsiteX6" fmla="*/ 25400 w 3733800"/>
                <a:gd name="connsiteY6" fmla="*/ 12700 h 2755940"/>
                <a:gd name="connsiteX0" fmla="*/ 25400 w 3733800"/>
                <a:gd name="connsiteY0" fmla="*/ 12700 h 2935136"/>
                <a:gd name="connsiteX1" fmla="*/ 3733800 w 3733800"/>
                <a:gd name="connsiteY1" fmla="*/ 0 h 2935136"/>
                <a:gd name="connsiteX2" fmla="*/ 3721100 w 3733800"/>
                <a:gd name="connsiteY2" fmla="*/ 1981200 h 2935136"/>
                <a:gd name="connsiteX3" fmla="*/ 3022600 w 3733800"/>
                <a:gd name="connsiteY3" fmla="*/ 2438400 h 2935136"/>
                <a:gd name="connsiteX4" fmla="*/ 2667000 w 3733800"/>
                <a:gd name="connsiteY4" fmla="*/ 2755900 h 2935136"/>
                <a:gd name="connsiteX5" fmla="*/ 2070100 w 3733800"/>
                <a:gd name="connsiteY5" fmla="*/ 2933700 h 2935136"/>
                <a:gd name="connsiteX6" fmla="*/ 0 w 3733800"/>
                <a:gd name="connsiteY6" fmla="*/ 2336800 h 2935136"/>
                <a:gd name="connsiteX7" fmla="*/ 25400 w 3733800"/>
                <a:gd name="connsiteY7" fmla="*/ 12700 h 2935136"/>
                <a:gd name="connsiteX0" fmla="*/ 25400 w 3733800"/>
                <a:gd name="connsiteY0" fmla="*/ 12700 h 2935136"/>
                <a:gd name="connsiteX1" fmla="*/ 3733800 w 3733800"/>
                <a:gd name="connsiteY1" fmla="*/ 0 h 2935136"/>
                <a:gd name="connsiteX2" fmla="*/ 3721100 w 3733800"/>
                <a:gd name="connsiteY2" fmla="*/ 1981200 h 2935136"/>
                <a:gd name="connsiteX3" fmla="*/ 3022600 w 3733800"/>
                <a:gd name="connsiteY3" fmla="*/ 2438400 h 2935136"/>
                <a:gd name="connsiteX4" fmla="*/ 2667000 w 3733800"/>
                <a:gd name="connsiteY4" fmla="*/ 2755900 h 2935136"/>
                <a:gd name="connsiteX5" fmla="*/ 2070100 w 3733800"/>
                <a:gd name="connsiteY5" fmla="*/ 2933700 h 2935136"/>
                <a:gd name="connsiteX6" fmla="*/ 1676400 w 3733800"/>
                <a:gd name="connsiteY6" fmla="*/ 2730500 h 2935136"/>
                <a:gd name="connsiteX7" fmla="*/ 0 w 3733800"/>
                <a:gd name="connsiteY7" fmla="*/ 2336800 h 2935136"/>
                <a:gd name="connsiteX8" fmla="*/ 25400 w 3733800"/>
                <a:gd name="connsiteY8" fmla="*/ 12700 h 2935136"/>
                <a:gd name="connsiteX0" fmla="*/ 25400 w 3733800"/>
                <a:gd name="connsiteY0" fmla="*/ 12700 h 2935136"/>
                <a:gd name="connsiteX1" fmla="*/ 3733800 w 3733800"/>
                <a:gd name="connsiteY1" fmla="*/ 0 h 2935136"/>
                <a:gd name="connsiteX2" fmla="*/ 3721100 w 3733800"/>
                <a:gd name="connsiteY2" fmla="*/ 1981200 h 2935136"/>
                <a:gd name="connsiteX3" fmla="*/ 3022600 w 3733800"/>
                <a:gd name="connsiteY3" fmla="*/ 2438400 h 2935136"/>
                <a:gd name="connsiteX4" fmla="*/ 2667000 w 3733800"/>
                <a:gd name="connsiteY4" fmla="*/ 2755900 h 2935136"/>
                <a:gd name="connsiteX5" fmla="*/ 2070100 w 3733800"/>
                <a:gd name="connsiteY5" fmla="*/ 2933700 h 2935136"/>
                <a:gd name="connsiteX6" fmla="*/ 1676400 w 3733800"/>
                <a:gd name="connsiteY6" fmla="*/ 2730500 h 2935136"/>
                <a:gd name="connsiteX7" fmla="*/ 1562100 w 3733800"/>
                <a:gd name="connsiteY7" fmla="*/ 2654300 h 2935136"/>
                <a:gd name="connsiteX8" fmla="*/ 0 w 3733800"/>
                <a:gd name="connsiteY8" fmla="*/ 2336800 h 2935136"/>
                <a:gd name="connsiteX9" fmla="*/ 25400 w 3733800"/>
                <a:gd name="connsiteY9" fmla="*/ 12700 h 2935136"/>
                <a:gd name="connsiteX0" fmla="*/ 25400 w 3733800"/>
                <a:gd name="connsiteY0" fmla="*/ 12700 h 2935136"/>
                <a:gd name="connsiteX1" fmla="*/ 3733800 w 3733800"/>
                <a:gd name="connsiteY1" fmla="*/ 0 h 2935136"/>
                <a:gd name="connsiteX2" fmla="*/ 3721100 w 3733800"/>
                <a:gd name="connsiteY2" fmla="*/ 1981200 h 2935136"/>
                <a:gd name="connsiteX3" fmla="*/ 3022600 w 3733800"/>
                <a:gd name="connsiteY3" fmla="*/ 2438400 h 2935136"/>
                <a:gd name="connsiteX4" fmla="*/ 2667000 w 3733800"/>
                <a:gd name="connsiteY4" fmla="*/ 2755900 h 2935136"/>
                <a:gd name="connsiteX5" fmla="*/ 2070100 w 3733800"/>
                <a:gd name="connsiteY5" fmla="*/ 2933700 h 2935136"/>
                <a:gd name="connsiteX6" fmla="*/ 1676400 w 3733800"/>
                <a:gd name="connsiteY6" fmla="*/ 2730500 h 2935136"/>
                <a:gd name="connsiteX7" fmla="*/ 1562100 w 3733800"/>
                <a:gd name="connsiteY7" fmla="*/ 2654300 h 2935136"/>
                <a:gd name="connsiteX8" fmla="*/ 1104900 w 3733800"/>
                <a:gd name="connsiteY8" fmla="*/ 2603500 h 2935136"/>
                <a:gd name="connsiteX9" fmla="*/ 0 w 3733800"/>
                <a:gd name="connsiteY9" fmla="*/ 2336800 h 2935136"/>
                <a:gd name="connsiteX10" fmla="*/ 25400 w 3733800"/>
                <a:gd name="connsiteY10" fmla="*/ 12700 h 2935136"/>
                <a:gd name="connsiteX0" fmla="*/ 25400 w 3733800"/>
                <a:gd name="connsiteY0" fmla="*/ 12700 h 2935136"/>
                <a:gd name="connsiteX1" fmla="*/ 3733800 w 3733800"/>
                <a:gd name="connsiteY1" fmla="*/ 0 h 2935136"/>
                <a:gd name="connsiteX2" fmla="*/ 3721100 w 3733800"/>
                <a:gd name="connsiteY2" fmla="*/ 1981200 h 2935136"/>
                <a:gd name="connsiteX3" fmla="*/ 3022600 w 3733800"/>
                <a:gd name="connsiteY3" fmla="*/ 2438400 h 2935136"/>
                <a:gd name="connsiteX4" fmla="*/ 2667000 w 3733800"/>
                <a:gd name="connsiteY4" fmla="*/ 2755900 h 2935136"/>
                <a:gd name="connsiteX5" fmla="*/ 2070100 w 3733800"/>
                <a:gd name="connsiteY5" fmla="*/ 2933700 h 2935136"/>
                <a:gd name="connsiteX6" fmla="*/ 1676400 w 3733800"/>
                <a:gd name="connsiteY6" fmla="*/ 2730500 h 2935136"/>
                <a:gd name="connsiteX7" fmla="*/ 1562100 w 3733800"/>
                <a:gd name="connsiteY7" fmla="*/ 2654300 h 2935136"/>
                <a:gd name="connsiteX8" fmla="*/ 1104900 w 3733800"/>
                <a:gd name="connsiteY8" fmla="*/ 2603500 h 2935136"/>
                <a:gd name="connsiteX9" fmla="*/ 736600 w 3733800"/>
                <a:gd name="connsiteY9" fmla="*/ 2463800 h 2935136"/>
                <a:gd name="connsiteX10" fmla="*/ 0 w 3733800"/>
                <a:gd name="connsiteY10" fmla="*/ 2336800 h 2935136"/>
                <a:gd name="connsiteX11" fmla="*/ 25400 w 3733800"/>
                <a:gd name="connsiteY11" fmla="*/ 12700 h 2935136"/>
                <a:gd name="connsiteX0" fmla="*/ 25400 w 3733800"/>
                <a:gd name="connsiteY0" fmla="*/ 12700 h 2935136"/>
                <a:gd name="connsiteX1" fmla="*/ 3733800 w 3733800"/>
                <a:gd name="connsiteY1" fmla="*/ 0 h 2935136"/>
                <a:gd name="connsiteX2" fmla="*/ 3721100 w 3733800"/>
                <a:gd name="connsiteY2" fmla="*/ 1981200 h 2935136"/>
                <a:gd name="connsiteX3" fmla="*/ 3022600 w 3733800"/>
                <a:gd name="connsiteY3" fmla="*/ 2438400 h 2935136"/>
                <a:gd name="connsiteX4" fmla="*/ 2667000 w 3733800"/>
                <a:gd name="connsiteY4" fmla="*/ 2755900 h 2935136"/>
                <a:gd name="connsiteX5" fmla="*/ 2070100 w 3733800"/>
                <a:gd name="connsiteY5" fmla="*/ 2933700 h 2935136"/>
                <a:gd name="connsiteX6" fmla="*/ 1676400 w 3733800"/>
                <a:gd name="connsiteY6" fmla="*/ 2730500 h 2935136"/>
                <a:gd name="connsiteX7" fmla="*/ 1562100 w 3733800"/>
                <a:gd name="connsiteY7" fmla="*/ 2654300 h 2935136"/>
                <a:gd name="connsiteX8" fmla="*/ 1104900 w 3733800"/>
                <a:gd name="connsiteY8" fmla="*/ 2603500 h 2935136"/>
                <a:gd name="connsiteX9" fmla="*/ 736600 w 3733800"/>
                <a:gd name="connsiteY9" fmla="*/ 2463800 h 2935136"/>
                <a:gd name="connsiteX10" fmla="*/ 177800 w 3733800"/>
                <a:gd name="connsiteY10" fmla="*/ 2311400 h 2935136"/>
                <a:gd name="connsiteX11" fmla="*/ 0 w 3733800"/>
                <a:gd name="connsiteY11" fmla="*/ 2336800 h 2935136"/>
                <a:gd name="connsiteX12" fmla="*/ 25400 w 3733800"/>
                <a:gd name="connsiteY12" fmla="*/ 12700 h 2935136"/>
                <a:gd name="connsiteX0" fmla="*/ 25400 w 3733800"/>
                <a:gd name="connsiteY0" fmla="*/ 12700 h 2935136"/>
                <a:gd name="connsiteX1" fmla="*/ 3733800 w 3733800"/>
                <a:gd name="connsiteY1" fmla="*/ 0 h 2935136"/>
                <a:gd name="connsiteX2" fmla="*/ 3721100 w 3733800"/>
                <a:gd name="connsiteY2" fmla="*/ 1981200 h 2935136"/>
                <a:gd name="connsiteX3" fmla="*/ 3022600 w 3733800"/>
                <a:gd name="connsiteY3" fmla="*/ 2438400 h 2935136"/>
                <a:gd name="connsiteX4" fmla="*/ 2667000 w 3733800"/>
                <a:gd name="connsiteY4" fmla="*/ 2755900 h 2935136"/>
                <a:gd name="connsiteX5" fmla="*/ 2070100 w 3733800"/>
                <a:gd name="connsiteY5" fmla="*/ 2933700 h 2935136"/>
                <a:gd name="connsiteX6" fmla="*/ 1676400 w 3733800"/>
                <a:gd name="connsiteY6" fmla="*/ 2730500 h 2935136"/>
                <a:gd name="connsiteX7" fmla="*/ 1562100 w 3733800"/>
                <a:gd name="connsiteY7" fmla="*/ 2654300 h 2935136"/>
                <a:gd name="connsiteX8" fmla="*/ 1104900 w 3733800"/>
                <a:gd name="connsiteY8" fmla="*/ 2603500 h 2935136"/>
                <a:gd name="connsiteX9" fmla="*/ 736600 w 3733800"/>
                <a:gd name="connsiteY9" fmla="*/ 2463800 h 2935136"/>
                <a:gd name="connsiteX10" fmla="*/ 177800 w 3733800"/>
                <a:gd name="connsiteY10" fmla="*/ 2311400 h 2935136"/>
                <a:gd name="connsiteX11" fmla="*/ 0 w 3733800"/>
                <a:gd name="connsiteY11" fmla="*/ 2336800 h 2935136"/>
                <a:gd name="connsiteX12" fmla="*/ 25400 w 3733800"/>
                <a:gd name="connsiteY12" fmla="*/ 12700 h 2935136"/>
                <a:gd name="connsiteX0" fmla="*/ 25400 w 3733800"/>
                <a:gd name="connsiteY0" fmla="*/ 12700 h 2935136"/>
                <a:gd name="connsiteX1" fmla="*/ 3733800 w 3733800"/>
                <a:gd name="connsiteY1" fmla="*/ 0 h 2935136"/>
                <a:gd name="connsiteX2" fmla="*/ 3721100 w 3733800"/>
                <a:gd name="connsiteY2" fmla="*/ 1981200 h 2935136"/>
                <a:gd name="connsiteX3" fmla="*/ 3022600 w 3733800"/>
                <a:gd name="connsiteY3" fmla="*/ 2438400 h 2935136"/>
                <a:gd name="connsiteX4" fmla="*/ 2667000 w 3733800"/>
                <a:gd name="connsiteY4" fmla="*/ 2755900 h 2935136"/>
                <a:gd name="connsiteX5" fmla="*/ 2070100 w 3733800"/>
                <a:gd name="connsiteY5" fmla="*/ 2933700 h 2935136"/>
                <a:gd name="connsiteX6" fmla="*/ 1676400 w 3733800"/>
                <a:gd name="connsiteY6" fmla="*/ 2730500 h 2935136"/>
                <a:gd name="connsiteX7" fmla="*/ 1562100 w 3733800"/>
                <a:gd name="connsiteY7" fmla="*/ 2654300 h 2935136"/>
                <a:gd name="connsiteX8" fmla="*/ 1104900 w 3733800"/>
                <a:gd name="connsiteY8" fmla="*/ 2603500 h 2935136"/>
                <a:gd name="connsiteX9" fmla="*/ 736600 w 3733800"/>
                <a:gd name="connsiteY9" fmla="*/ 2463800 h 2935136"/>
                <a:gd name="connsiteX10" fmla="*/ 177800 w 3733800"/>
                <a:gd name="connsiteY10" fmla="*/ 2311400 h 2935136"/>
                <a:gd name="connsiteX11" fmla="*/ 0 w 3733800"/>
                <a:gd name="connsiteY11" fmla="*/ 2336800 h 2935136"/>
                <a:gd name="connsiteX12" fmla="*/ 25400 w 3733800"/>
                <a:gd name="connsiteY12" fmla="*/ 12700 h 2935136"/>
                <a:gd name="connsiteX0" fmla="*/ 25400 w 3733800"/>
                <a:gd name="connsiteY0" fmla="*/ 12700 h 2935136"/>
                <a:gd name="connsiteX1" fmla="*/ 3733800 w 3733800"/>
                <a:gd name="connsiteY1" fmla="*/ 0 h 2935136"/>
                <a:gd name="connsiteX2" fmla="*/ 3721100 w 3733800"/>
                <a:gd name="connsiteY2" fmla="*/ 1981200 h 2935136"/>
                <a:gd name="connsiteX3" fmla="*/ 3022600 w 3733800"/>
                <a:gd name="connsiteY3" fmla="*/ 2438400 h 2935136"/>
                <a:gd name="connsiteX4" fmla="*/ 2667000 w 3733800"/>
                <a:gd name="connsiteY4" fmla="*/ 2755900 h 2935136"/>
                <a:gd name="connsiteX5" fmla="*/ 2070100 w 3733800"/>
                <a:gd name="connsiteY5" fmla="*/ 2933700 h 2935136"/>
                <a:gd name="connsiteX6" fmla="*/ 1676400 w 3733800"/>
                <a:gd name="connsiteY6" fmla="*/ 2730500 h 2935136"/>
                <a:gd name="connsiteX7" fmla="*/ 1562100 w 3733800"/>
                <a:gd name="connsiteY7" fmla="*/ 2654300 h 2935136"/>
                <a:gd name="connsiteX8" fmla="*/ 1104900 w 3733800"/>
                <a:gd name="connsiteY8" fmla="*/ 2603500 h 2935136"/>
                <a:gd name="connsiteX9" fmla="*/ 736600 w 3733800"/>
                <a:gd name="connsiteY9" fmla="*/ 2463800 h 2935136"/>
                <a:gd name="connsiteX10" fmla="*/ 177800 w 3733800"/>
                <a:gd name="connsiteY10" fmla="*/ 2311400 h 2935136"/>
                <a:gd name="connsiteX11" fmla="*/ 0 w 3733800"/>
                <a:gd name="connsiteY11" fmla="*/ 2336800 h 2935136"/>
                <a:gd name="connsiteX12" fmla="*/ 25400 w 3733800"/>
                <a:gd name="connsiteY12" fmla="*/ 12700 h 2935136"/>
                <a:gd name="connsiteX0" fmla="*/ 25400 w 3733800"/>
                <a:gd name="connsiteY0" fmla="*/ 12700 h 2935136"/>
                <a:gd name="connsiteX1" fmla="*/ 3733800 w 3733800"/>
                <a:gd name="connsiteY1" fmla="*/ 0 h 2935136"/>
                <a:gd name="connsiteX2" fmla="*/ 3721100 w 3733800"/>
                <a:gd name="connsiteY2" fmla="*/ 1981200 h 2935136"/>
                <a:gd name="connsiteX3" fmla="*/ 3022600 w 3733800"/>
                <a:gd name="connsiteY3" fmla="*/ 2438400 h 2935136"/>
                <a:gd name="connsiteX4" fmla="*/ 2667000 w 3733800"/>
                <a:gd name="connsiteY4" fmla="*/ 2755900 h 2935136"/>
                <a:gd name="connsiteX5" fmla="*/ 2070100 w 3733800"/>
                <a:gd name="connsiteY5" fmla="*/ 2933700 h 2935136"/>
                <a:gd name="connsiteX6" fmla="*/ 1676400 w 3733800"/>
                <a:gd name="connsiteY6" fmla="*/ 2730500 h 2935136"/>
                <a:gd name="connsiteX7" fmla="*/ 1562100 w 3733800"/>
                <a:gd name="connsiteY7" fmla="*/ 2654300 h 2935136"/>
                <a:gd name="connsiteX8" fmla="*/ 1104900 w 3733800"/>
                <a:gd name="connsiteY8" fmla="*/ 2603500 h 2935136"/>
                <a:gd name="connsiteX9" fmla="*/ 736600 w 3733800"/>
                <a:gd name="connsiteY9" fmla="*/ 2463800 h 2935136"/>
                <a:gd name="connsiteX10" fmla="*/ 177800 w 3733800"/>
                <a:gd name="connsiteY10" fmla="*/ 2311400 h 2935136"/>
                <a:gd name="connsiteX11" fmla="*/ 0 w 3733800"/>
                <a:gd name="connsiteY11" fmla="*/ 2336800 h 2935136"/>
                <a:gd name="connsiteX12" fmla="*/ 25400 w 3733800"/>
                <a:gd name="connsiteY12" fmla="*/ 12700 h 2935136"/>
                <a:gd name="connsiteX0" fmla="*/ 25400 w 3733800"/>
                <a:gd name="connsiteY0" fmla="*/ 12700 h 2935136"/>
                <a:gd name="connsiteX1" fmla="*/ 3733800 w 3733800"/>
                <a:gd name="connsiteY1" fmla="*/ 0 h 2935136"/>
                <a:gd name="connsiteX2" fmla="*/ 3721100 w 3733800"/>
                <a:gd name="connsiteY2" fmla="*/ 1981200 h 2935136"/>
                <a:gd name="connsiteX3" fmla="*/ 3022600 w 3733800"/>
                <a:gd name="connsiteY3" fmla="*/ 2438400 h 2935136"/>
                <a:gd name="connsiteX4" fmla="*/ 2667000 w 3733800"/>
                <a:gd name="connsiteY4" fmla="*/ 2755900 h 2935136"/>
                <a:gd name="connsiteX5" fmla="*/ 2070100 w 3733800"/>
                <a:gd name="connsiteY5" fmla="*/ 2933700 h 2935136"/>
                <a:gd name="connsiteX6" fmla="*/ 1676400 w 3733800"/>
                <a:gd name="connsiteY6" fmla="*/ 2730500 h 2935136"/>
                <a:gd name="connsiteX7" fmla="*/ 1562100 w 3733800"/>
                <a:gd name="connsiteY7" fmla="*/ 2654300 h 2935136"/>
                <a:gd name="connsiteX8" fmla="*/ 1104900 w 3733800"/>
                <a:gd name="connsiteY8" fmla="*/ 2603500 h 2935136"/>
                <a:gd name="connsiteX9" fmla="*/ 736600 w 3733800"/>
                <a:gd name="connsiteY9" fmla="*/ 2463800 h 2935136"/>
                <a:gd name="connsiteX10" fmla="*/ 177800 w 3733800"/>
                <a:gd name="connsiteY10" fmla="*/ 2311400 h 2935136"/>
                <a:gd name="connsiteX11" fmla="*/ 0 w 3733800"/>
                <a:gd name="connsiteY11" fmla="*/ 2336800 h 2935136"/>
                <a:gd name="connsiteX12" fmla="*/ 25400 w 3733800"/>
                <a:gd name="connsiteY12" fmla="*/ 12700 h 2935136"/>
                <a:gd name="connsiteX0" fmla="*/ 25400 w 3733800"/>
                <a:gd name="connsiteY0" fmla="*/ 12700 h 3065511"/>
                <a:gd name="connsiteX1" fmla="*/ 3733800 w 3733800"/>
                <a:gd name="connsiteY1" fmla="*/ 0 h 3065511"/>
                <a:gd name="connsiteX2" fmla="*/ 3721100 w 3733800"/>
                <a:gd name="connsiteY2" fmla="*/ 1981200 h 3065511"/>
                <a:gd name="connsiteX3" fmla="*/ 3022600 w 3733800"/>
                <a:gd name="connsiteY3" fmla="*/ 2438400 h 3065511"/>
                <a:gd name="connsiteX4" fmla="*/ 2667000 w 3733800"/>
                <a:gd name="connsiteY4" fmla="*/ 2755900 h 3065511"/>
                <a:gd name="connsiteX5" fmla="*/ 2070100 w 3733800"/>
                <a:gd name="connsiteY5" fmla="*/ 2933700 h 3065511"/>
                <a:gd name="connsiteX6" fmla="*/ 1676400 w 3733800"/>
                <a:gd name="connsiteY6" fmla="*/ 2730500 h 3065511"/>
                <a:gd name="connsiteX7" fmla="*/ 1562100 w 3733800"/>
                <a:gd name="connsiteY7" fmla="*/ 2654300 h 3065511"/>
                <a:gd name="connsiteX8" fmla="*/ 1104900 w 3733800"/>
                <a:gd name="connsiteY8" fmla="*/ 2603500 h 3065511"/>
                <a:gd name="connsiteX9" fmla="*/ 736600 w 3733800"/>
                <a:gd name="connsiteY9" fmla="*/ 2463800 h 3065511"/>
                <a:gd name="connsiteX10" fmla="*/ 177800 w 3733800"/>
                <a:gd name="connsiteY10" fmla="*/ 2311400 h 3065511"/>
                <a:gd name="connsiteX11" fmla="*/ 0 w 3733800"/>
                <a:gd name="connsiteY11" fmla="*/ 2336800 h 3065511"/>
                <a:gd name="connsiteX12" fmla="*/ 25400 w 3733800"/>
                <a:gd name="connsiteY12" fmla="*/ 12700 h 3065511"/>
                <a:gd name="connsiteX0" fmla="*/ 25400 w 3733800"/>
                <a:gd name="connsiteY0" fmla="*/ 12700 h 3128052"/>
                <a:gd name="connsiteX1" fmla="*/ 3733800 w 3733800"/>
                <a:gd name="connsiteY1" fmla="*/ 0 h 3128052"/>
                <a:gd name="connsiteX2" fmla="*/ 3721100 w 3733800"/>
                <a:gd name="connsiteY2" fmla="*/ 1981200 h 3128052"/>
                <a:gd name="connsiteX3" fmla="*/ 3022600 w 3733800"/>
                <a:gd name="connsiteY3" fmla="*/ 2438400 h 3128052"/>
                <a:gd name="connsiteX4" fmla="*/ 2667000 w 3733800"/>
                <a:gd name="connsiteY4" fmla="*/ 2755900 h 3128052"/>
                <a:gd name="connsiteX5" fmla="*/ 2070100 w 3733800"/>
                <a:gd name="connsiteY5" fmla="*/ 2933700 h 3128052"/>
                <a:gd name="connsiteX6" fmla="*/ 1676400 w 3733800"/>
                <a:gd name="connsiteY6" fmla="*/ 2730500 h 3128052"/>
                <a:gd name="connsiteX7" fmla="*/ 1562100 w 3733800"/>
                <a:gd name="connsiteY7" fmla="*/ 2654300 h 3128052"/>
                <a:gd name="connsiteX8" fmla="*/ 1104900 w 3733800"/>
                <a:gd name="connsiteY8" fmla="*/ 2603500 h 3128052"/>
                <a:gd name="connsiteX9" fmla="*/ 736600 w 3733800"/>
                <a:gd name="connsiteY9" fmla="*/ 2463800 h 3128052"/>
                <a:gd name="connsiteX10" fmla="*/ 177800 w 3733800"/>
                <a:gd name="connsiteY10" fmla="*/ 2311400 h 3128052"/>
                <a:gd name="connsiteX11" fmla="*/ 0 w 3733800"/>
                <a:gd name="connsiteY11" fmla="*/ 2336800 h 3128052"/>
                <a:gd name="connsiteX12" fmla="*/ 25400 w 3733800"/>
                <a:gd name="connsiteY12" fmla="*/ 12700 h 3128052"/>
                <a:gd name="connsiteX0" fmla="*/ 25400 w 3733800"/>
                <a:gd name="connsiteY0" fmla="*/ 12700 h 3084716"/>
                <a:gd name="connsiteX1" fmla="*/ 3733800 w 3733800"/>
                <a:gd name="connsiteY1" fmla="*/ 0 h 3084716"/>
                <a:gd name="connsiteX2" fmla="*/ 3721100 w 3733800"/>
                <a:gd name="connsiteY2" fmla="*/ 1981200 h 3084716"/>
                <a:gd name="connsiteX3" fmla="*/ 3022600 w 3733800"/>
                <a:gd name="connsiteY3" fmla="*/ 2438400 h 3084716"/>
                <a:gd name="connsiteX4" fmla="*/ 2667000 w 3733800"/>
                <a:gd name="connsiteY4" fmla="*/ 2755900 h 3084716"/>
                <a:gd name="connsiteX5" fmla="*/ 2070100 w 3733800"/>
                <a:gd name="connsiteY5" fmla="*/ 2933700 h 3084716"/>
                <a:gd name="connsiteX6" fmla="*/ 1676400 w 3733800"/>
                <a:gd name="connsiteY6" fmla="*/ 2730500 h 3084716"/>
                <a:gd name="connsiteX7" fmla="*/ 1562100 w 3733800"/>
                <a:gd name="connsiteY7" fmla="*/ 2654300 h 3084716"/>
                <a:gd name="connsiteX8" fmla="*/ 1104900 w 3733800"/>
                <a:gd name="connsiteY8" fmla="*/ 2603500 h 3084716"/>
                <a:gd name="connsiteX9" fmla="*/ 736600 w 3733800"/>
                <a:gd name="connsiteY9" fmla="*/ 2463800 h 3084716"/>
                <a:gd name="connsiteX10" fmla="*/ 177800 w 3733800"/>
                <a:gd name="connsiteY10" fmla="*/ 2311400 h 3084716"/>
                <a:gd name="connsiteX11" fmla="*/ 0 w 3733800"/>
                <a:gd name="connsiteY11" fmla="*/ 2336800 h 3084716"/>
                <a:gd name="connsiteX12" fmla="*/ 25400 w 3733800"/>
                <a:gd name="connsiteY12" fmla="*/ 12700 h 3084716"/>
                <a:gd name="connsiteX0" fmla="*/ 25400 w 3733800"/>
                <a:gd name="connsiteY0" fmla="*/ 12700 h 3084716"/>
                <a:gd name="connsiteX1" fmla="*/ 3733800 w 3733800"/>
                <a:gd name="connsiteY1" fmla="*/ 0 h 3084716"/>
                <a:gd name="connsiteX2" fmla="*/ 3721100 w 3733800"/>
                <a:gd name="connsiteY2" fmla="*/ 1981200 h 3084716"/>
                <a:gd name="connsiteX3" fmla="*/ 3022600 w 3733800"/>
                <a:gd name="connsiteY3" fmla="*/ 2438400 h 3084716"/>
                <a:gd name="connsiteX4" fmla="*/ 2667000 w 3733800"/>
                <a:gd name="connsiteY4" fmla="*/ 2755900 h 3084716"/>
                <a:gd name="connsiteX5" fmla="*/ 2070100 w 3733800"/>
                <a:gd name="connsiteY5" fmla="*/ 2933700 h 3084716"/>
                <a:gd name="connsiteX6" fmla="*/ 1676400 w 3733800"/>
                <a:gd name="connsiteY6" fmla="*/ 2730500 h 3084716"/>
                <a:gd name="connsiteX7" fmla="*/ 1562100 w 3733800"/>
                <a:gd name="connsiteY7" fmla="*/ 2654300 h 3084716"/>
                <a:gd name="connsiteX8" fmla="*/ 1104900 w 3733800"/>
                <a:gd name="connsiteY8" fmla="*/ 2603500 h 3084716"/>
                <a:gd name="connsiteX9" fmla="*/ 736600 w 3733800"/>
                <a:gd name="connsiteY9" fmla="*/ 2463800 h 3084716"/>
                <a:gd name="connsiteX10" fmla="*/ 177800 w 3733800"/>
                <a:gd name="connsiteY10" fmla="*/ 2311400 h 3084716"/>
                <a:gd name="connsiteX11" fmla="*/ 0 w 3733800"/>
                <a:gd name="connsiteY11" fmla="*/ 2336800 h 3084716"/>
                <a:gd name="connsiteX12" fmla="*/ 25400 w 3733800"/>
                <a:gd name="connsiteY12" fmla="*/ 12700 h 3084716"/>
                <a:gd name="connsiteX0" fmla="*/ 25400 w 3733800"/>
                <a:gd name="connsiteY0" fmla="*/ 12700 h 3095679"/>
                <a:gd name="connsiteX1" fmla="*/ 3733800 w 3733800"/>
                <a:gd name="connsiteY1" fmla="*/ 0 h 3095679"/>
                <a:gd name="connsiteX2" fmla="*/ 3721100 w 3733800"/>
                <a:gd name="connsiteY2" fmla="*/ 1981200 h 3095679"/>
                <a:gd name="connsiteX3" fmla="*/ 3022600 w 3733800"/>
                <a:gd name="connsiteY3" fmla="*/ 2438400 h 3095679"/>
                <a:gd name="connsiteX4" fmla="*/ 2667000 w 3733800"/>
                <a:gd name="connsiteY4" fmla="*/ 2755900 h 3095679"/>
                <a:gd name="connsiteX5" fmla="*/ 2070100 w 3733800"/>
                <a:gd name="connsiteY5" fmla="*/ 2933700 h 3095679"/>
                <a:gd name="connsiteX6" fmla="*/ 1676400 w 3733800"/>
                <a:gd name="connsiteY6" fmla="*/ 2730500 h 3095679"/>
                <a:gd name="connsiteX7" fmla="*/ 1562100 w 3733800"/>
                <a:gd name="connsiteY7" fmla="*/ 2654300 h 3095679"/>
                <a:gd name="connsiteX8" fmla="*/ 1104900 w 3733800"/>
                <a:gd name="connsiteY8" fmla="*/ 2603500 h 3095679"/>
                <a:gd name="connsiteX9" fmla="*/ 736600 w 3733800"/>
                <a:gd name="connsiteY9" fmla="*/ 2463800 h 3095679"/>
                <a:gd name="connsiteX10" fmla="*/ 177800 w 3733800"/>
                <a:gd name="connsiteY10" fmla="*/ 2311400 h 3095679"/>
                <a:gd name="connsiteX11" fmla="*/ 0 w 3733800"/>
                <a:gd name="connsiteY11" fmla="*/ 2336800 h 3095679"/>
                <a:gd name="connsiteX12" fmla="*/ 25400 w 3733800"/>
                <a:gd name="connsiteY12" fmla="*/ 12700 h 3095679"/>
                <a:gd name="connsiteX0" fmla="*/ 25400 w 3733800"/>
                <a:gd name="connsiteY0" fmla="*/ 12700 h 3095679"/>
                <a:gd name="connsiteX1" fmla="*/ 3733800 w 3733800"/>
                <a:gd name="connsiteY1" fmla="*/ 0 h 3095679"/>
                <a:gd name="connsiteX2" fmla="*/ 3721100 w 3733800"/>
                <a:gd name="connsiteY2" fmla="*/ 1981200 h 3095679"/>
                <a:gd name="connsiteX3" fmla="*/ 3022600 w 3733800"/>
                <a:gd name="connsiteY3" fmla="*/ 2438400 h 3095679"/>
                <a:gd name="connsiteX4" fmla="*/ 2667000 w 3733800"/>
                <a:gd name="connsiteY4" fmla="*/ 2755900 h 3095679"/>
                <a:gd name="connsiteX5" fmla="*/ 2070100 w 3733800"/>
                <a:gd name="connsiteY5" fmla="*/ 2933700 h 3095679"/>
                <a:gd name="connsiteX6" fmla="*/ 1676400 w 3733800"/>
                <a:gd name="connsiteY6" fmla="*/ 2730500 h 3095679"/>
                <a:gd name="connsiteX7" fmla="*/ 1562100 w 3733800"/>
                <a:gd name="connsiteY7" fmla="*/ 2654300 h 3095679"/>
                <a:gd name="connsiteX8" fmla="*/ 1104900 w 3733800"/>
                <a:gd name="connsiteY8" fmla="*/ 2603500 h 3095679"/>
                <a:gd name="connsiteX9" fmla="*/ 736600 w 3733800"/>
                <a:gd name="connsiteY9" fmla="*/ 2463800 h 3095679"/>
                <a:gd name="connsiteX10" fmla="*/ 177800 w 3733800"/>
                <a:gd name="connsiteY10" fmla="*/ 2311400 h 3095679"/>
                <a:gd name="connsiteX11" fmla="*/ 0 w 3733800"/>
                <a:gd name="connsiteY11" fmla="*/ 2336800 h 3095679"/>
                <a:gd name="connsiteX12" fmla="*/ 25400 w 3733800"/>
                <a:gd name="connsiteY12" fmla="*/ 12700 h 3095679"/>
                <a:gd name="connsiteX0" fmla="*/ 25400 w 3733800"/>
                <a:gd name="connsiteY0" fmla="*/ 12700 h 3095679"/>
                <a:gd name="connsiteX1" fmla="*/ 3733800 w 3733800"/>
                <a:gd name="connsiteY1" fmla="*/ 0 h 3095679"/>
                <a:gd name="connsiteX2" fmla="*/ 3721100 w 3733800"/>
                <a:gd name="connsiteY2" fmla="*/ 1981200 h 3095679"/>
                <a:gd name="connsiteX3" fmla="*/ 3022600 w 3733800"/>
                <a:gd name="connsiteY3" fmla="*/ 2438400 h 3095679"/>
                <a:gd name="connsiteX4" fmla="*/ 2667000 w 3733800"/>
                <a:gd name="connsiteY4" fmla="*/ 2755900 h 3095679"/>
                <a:gd name="connsiteX5" fmla="*/ 2070100 w 3733800"/>
                <a:gd name="connsiteY5" fmla="*/ 2933700 h 3095679"/>
                <a:gd name="connsiteX6" fmla="*/ 1676400 w 3733800"/>
                <a:gd name="connsiteY6" fmla="*/ 2730500 h 3095679"/>
                <a:gd name="connsiteX7" fmla="*/ 1562100 w 3733800"/>
                <a:gd name="connsiteY7" fmla="*/ 2654300 h 3095679"/>
                <a:gd name="connsiteX8" fmla="*/ 1104900 w 3733800"/>
                <a:gd name="connsiteY8" fmla="*/ 2603500 h 3095679"/>
                <a:gd name="connsiteX9" fmla="*/ 736600 w 3733800"/>
                <a:gd name="connsiteY9" fmla="*/ 2463800 h 3095679"/>
                <a:gd name="connsiteX10" fmla="*/ 177800 w 3733800"/>
                <a:gd name="connsiteY10" fmla="*/ 2311400 h 3095679"/>
                <a:gd name="connsiteX11" fmla="*/ 0 w 3733800"/>
                <a:gd name="connsiteY11" fmla="*/ 2336800 h 3095679"/>
                <a:gd name="connsiteX12" fmla="*/ 25400 w 3733800"/>
                <a:gd name="connsiteY12" fmla="*/ 12700 h 3095679"/>
                <a:gd name="connsiteX0" fmla="*/ 25400 w 3733800"/>
                <a:gd name="connsiteY0" fmla="*/ 12700 h 3095679"/>
                <a:gd name="connsiteX1" fmla="*/ 3733800 w 3733800"/>
                <a:gd name="connsiteY1" fmla="*/ 0 h 3095679"/>
                <a:gd name="connsiteX2" fmla="*/ 3721100 w 3733800"/>
                <a:gd name="connsiteY2" fmla="*/ 1981200 h 3095679"/>
                <a:gd name="connsiteX3" fmla="*/ 3022600 w 3733800"/>
                <a:gd name="connsiteY3" fmla="*/ 2438400 h 3095679"/>
                <a:gd name="connsiteX4" fmla="*/ 2667000 w 3733800"/>
                <a:gd name="connsiteY4" fmla="*/ 2755900 h 3095679"/>
                <a:gd name="connsiteX5" fmla="*/ 2070100 w 3733800"/>
                <a:gd name="connsiteY5" fmla="*/ 2933700 h 3095679"/>
                <a:gd name="connsiteX6" fmla="*/ 1676400 w 3733800"/>
                <a:gd name="connsiteY6" fmla="*/ 2730500 h 3095679"/>
                <a:gd name="connsiteX7" fmla="*/ 1562100 w 3733800"/>
                <a:gd name="connsiteY7" fmla="*/ 2654300 h 3095679"/>
                <a:gd name="connsiteX8" fmla="*/ 1104900 w 3733800"/>
                <a:gd name="connsiteY8" fmla="*/ 2603500 h 3095679"/>
                <a:gd name="connsiteX9" fmla="*/ 736600 w 3733800"/>
                <a:gd name="connsiteY9" fmla="*/ 2463800 h 3095679"/>
                <a:gd name="connsiteX10" fmla="*/ 177800 w 3733800"/>
                <a:gd name="connsiteY10" fmla="*/ 2311400 h 3095679"/>
                <a:gd name="connsiteX11" fmla="*/ 0 w 3733800"/>
                <a:gd name="connsiteY11" fmla="*/ 2336800 h 3095679"/>
                <a:gd name="connsiteX12" fmla="*/ 25400 w 3733800"/>
                <a:gd name="connsiteY12" fmla="*/ 12700 h 3095679"/>
                <a:gd name="connsiteX0" fmla="*/ 25400 w 3733800"/>
                <a:gd name="connsiteY0" fmla="*/ 12700 h 3095679"/>
                <a:gd name="connsiteX1" fmla="*/ 3733800 w 3733800"/>
                <a:gd name="connsiteY1" fmla="*/ 0 h 3095679"/>
                <a:gd name="connsiteX2" fmla="*/ 3721100 w 3733800"/>
                <a:gd name="connsiteY2" fmla="*/ 1981200 h 3095679"/>
                <a:gd name="connsiteX3" fmla="*/ 3022600 w 3733800"/>
                <a:gd name="connsiteY3" fmla="*/ 2438400 h 3095679"/>
                <a:gd name="connsiteX4" fmla="*/ 2667000 w 3733800"/>
                <a:gd name="connsiteY4" fmla="*/ 2755900 h 3095679"/>
                <a:gd name="connsiteX5" fmla="*/ 2070100 w 3733800"/>
                <a:gd name="connsiteY5" fmla="*/ 2933700 h 3095679"/>
                <a:gd name="connsiteX6" fmla="*/ 1676400 w 3733800"/>
                <a:gd name="connsiteY6" fmla="*/ 2730500 h 3095679"/>
                <a:gd name="connsiteX7" fmla="*/ 1562100 w 3733800"/>
                <a:gd name="connsiteY7" fmla="*/ 2654300 h 3095679"/>
                <a:gd name="connsiteX8" fmla="*/ 1104900 w 3733800"/>
                <a:gd name="connsiteY8" fmla="*/ 2603500 h 3095679"/>
                <a:gd name="connsiteX9" fmla="*/ 736600 w 3733800"/>
                <a:gd name="connsiteY9" fmla="*/ 2463800 h 3095679"/>
                <a:gd name="connsiteX10" fmla="*/ 177800 w 3733800"/>
                <a:gd name="connsiteY10" fmla="*/ 2311400 h 3095679"/>
                <a:gd name="connsiteX11" fmla="*/ 0 w 3733800"/>
                <a:gd name="connsiteY11" fmla="*/ 2336800 h 3095679"/>
                <a:gd name="connsiteX12" fmla="*/ 25400 w 3733800"/>
                <a:gd name="connsiteY12" fmla="*/ 12700 h 309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33800" h="3095679">
                  <a:moveTo>
                    <a:pt x="25400" y="12700"/>
                  </a:moveTo>
                  <a:lnTo>
                    <a:pt x="3733800" y="0"/>
                  </a:lnTo>
                  <a:cubicBezTo>
                    <a:pt x="3729567" y="660400"/>
                    <a:pt x="3725333" y="1320800"/>
                    <a:pt x="3721100" y="1981200"/>
                  </a:cubicBezTo>
                  <a:cubicBezTo>
                    <a:pt x="3488267" y="2002367"/>
                    <a:pt x="3763433" y="2518833"/>
                    <a:pt x="3022600" y="2438400"/>
                  </a:cubicBezTo>
                  <a:cubicBezTo>
                    <a:pt x="3056467" y="2675467"/>
                    <a:pt x="2925233" y="2874433"/>
                    <a:pt x="2667000" y="2755900"/>
                  </a:cubicBezTo>
                  <a:cubicBezTo>
                    <a:pt x="2628900" y="2963333"/>
                    <a:pt x="2336800" y="3297767"/>
                    <a:pt x="2070100" y="2933700"/>
                  </a:cubicBezTo>
                  <a:cubicBezTo>
                    <a:pt x="2053167" y="3086100"/>
                    <a:pt x="1426633" y="3251200"/>
                    <a:pt x="1676400" y="2730500"/>
                  </a:cubicBezTo>
                  <a:cubicBezTo>
                    <a:pt x="1629833" y="2717800"/>
                    <a:pt x="1608667" y="2667000"/>
                    <a:pt x="1562100" y="2654300"/>
                  </a:cubicBezTo>
                  <a:cubicBezTo>
                    <a:pt x="1443567" y="2633133"/>
                    <a:pt x="1210733" y="3145367"/>
                    <a:pt x="1104900" y="2603500"/>
                  </a:cubicBezTo>
                  <a:cubicBezTo>
                    <a:pt x="1028700" y="2595033"/>
                    <a:pt x="812800" y="2472267"/>
                    <a:pt x="736600" y="2463800"/>
                  </a:cubicBezTo>
                  <a:cubicBezTo>
                    <a:pt x="605367" y="2514600"/>
                    <a:pt x="258233" y="2667000"/>
                    <a:pt x="177800" y="2311400"/>
                  </a:cubicBezTo>
                  <a:lnTo>
                    <a:pt x="0" y="2336800"/>
                  </a:lnTo>
                  <a:lnTo>
                    <a:pt x="25400" y="12700"/>
                  </a:lnTo>
                  <a:close/>
                </a:path>
              </a:pathLst>
            </a:custGeom>
            <a:solidFill>
              <a:srgbClr val="80AF5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B18FFBA3-04FC-4CF8-9281-041E71725C7E}"/>
                </a:ext>
              </a:extLst>
            </p:cNvPr>
            <p:cNvSpPr/>
            <p:nvPr/>
          </p:nvSpPr>
          <p:spPr>
            <a:xfrm flipH="1">
              <a:off x="7993524" y="662609"/>
              <a:ext cx="1880390" cy="6824041"/>
            </a:xfrm>
            <a:custGeom>
              <a:avLst/>
              <a:gdLst>
                <a:gd name="connsiteX0" fmla="*/ 0 w 417996"/>
                <a:gd name="connsiteY0" fmla="*/ 0 h 1395505"/>
                <a:gd name="connsiteX1" fmla="*/ 417996 w 417996"/>
                <a:gd name="connsiteY1" fmla="*/ 0 h 1395505"/>
                <a:gd name="connsiteX2" fmla="*/ 417996 w 417996"/>
                <a:gd name="connsiteY2" fmla="*/ 1395505 h 1395505"/>
                <a:gd name="connsiteX3" fmla="*/ 0 w 417996"/>
                <a:gd name="connsiteY3" fmla="*/ 1395505 h 1395505"/>
                <a:gd name="connsiteX4" fmla="*/ 0 w 417996"/>
                <a:gd name="connsiteY4" fmla="*/ 0 h 1395505"/>
                <a:gd name="connsiteX0" fmla="*/ 0 w 775805"/>
                <a:gd name="connsiteY0" fmla="*/ 0 h 1740062"/>
                <a:gd name="connsiteX1" fmla="*/ 775805 w 775805"/>
                <a:gd name="connsiteY1" fmla="*/ 344557 h 1740062"/>
                <a:gd name="connsiteX2" fmla="*/ 775805 w 775805"/>
                <a:gd name="connsiteY2" fmla="*/ 1740062 h 1740062"/>
                <a:gd name="connsiteX3" fmla="*/ 357809 w 775805"/>
                <a:gd name="connsiteY3" fmla="*/ 1740062 h 1740062"/>
                <a:gd name="connsiteX4" fmla="*/ 0 w 775805"/>
                <a:gd name="connsiteY4" fmla="*/ 0 h 1740062"/>
                <a:gd name="connsiteX0" fmla="*/ 0 w 961335"/>
                <a:gd name="connsiteY0" fmla="*/ 0 h 1740062"/>
                <a:gd name="connsiteX1" fmla="*/ 961335 w 961335"/>
                <a:gd name="connsiteY1" fmla="*/ 66262 h 1740062"/>
                <a:gd name="connsiteX2" fmla="*/ 775805 w 961335"/>
                <a:gd name="connsiteY2" fmla="*/ 1740062 h 1740062"/>
                <a:gd name="connsiteX3" fmla="*/ 357809 w 961335"/>
                <a:gd name="connsiteY3" fmla="*/ 1740062 h 1740062"/>
                <a:gd name="connsiteX4" fmla="*/ 0 w 961335"/>
                <a:gd name="connsiteY4" fmla="*/ 0 h 1740062"/>
                <a:gd name="connsiteX0" fmla="*/ 0 w 961335"/>
                <a:gd name="connsiteY0" fmla="*/ 0 h 4748305"/>
                <a:gd name="connsiteX1" fmla="*/ 961335 w 961335"/>
                <a:gd name="connsiteY1" fmla="*/ 66262 h 4748305"/>
                <a:gd name="connsiteX2" fmla="*/ 775805 w 961335"/>
                <a:gd name="connsiteY2" fmla="*/ 1740062 h 4748305"/>
                <a:gd name="connsiteX3" fmla="*/ 26505 w 961335"/>
                <a:gd name="connsiteY3" fmla="*/ 4748305 h 4748305"/>
                <a:gd name="connsiteX4" fmla="*/ 0 w 961335"/>
                <a:gd name="connsiteY4" fmla="*/ 0 h 4748305"/>
                <a:gd name="connsiteX0" fmla="*/ 0 w 961335"/>
                <a:gd name="connsiteY0" fmla="*/ 0 h 4748305"/>
                <a:gd name="connsiteX1" fmla="*/ 961335 w 961335"/>
                <a:gd name="connsiteY1" fmla="*/ 66262 h 4748305"/>
                <a:gd name="connsiteX2" fmla="*/ 775805 w 961335"/>
                <a:gd name="connsiteY2" fmla="*/ 1740062 h 4748305"/>
                <a:gd name="connsiteX3" fmla="*/ 26505 w 961335"/>
                <a:gd name="connsiteY3" fmla="*/ 4748305 h 4748305"/>
                <a:gd name="connsiteX4" fmla="*/ 0 w 961335"/>
                <a:gd name="connsiteY4" fmla="*/ 0 h 4748305"/>
                <a:gd name="connsiteX0" fmla="*/ 19729 w 981064"/>
                <a:gd name="connsiteY0" fmla="*/ 0 h 4748305"/>
                <a:gd name="connsiteX1" fmla="*/ 981064 w 981064"/>
                <a:gd name="connsiteY1" fmla="*/ 66262 h 4748305"/>
                <a:gd name="connsiteX2" fmla="*/ 795534 w 981064"/>
                <a:gd name="connsiteY2" fmla="*/ 1740062 h 4748305"/>
                <a:gd name="connsiteX3" fmla="*/ 46234 w 981064"/>
                <a:gd name="connsiteY3" fmla="*/ 4748305 h 4748305"/>
                <a:gd name="connsiteX4" fmla="*/ 19729 w 981064"/>
                <a:gd name="connsiteY4" fmla="*/ 0 h 4748305"/>
                <a:gd name="connsiteX0" fmla="*/ 7970 w 969305"/>
                <a:gd name="connsiteY0" fmla="*/ 0 h 4748305"/>
                <a:gd name="connsiteX1" fmla="*/ 969305 w 969305"/>
                <a:gd name="connsiteY1" fmla="*/ 66262 h 4748305"/>
                <a:gd name="connsiteX2" fmla="*/ 783775 w 969305"/>
                <a:gd name="connsiteY2" fmla="*/ 1740062 h 4748305"/>
                <a:gd name="connsiteX3" fmla="*/ 34475 w 969305"/>
                <a:gd name="connsiteY3" fmla="*/ 4748305 h 4748305"/>
                <a:gd name="connsiteX4" fmla="*/ 7970 w 969305"/>
                <a:gd name="connsiteY4" fmla="*/ 0 h 4748305"/>
                <a:gd name="connsiteX0" fmla="*/ 38704 w 1000039"/>
                <a:gd name="connsiteY0" fmla="*/ 0 h 4748305"/>
                <a:gd name="connsiteX1" fmla="*/ 1000039 w 1000039"/>
                <a:gd name="connsiteY1" fmla="*/ 66262 h 4748305"/>
                <a:gd name="connsiteX2" fmla="*/ 814509 w 1000039"/>
                <a:gd name="connsiteY2" fmla="*/ 1740062 h 4748305"/>
                <a:gd name="connsiteX3" fmla="*/ 65209 w 1000039"/>
                <a:gd name="connsiteY3" fmla="*/ 4748305 h 4748305"/>
                <a:gd name="connsiteX4" fmla="*/ 38704 w 1000039"/>
                <a:gd name="connsiteY4" fmla="*/ 0 h 4748305"/>
                <a:gd name="connsiteX0" fmla="*/ 20571 w 981906"/>
                <a:gd name="connsiteY0" fmla="*/ 0 h 4748305"/>
                <a:gd name="connsiteX1" fmla="*/ 981906 w 981906"/>
                <a:gd name="connsiteY1" fmla="*/ 66262 h 4748305"/>
                <a:gd name="connsiteX2" fmla="*/ 796376 w 981906"/>
                <a:gd name="connsiteY2" fmla="*/ 1740062 h 4748305"/>
                <a:gd name="connsiteX3" fmla="*/ 47076 w 981906"/>
                <a:gd name="connsiteY3" fmla="*/ 4748305 h 4748305"/>
                <a:gd name="connsiteX4" fmla="*/ 20571 w 981906"/>
                <a:gd name="connsiteY4" fmla="*/ 0 h 4748305"/>
                <a:gd name="connsiteX0" fmla="*/ 20571 w 981906"/>
                <a:gd name="connsiteY0" fmla="*/ 0 h 4748305"/>
                <a:gd name="connsiteX1" fmla="*/ 981906 w 981906"/>
                <a:gd name="connsiteY1" fmla="*/ 66262 h 4748305"/>
                <a:gd name="connsiteX2" fmla="*/ 796376 w 981906"/>
                <a:gd name="connsiteY2" fmla="*/ 1740062 h 4748305"/>
                <a:gd name="connsiteX3" fmla="*/ 47076 w 981906"/>
                <a:gd name="connsiteY3" fmla="*/ 4748305 h 4748305"/>
                <a:gd name="connsiteX4" fmla="*/ 20571 w 981906"/>
                <a:gd name="connsiteY4" fmla="*/ 0 h 4748305"/>
                <a:gd name="connsiteX0" fmla="*/ 20571 w 981906"/>
                <a:gd name="connsiteY0" fmla="*/ 0 h 4748305"/>
                <a:gd name="connsiteX1" fmla="*/ 981906 w 981906"/>
                <a:gd name="connsiteY1" fmla="*/ 66262 h 4748305"/>
                <a:gd name="connsiteX2" fmla="*/ 730115 w 981906"/>
                <a:gd name="connsiteY2" fmla="*/ 1740062 h 4748305"/>
                <a:gd name="connsiteX3" fmla="*/ 47076 w 981906"/>
                <a:gd name="connsiteY3" fmla="*/ 4748305 h 4748305"/>
                <a:gd name="connsiteX4" fmla="*/ 20571 w 981906"/>
                <a:gd name="connsiteY4" fmla="*/ 0 h 4748305"/>
                <a:gd name="connsiteX0" fmla="*/ 20571 w 1663939"/>
                <a:gd name="connsiteY0" fmla="*/ 0 h 4748305"/>
                <a:gd name="connsiteX1" fmla="*/ 981906 w 1663939"/>
                <a:gd name="connsiteY1" fmla="*/ 66262 h 4748305"/>
                <a:gd name="connsiteX2" fmla="*/ 730115 w 1663939"/>
                <a:gd name="connsiteY2" fmla="*/ 1740062 h 4748305"/>
                <a:gd name="connsiteX3" fmla="*/ 1663841 w 1663939"/>
                <a:gd name="connsiteY3" fmla="*/ 212035 h 4748305"/>
                <a:gd name="connsiteX4" fmla="*/ 47076 w 1663939"/>
                <a:gd name="connsiteY4" fmla="*/ 4748305 h 4748305"/>
                <a:gd name="connsiteX5" fmla="*/ 20571 w 1663939"/>
                <a:gd name="connsiteY5" fmla="*/ 0 h 4748305"/>
                <a:gd name="connsiteX0" fmla="*/ 20571 w 1838940"/>
                <a:gd name="connsiteY0" fmla="*/ 0 h 4748305"/>
                <a:gd name="connsiteX1" fmla="*/ 981906 w 1838940"/>
                <a:gd name="connsiteY1" fmla="*/ 66262 h 4748305"/>
                <a:gd name="connsiteX2" fmla="*/ 730115 w 1838940"/>
                <a:gd name="connsiteY2" fmla="*/ 1740062 h 4748305"/>
                <a:gd name="connsiteX3" fmla="*/ 1663841 w 1838940"/>
                <a:gd name="connsiteY3" fmla="*/ 212035 h 4748305"/>
                <a:gd name="connsiteX4" fmla="*/ 1836119 w 1838940"/>
                <a:gd name="connsiteY4" fmla="*/ 463826 h 4748305"/>
                <a:gd name="connsiteX5" fmla="*/ 47076 w 1838940"/>
                <a:gd name="connsiteY5" fmla="*/ 4748305 h 4748305"/>
                <a:gd name="connsiteX6" fmla="*/ 20571 w 1838940"/>
                <a:gd name="connsiteY6" fmla="*/ 0 h 4748305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213266 w 1838940"/>
                <a:gd name="connsiteY5" fmla="*/ 4797287 h 4797287"/>
                <a:gd name="connsiteX6" fmla="*/ 47076 w 1838940"/>
                <a:gd name="connsiteY6" fmla="*/ 4748305 h 4797287"/>
                <a:gd name="connsiteX7" fmla="*/ 20571 w 1838940"/>
                <a:gd name="connsiteY7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213266 w 1838940"/>
                <a:gd name="connsiteY5" fmla="*/ 4797287 h 4797287"/>
                <a:gd name="connsiteX6" fmla="*/ 47076 w 1838940"/>
                <a:gd name="connsiteY6" fmla="*/ 4748305 h 4797287"/>
                <a:gd name="connsiteX7" fmla="*/ 20571 w 1838940"/>
                <a:gd name="connsiteY7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213266 w 1838940"/>
                <a:gd name="connsiteY6" fmla="*/ 4797287 h 4797287"/>
                <a:gd name="connsiteX7" fmla="*/ 47076 w 1838940"/>
                <a:gd name="connsiteY7" fmla="*/ 4748305 h 4797287"/>
                <a:gd name="connsiteX8" fmla="*/ 20571 w 1838940"/>
                <a:gd name="connsiteY8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30115 w 1838940"/>
                <a:gd name="connsiteY2" fmla="*/ 1740062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56619 w 1838940"/>
                <a:gd name="connsiteY2" fmla="*/ 1687054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56619 w 1838940"/>
                <a:gd name="connsiteY2" fmla="*/ 1687054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69871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69871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69871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43367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43367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8940"/>
                <a:gd name="connsiteY0" fmla="*/ 0 h 4797287"/>
                <a:gd name="connsiteX1" fmla="*/ 981906 w 1838940"/>
                <a:gd name="connsiteY1" fmla="*/ 66262 h 4797287"/>
                <a:gd name="connsiteX2" fmla="*/ 743367 w 1838940"/>
                <a:gd name="connsiteY2" fmla="*/ 1700306 h 4797287"/>
                <a:gd name="connsiteX3" fmla="*/ 1663841 w 1838940"/>
                <a:gd name="connsiteY3" fmla="*/ 212035 h 4797287"/>
                <a:gd name="connsiteX4" fmla="*/ 1836119 w 1838940"/>
                <a:gd name="connsiteY4" fmla="*/ 463826 h 4797287"/>
                <a:gd name="connsiteX5" fmla="*/ 1147005 w 1838940"/>
                <a:gd name="connsiteY5" fmla="*/ 2676940 h 4797287"/>
                <a:gd name="connsiteX6" fmla="*/ 1014484 w 1838940"/>
                <a:gd name="connsiteY6" fmla="*/ 3604592 h 4797287"/>
                <a:gd name="connsiteX7" fmla="*/ 1213266 w 1838940"/>
                <a:gd name="connsiteY7" fmla="*/ 4797287 h 4797287"/>
                <a:gd name="connsiteX8" fmla="*/ 47076 w 1838940"/>
                <a:gd name="connsiteY8" fmla="*/ 4748305 h 4797287"/>
                <a:gd name="connsiteX9" fmla="*/ 20571 w 1838940"/>
                <a:gd name="connsiteY9" fmla="*/ 0 h 4797287"/>
                <a:gd name="connsiteX0" fmla="*/ 20571 w 1837371"/>
                <a:gd name="connsiteY0" fmla="*/ 0 h 4797287"/>
                <a:gd name="connsiteX1" fmla="*/ 981906 w 1837371"/>
                <a:gd name="connsiteY1" fmla="*/ 66262 h 4797287"/>
                <a:gd name="connsiteX2" fmla="*/ 743367 w 1837371"/>
                <a:gd name="connsiteY2" fmla="*/ 1700306 h 4797287"/>
                <a:gd name="connsiteX3" fmla="*/ 1345789 w 1837371"/>
                <a:gd name="connsiteY3" fmla="*/ 424070 h 4797287"/>
                <a:gd name="connsiteX4" fmla="*/ 1836119 w 1837371"/>
                <a:gd name="connsiteY4" fmla="*/ 463826 h 4797287"/>
                <a:gd name="connsiteX5" fmla="*/ 1147005 w 1837371"/>
                <a:gd name="connsiteY5" fmla="*/ 2676940 h 4797287"/>
                <a:gd name="connsiteX6" fmla="*/ 1014484 w 1837371"/>
                <a:gd name="connsiteY6" fmla="*/ 3604592 h 4797287"/>
                <a:gd name="connsiteX7" fmla="*/ 1213266 w 1837371"/>
                <a:gd name="connsiteY7" fmla="*/ 4797287 h 4797287"/>
                <a:gd name="connsiteX8" fmla="*/ 47076 w 1837371"/>
                <a:gd name="connsiteY8" fmla="*/ 4748305 h 4797287"/>
                <a:gd name="connsiteX9" fmla="*/ 20571 w 1837371"/>
                <a:gd name="connsiteY9" fmla="*/ 0 h 4797287"/>
                <a:gd name="connsiteX0" fmla="*/ 20571 w 1837696"/>
                <a:gd name="connsiteY0" fmla="*/ 0 h 4797287"/>
                <a:gd name="connsiteX1" fmla="*/ 981906 w 1837696"/>
                <a:gd name="connsiteY1" fmla="*/ 66262 h 4797287"/>
                <a:gd name="connsiteX2" fmla="*/ 743367 w 1837696"/>
                <a:gd name="connsiteY2" fmla="*/ 1700306 h 4797287"/>
                <a:gd name="connsiteX3" fmla="*/ 1345789 w 1837696"/>
                <a:gd name="connsiteY3" fmla="*/ 424070 h 4797287"/>
                <a:gd name="connsiteX4" fmla="*/ 1836119 w 1837696"/>
                <a:gd name="connsiteY4" fmla="*/ 463826 h 4797287"/>
                <a:gd name="connsiteX5" fmla="*/ 1147005 w 1837696"/>
                <a:gd name="connsiteY5" fmla="*/ 2676940 h 4797287"/>
                <a:gd name="connsiteX6" fmla="*/ 1014484 w 1837696"/>
                <a:gd name="connsiteY6" fmla="*/ 3604592 h 4797287"/>
                <a:gd name="connsiteX7" fmla="*/ 1213266 w 1837696"/>
                <a:gd name="connsiteY7" fmla="*/ 4797287 h 4797287"/>
                <a:gd name="connsiteX8" fmla="*/ 47076 w 1837696"/>
                <a:gd name="connsiteY8" fmla="*/ 4748305 h 4797287"/>
                <a:gd name="connsiteX9" fmla="*/ 20571 w 1837696"/>
                <a:gd name="connsiteY9" fmla="*/ 0 h 4797287"/>
                <a:gd name="connsiteX0" fmla="*/ 20571 w 1838254"/>
                <a:gd name="connsiteY0" fmla="*/ 0 h 4797287"/>
                <a:gd name="connsiteX1" fmla="*/ 981906 w 1838254"/>
                <a:gd name="connsiteY1" fmla="*/ 66262 h 4797287"/>
                <a:gd name="connsiteX2" fmla="*/ 743367 w 1838254"/>
                <a:gd name="connsiteY2" fmla="*/ 1700306 h 4797287"/>
                <a:gd name="connsiteX3" fmla="*/ 1465058 w 1838254"/>
                <a:gd name="connsiteY3" fmla="*/ 463827 h 4797287"/>
                <a:gd name="connsiteX4" fmla="*/ 1836119 w 1838254"/>
                <a:gd name="connsiteY4" fmla="*/ 463826 h 4797287"/>
                <a:gd name="connsiteX5" fmla="*/ 1147005 w 1838254"/>
                <a:gd name="connsiteY5" fmla="*/ 2676940 h 4797287"/>
                <a:gd name="connsiteX6" fmla="*/ 1014484 w 1838254"/>
                <a:gd name="connsiteY6" fmla="*/ 3604592 h 4797287"/>
                <a:gd name="connsiteX7" fmla="*/ 1213266 w 1838254"/>
                <a:gd name="connsiteY7" fmla="*/ 4797287 h 4797287"/>
                <a:gd name="connsiteX8" fmla="*/ 47076 w 1838254"/>
                <a:gd name="connsiteY8" fmla="*/ 4748305 h 4797287"/>
                <a:gd name="connsiteX9" fmla="*/ 20571 w 1838254"/>
                <a:gd name="connsiteY9" fmla="*/ 0 h 4797287"/>
                <a:gd name="connsiteX0" fmla="*/ 20571 w 1839038"/>
                <a:gd name="connsiteY0" fmla="*/ 0 h 4797287"/>
                <a:gd name="connsiteX1" fmla="*/ 981906 w 1839038"/>
                <a:gd name="connsiteY1" fmla="*/ 66262 h 4797287"/>
                <a:gd name="connsiteX2" fmla="*/ 743367 w 1839038"/>
                <a:gd name="connsiteY2" fmla="*/ 1700306 h 4797287"/>
                <a:gd name="connsiteX3" fmla="*/ 1465058 w 1839038"/>
                <a:gd name="connsiteY3" fmla="*/ 463827 h 4797287"/>
                <a:gd name="connsiteX4" fmla="*/ 1836119 w 1839038"/>
                <a:gd name="connsiteY4" fmla="*/ 463826 h 4797287"/>
                <a:gd name="connsiteX5" fmla="*/ 1147005 w 1839038"/>
                <a:gd name="connsiteY5" fmla="*/ 2676940 h 4797287"/>
                <a:gd name="connsiteX6" fmla="*/ 1014484 w 1839038"/>
                <a:gd name="connsiteY6" fmla="*/ 3604592 h 4797287"/>
                <a:gd name="connsiteX7" fmla="*/ 1213266 w 1839038"/>
                <a:gd name="connsiteY7" fmla="*/ 4797287 h 4797287"/>
                <a:gd name="connsiteX8" fmla="*/ 47076 w 1839038"/>
                <a:gd name="connsiteY8" fmla="*/ 4748305 h 4797287"/>
                <a:gd name="connsiteX9" fmla="*/ 20571 w 1839038"/>
                <a:gd name="connsiteY9" fmla="*/ 0 h 4797287"/>
                <a:gd name="connsiteX0" fmla="*/ 20571 w 1838526"/>
                <a:gd name="connsiteY0" fmla="*/ 0 h 4797287"/>
                <a:gd name="connsiteX1" fmla="*/ 981906 w 1838526"/>
                <a:gd name="connsiteY1" fmla="*/ 66262 h 4797287"/>
                <a:gd name="connsiteX2" fmla="*/ 743367 w 1838526"/>
                <a:gd name="connsiteY2" fmla="*/ 1700306 h 4797287"/>
                <a:gd name="connsiteX3" fmla="*/ 1412049 w 1838526"/>
                <a:gd name="connsiteY3" fmla="*/ 530088 h 4797287"/>
                <a:gd name="connsiteX4" fmla="*/ 1836119 w 1838526"/>
                <a:gd name="connsiteY4" fmla="*/ 463826 h 4797287"/>
                <a:gd name="connsiteX5" fmla="*/ 1147005 w 1838526"/>
                <a:gd name="connsiteY5" fmla="*/ 2676940 h 4797287"/>
                <a:gd name="connsiteX6" fmla="*/ 1014484 w 1838526"/>
                <a:gd name="connsiteY6" fmla="*/ 3604592 h 4797287"/>
                <a:gd name="connsiteX7" fmla="*/ 1213266 w 1838526"/>
                <a:gd name="connsiteY7" fmla="*/ 4797287 h 4797287"/>
                <a:gd name="connsiteX8" fmla="*/ 47076 w 1838526"/>
                <a:gd name="connsiteY8" fmla="*/ 4748305 h 4797287"/>
                <a:gd name="connsiteX9" fmla="*/ 20571 w 1838526"/>
                <a:gd name="connsiteY9" fmla="*/ 0 h 4797287"/>
                <a:gd name="connsiteX0" fmla="*/ 20571 w 1838526"/>
                <a:gd name="connsiteY0" fmla="*/ 0 h 4797287"/>
                <a:gd name="connsiteX1" fmla="*/ 981906 w 1838526"/>
                <a:gd name="connsiteY1" fmla="*/ 66262 h 4797287"/>
                <a:gd name="connsiteX2" fmla="*/ 743367 w 1838526"/>
                <a:gd name="connsiteY2" fmla="*/ 1700306 h 4797287"/>
                <a:gd name="connsiteX3" fmla="*/ 1412049 w 1838526"/>
                <a:gd name="connsiteY3" fmla="*/ 530088 h 4797287"/>
                <a:gd name="connsiteX4" fmla="*/ 1836119 w 1838526"/>
                <a:gd name="connsiteY4" fmla="*/ 463826 h 4797287"/>
                <a:gd name="connsiteX5" fmla="*/ 1147005 w 1838526"/>
                <a:gd name="connsiteY5" fmla="*/ 2676940 h 4797287"/>
                <a:gd name="connsiteX6" fmla="*/ 1014484 w 1838526"/>
                <a:gd name="connsiteY6" fmla="*/ 3604592 h 4797287"/>
                <a:gd name="connsiteX7" fmla="*/ 1213266 w 1838526"/>
                <a:gd name="connsiteY7" fmla="*/ 4797287 h 4797287"/>
                <a:gd name="connsiteX8" fmla="*/ 47076 w 1838526"/>
                <a:gd name="connsiteY8" fmla="*/ 4748305 h 4797287"/>
                <a:gd name="connsiteX9" fmla="*/ 20571 w 1838526"/>
                <a:gd name="connsiteY9" fmla="*/ 0 h 4797287"/>
                <a:gd name="connsiteX0" fmla="*/ 20571 w 1839588"/>
                <a:gd name="connsiteY0" fmla="*/ 0 h 4797287"/>
                <a:gd name="connsiteX1" fmla="*/ 981906 w 1839588"/>
                <a:gd name="connsiteY1" fmla="*/ 66262 h 4797287"/>
                <a:gd name="connsiteX2" fmla="*/ 743367 w 1839588"/>
                <a:gd name="connsiteY2" fmla="*/ 1700306 h 4797287"/>
                <a:gd name="connsiteX3" fmla="*/ 1504814 w 1839588"/>
                <a:gd name="connsiteY3" fmla="*/ 530088 h 4797287"/>
                <a:gd name="connsiteX4" fmla="*/ 1836119 w 1839588"/>
                <a:gd name="connsiteY4" fmla="*/ 463826 h 4797287"/>
                <a:gd name="connsiteX5" fmla="*/ 1147005 w 1839588"/>
                <a:gd name="connsiteY5" fmla="*/ 2676940 h 4797287"/>
                <a:gd name="connsiteX6" fmla="*/ 1014484 w 1839588"/>
                <a:gd name="connsiteY6" fmla="*/ 3604592 h 4797287"/>
                <a:gd name="connsiteX7" fmla="*/ 1213266 w 1839588"/>
                <a:gd name="connsiteY7" fmla="*/ 4797287 h 4797287"/>
                <a:gd name="connsiteX8" fmla="*/ 47076 w 1839588"/>
                <a:gd name="connsiteY8" fmla="*/ 4748305 h 4797287"/>
                <a:gd name="connsiteX9" fmla="*/ 20571 w 1839588"/>
                <a:gd name="connsiteY9" fmla="*/ 0 h 4797287"/>
                <a:gd name="connsiteX0" fmla="*/ 20571 w 1839588"/>
                <a:gd name="connsiteY0" fmla="*/ 0 h 4797287"/>
                <a:gd name="connsiteX1" fmla="*/ 981906 w 1839588"/>
                <a:gd name="connsiteY1" fmla="*/ 66262 h 4797287"/>
                <a:gd name="connsiteX2" fmla="*/ 743367 w 1839588"/>
                <a:gd name="connsiteY2" fmla="*/ 1700306 h 4797287"/>
                <a:gd name="connsiteX3" fmla="*/ 1504814 w 1839588"/>
                <a:gd name="connsiteY3" fmla="*/ 530088 h 4797287"/>
                <a:gd name="connsiteX4" fmla="*/ 1836119 w 1839588"/>
                <a:gd name="connsiteY4" fmla="*/ 463826 h 4797287"/>
                <a:gd name="connsiteX5" fmla="*/ 1147005 w 1839588"/>
                <a:gd name="connsiteY5" fmla="*/ 2676940 h 4797287"/>
                <a:gd name="connsiteX6" fmla="*/ 1014484 w 1839588"/>
                <a:gd name="connsiteY6" fmla="*/ 3604592 h 4797287"/>
                <a:gd name="connsiteX7" fmla="*/ 1213266 w 1839588"/>
                <a:gd name="connsiteY7" fmla="*/ 4797287 h 4797287"/>
                <a:gd name="connsiteX8" fmla="*/ 47076 w 1839588"/>
                <a:gd name="connsiteY8" fmla="*/ 4748305 h 4797287"/>
                <a:gd name="connsiteX9" fmla="*/ 20571 w 1839588"/>
                <a:gd name="connsiteY9" fmla="*/ 0 h 4797287"/>
                <a:gd name="connsiteX0" fmla="*/ 20571 w 1839588"/>
                <a:gd name="connsiteY0" fmla="*/ 0 h 4797287"/>
                <a:gd name="connsiteX1" fmla="*/ 981906 w 1839588"/>
                <a:gd name="connsiteY1" fmla="*/ 66262 h 4797287"/>
                <a:gd name="connsiteX2" fmla="*/ 743367 w 1839588"/>
                <a:gd name="connsiteY2" fmla="*/ 1700306 h 4797287"/>
                <a:gd name="connsiteX3" fmla="*/ 1504814 w 1839588"/>
                <a:gd name="connsiteY3" fmla="*/ 530088 h 4797287"/>
                <a:gd name="connsiteX4" fmla="*/ 1836119 w 1839588"/>
                <a:gd name="connsiteY4" fmla="*/ 463826 h 4797287"/>
                <a:gd name="connsiteX5" fmla="*/ 1147005 w 1839588"/>
                <a:gd name="connsiteY5" fmla="*/ 2676940 h 4797287"/>
                <a:gd name="connsiteX6" fmla="*/ 1014484 w 1839588"/>
                <a:gd name="connsiteY6" fmla="*/ 3604592 h 4797287"/>
                <a:gd name="connsiteX7" fmla="*/ 1040987 w 1839588"/>
                <a:gd name="connsiteY7" fmla="*/ 4797287 h 4797287"/>
                <a:gd name="connsiteX8" fmla="*/ 47076 w 1839588"/>
                <a:gd name="connsiteY8" fmla="*/ 4748305 h 4797287"/>
                <a:gd name="connsiteX9" fmla="*/ 20571 w 1839588"/>
                <a:gd name="connsiteY9" fmla="*/ 0 h 4797287"/>
                <a:gd name="connsiteX0" fmla="*/ 0 w 1872026"/>
                <a:gd name="connsiteY0" fmla="*/ 0 h 4787182"/>
                <a:gd name="connsiteX1" fmla="*/ 1014344 w 1872026"/>
                <a:gd name="connsiteY1" fmla="*/ 56157 h 4787182"/>
                <a:gd name="connsiteX2" fmla="*/ 775805 w 1872026"/>
                <a:gd name="connsiteY2" fmla="*/ 1690201 h 4787182"/>
                <a:gd name="connsiteX3" fmla="*/ 1537252 w 1872026"/>
                <a:gd name="connsiteY3" fmla="*/ 519983 h 4787182"/>
                <a:gd name="connsiteX4" fmla="*/ 1868557 w 1872026"/>
                <a:gd name="connsiteY4" fmla="*/ 453721 h 4787182"/>
                <a:gd name="connsiteX5" fmla="*/ 1179443 w 1872026"/>
                <a:gd name="connsiteY5" fmla="*/ 2666835 h 4787182"/>
                <a:gd name="connsiteX6" fmla="*/ 1046922 w 1872026"/>
                <a:gd name="connsiteY6" fmla="*/ 3594487 h 4787182"/>
                <a:gd name="connsiteX7" fmla="*/ 1073425 w 1872026"/>
                <a:gd name="connsiteY7" fmla="*/ 4787182 h 4787182"/>
                <a:gd name="connsiteX8" fmla="*/ 79514 w 1872026"/>
                <a:gd name="connsiteY8" fmla="*/ 4738200 h 4787182"/>
                <a:gd name="connsiteX9" fmla="*/ 0 w 1872026"/>
                <a:gd name="connsiteY9" fmla="*/ 0 h 4787182"/>
                <a:gd name="connsiteX0" fmla="*/ 8364 w 1880390"/>
                <a:gd name="connsiteY0" fmla="*/ 0 h 4787182"/>
                <a:gd name="connsiteX1" fmla="*/ 1022708 w 1880390"/>
                <a:gd name="connsiteY1" fmla="*/ 56157 h 4787182"/>
                <a:gd name="connsiteX2" fmla="*/ 784169 w 1880390"/>
                <a:gd name="connsiteY2" fmla="*/ 1690201 h 4787182"/>
                <a:gd name="connsiteX3" fmla="*/ 1545616 w 1880390"/>
                <a:gd name="connsiteY3" fmla="*/ 519983 h 4787182"/>
                <a:gd name="connsiteX4" fmla="*/ 1876921 w 1880390"/>
                <a:gd name="connsiteY4" fmla="*/ 453721 h 4787182"/>
                <a:gd name="connsiteX5" fmla="*/ 1187807 w 1880390"/>
                <a:gd name="connsiteY5" fmla="*/ 2666835 h 4787182"/>
                <a:gd name="connsiteX6" fmla="*/ 1055286 w 1880390"/>
                <a:gd name="connsiteY6" fmla="*/ 3594487 h 4787182"/>
                <a:gd name="connsiteX7" fmla="*/ 1081789 w 1880390"/>
                <a:gd name="connsiteY7" fmla="*/ 4787182 h 4787182"/>
                <a:gd name="connsiteX8" fmla="*/ 87878 w 1880390"/>
                <a:gd name="connsiteY8" fmla="*/ 4738200 h 4787182"/>
                <a:gd name="connsiteX9" fmla="*/ 8364 w 1880390"/>
                <a:gd name="connsiteY9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784169 w 1880390"/>
                <a:gd name="connsiteY2" fmla="*/ 1690201 h 4787182"/>
                <a:gd name="connsiteX3" fmla="*/ 1545616 w 1880390"/>
                <a:gd name="connsiteY3" fmla="*/ 519983 h 4787182"/>
                <a:gd name="connsiteX4" fmla="*/ 1876921 w 1880390"/>
                <a:gd name="connsiteY4" fmla="*/ 453721 h 4787182"/>
                <a:gd name="connsiteX5" fmla="*/ 1187807 w 1880390"/>
                <a:gd name="connsiteY5" fmla="*/ 2666835 h 4787182"/>
                <a:gd name="connsiteX6" fmla="*/ 1055286 w 1880390"/>
                <a:gd name="connsiteY6" fmla="*/ 3594487 h 4787182"/>
                <a:gd name="connsiteX7" fmla="*/ 1081789 w 1880390"/>
                <a:gd name="connsiteY7" fmla="*/ 4787182 h 4787182"/>
                <a:gd name="connsiteX8" fmla="*/ 87878 w 1880390"/>
                <a:gd name="connsiteY8" fmla="*/ 4738200 h 4787182"/>
                <a:gd name="connsiteX9" fmla="*/ 8364 w 1880390"/>
                <a:gd name="connsiteY9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1545616 w 1880390"/>
                <a:gd name="connsiteY2" fmla="*/ 519983 h 4787182"/>
                <a:gd name="connsiteX3" fmla="*/ 1876921 w 1880390"/>
                <a:gd name="connsiteY3" fmla="*/ 453721 h 4787182"/>
                <a:gd name="connsiteX4" fmla="*/ 1187807 w 1880390"/>
                <a:gd name="connsiteY4" fmla="*/ 2666835 h 4787182"/>
                <a:gd name="connsiteX5" fmla="*/ 1055286 w 1880390"/>
                <a:gd name="connsiteY5" fmla="*/ 3594487 h 4787182"/>
                <a:gd name="connsiteX6" fmla="*/ 1081789 w 1880390"/>
                <a:gd name="connsiteY6" fmla="*/ 4787182 h 4787182"/>
                <a:gd name="connsiteX7" fmla="*/ 87878 w 1880390"/>
                <a:gd name="connsiteY7" fmla="*/ 4738200 h 4787182"/>
                <a:gd name="connsiteX8" fmla="*/ 8364 w 1880390"/>
                <a:gd name="connsiteY8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1545616 w 1880390"/>
                <a:gd name="connsiteY2" fmla="*/ 519983 h 4787182"/>
                <a:gd name="connsiteX3" fmla="*/ 1876921 w 1880390"/>
                <a:gd name="connsiteY3" fmla="*/ 453721 h 4787182"/>
                <a:gd name="connsiteX4" fmla="*/ 1187807 w 1880390"/>
                <a:gd name="connsiteY4" fmla="*/ 2666835 h 4787182"/>
                <a:gd name="connsiteX5" fmla="*/ 1055286 w 1880390"/>
                <a:gd name="connsiteY5" fmla="*/ 3594487 h 4787182"/>
                <a:gd name="connsiteX6" fmla="*/ 1081789 w 1880390"/>
                <a:gd name="connsiteY6" fmla="*/ 4787182 h 4787182"/>
                <a:gd name="connsiteX7" fmla="*/ 87878 w 1880390"/>
                <a:gd name="connsiteY7" fmla="*/ 4738200 h 4787182"/>
                <a:gd name="connsiteX8" fmla="*/ 8364 w 1880390"/>
                <a:gd name="connsiteY8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1545616 w 1880390"/>
                <a:gd name="connsiteY2" fmla="*/ 519983 h 4787182"/>
                <a:gd name="connsiteX3" fmla="*/ 1876921 w 1880390"/>
                <a:gd name="connsiteY3" fmla="*/ 453721 h 4787182"/>
                <a:gd name="connsiteX4" fmla="*/ 1187807 w 1880390"/>
                <a:gd name="connsiteY4" fmla="*/ 2666835 h 4787182"/>
                <a:gd name="connsiteX5" fmla="*/ 1055286 w 1880390"/>
                <a:gd name="connsiteY5" fmla="*/ 3594487 h 4787182"/>
                <a:gd name="connsiteX6" fmla="*/ 1081789 w 1880390"/>
                <a:gd name="connsiteY6" fmla="*/ 4787182 h 4787182"/>
                <a:gd name="connsiteX7" fmla="*/ 87878 w 1880390"/>
                <a:gd name="connsiteY7" fmla="*/ 4738200 h 4787182"/>
                <a:gd name="connsiteX8" fmla="*/ 8364 w 1880390"/>
                <a:gd name="connsiteY8" fmla="*/ 0 h 4787182"/>
                <a:gd name="connsiteX0" fmla="*/ 8364 w 1968609"/>
                <a:gd name="connsiteY0" fmla="*/ 0 h 4787182"/>
                <a:gd name="connsiteX1" fmla="*/ 373352 w 1968609"/>
                <a:gd name="connsiteY1" fmla="*/ 1187939 h 4787182"/>
                <a:gd name="connsiteX2" fmla="*/ 1545616 w 1968609"/>
                <a:gd name="connsiteY2" fmla="*/ 519983 h 4787182"/>
                <a:gd name="connsiteX3" fmla="*/ 1876921 w 1968609"/>
                <a:gd name="connsiteY3" fmla="*/ 453721 h 4787182"/>
                <a:gd name="connsiteX4" fmla="*/ 1922610 w 1968609"/>
                <a:gd name="connsiteY4" fmla="*/ 848836 h 4787182"/>
                <a:gd name="connsiteX5" fmla="*/ 1187807 w 1968609"/>
                <a:gd name="connsiteY5" fmla="*/ 2666835 h 4787182"/>
                <a:gd name="connsiteX6" fmla="*/ 1055286 w 1968609"/>
                <a:gd name="connsiteY6" fmla="*/ 3594487 h 4787182"/>
                <a:gd name="connsiteX7" fmla="*/ 1081789 w 1968609"/>
                <a:gd name="connsiteY7" fmla="*/ 4787182 h 4787182"/>
                <a:gd name="connsiteX8" fmla="*/ 87878 w 1968609"/>
                <a:gd name="connsiteY8" fmla="*/ 4738200 h 4787182"/>
                <a:gd name="connsiteX9" fmla="*/ 8364 w 1968609"/>
                <a:gd name="connsiteY9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1545616 w 1880390"/>
                <a:gd name="connsiteY2" fmla="*/ 519983 h 4787182"/>
                <a:gd name="connsiteX3" fmla="*/ 1876921 w 1880390"/>
                <a:gd name="connsiteY3" fmla="*/ 453721 h 4787182"/>
                <a:gd name="connsiteX4" fmla="*/ 1187807 w 1880390"/>
                <a:gd name="connsiteY4" fmla="*/ 2666835 h 4787182"/>
                <a:gd name="connsiteX5" fmla="*/ 1055286 w 1880390"/>
                <a:gd name="connsiteY5" fmla="*/ 3594487 h 4787182"/>
                <a:gd name="connsiteX6" fmla="*/ 1081789 w 1880390"/>
                <a:gd name="connsiteY6" fmla="*/ 4787182 h 4787182"/>
                <a:gd name="connsiteX7" fmla="*/ 87878 w 1880390"/>
                <a:gd name="connsiteY7" fmla="*/ 4738200 h 4787182"/>
                <a:gd name="connsiteX8" fmla="*/ 8364 w 1880390"/>
                <a:gd name="connsiteY8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1545616 w 1880390"/>
                <a:gd name="connsiteY2" fmla="*/ 519983 h 4787182"/>
                <a:gd name="connsiteX3" fmla="*/ 1876921 w 1880390"/>
                <a:gd name="connsiteY3" fmla="*/ 1080243 h 4787182"/>
                <a:gd name="connsiteX4" fmla="*/ 1187807 w 1880390"/>
                <a:gd name="connsiteY4" fmla="*/ 2666835 h 4787182"/>
                <a:gd name="connsiteX5" fmla="*/ 1055286 w 1880390"/>
                <a:gd name="connsiteY5" fmla="*/ 3594487 h 4787182"/>
                <a:gd name="connsiteX6" fmla="*/ 1081789 w 1880390"/>
                <a:gd name="connsiteY6" fmla="*/ 4787182 h 4787182"/>
                <a:gd name="connsiteX7" fmla="*/ 87878 w 1880390"/>
                <a:gd name="connsiteY7" fmla="*/ 4738200 h 4787182"/>
                <a:gd name="connsiteX8" fmla="*/ 8364 w 1880390"/>
                <a:gd name="connsiteY8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1545616 w 1880390"/>
                <a:gd name="connsiteY2" fmla="*/ 519983 h 4787182"/>
                <a:gd name="connsiteX3" fmla="*/ 1876921 w 1880390"/>
                <a:gd name="connsiteY3" fmla="*/ 1080243 h 4787182"/>
                <a:gd name="connsiteX4" fmla="*/ 1187807 w 1880390"/>
                <a:gd name="connsiteY4" fmla="*/ 2666835 h 4787182"/>
                <a:gd name="connsiteX5" fmla="*/ 1055286 w 1880390"/>
                <a:gd name="connsiteY5" fmla="*/ 3594487 h 4787182"/>
                <a:gd name="connsiteX6" fmla="*/ 1081789 w 1880390"/>
                <a:gd name="connsiteY6" fmla="*/ 4787182 h 4787182"/>
                <a:gd name="connsiteX7" fmla="*/ 87878 w 1880390"/>
                <a:gd name="connsiteY7" fmla="*/ 4738200 h 4787182"/>
                <a:gd name="connsiteX8" fmla="*/ 8364 w 1880390"/>
                <a:gd name="connsiteY8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1545616 w 1880390"/>
                <a:gd name="connsiteY2" fmla="*/ 519983 h 4787182"/>
                <a:gd name="connsiteX3" fmla="*/ 1876921 w 1880390"/>
                <a:gd name="connsiteY3" fmla="*/ 1080243 h 4787182"/>
                <a:gd name="connsiteX4" fmla="*/ 445685 w 1880390"/>
                <a:gd name="connsiteY4" fmla="*/ 2545573 h 4787182"/>
                <a:gd name="connsiteX5" fmla="*/ 1055286 w 1880390"/>
                <a:gd name="connsiteY5" fmla="*/ 3594487 h 4787182"/>
                <a:gd name="connsiteX6" fmla="*/ 1081789 w 1880390"/>
                <a:gd name="connsiteY6" fmla="*/ 4787182 h 4787182"/>
                <a:gd name="connsiteX7" fmla="*/ 87878 w 1880390"/>
                <a:gd name="connsiteY7" fmla="*/ 4738200 h 4787182"/>
                <a:gd name="connsiteX8" fmla="*/ 8364 w 1880390"/>
                <a:gd name="connsiteY8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1545616 w 1880390"/>
                <a:gd name="connsiteY2" fmla="*/ 519983 h 4787182"/>
                <a:gd name="connsiteX3" fmla="*/ 1876921 w 1880390"/>
                <a:gd name="connsiteY3" fmla="*/ 1080243 h 4787182"/>
                <a:gd name="connsiteX4" fmla="*/ 445685 w 1880390"/>
                <a:gd name="connsiteY4" fmla="*/ 2545573 h 4787182"/>
                <a:gd name="connsiteX5" fmla="*/ 1055286 w 1880390"/>
                <a:gd name="connsiteY5" fmla="*/ 3594487 h 4787182"/>
                <a:gd name="connsiteX6" fmla="*/ 1081789 w 1880390"/>
                <a:gd name="connsiteY6" fmla="*/ 4787182 h 4787182"/>
                <a:gd name="connsiteX7" fmla="*/ 87878 w 1880390"/>
                <a:gd name="connsiteY7" fmla="*/ 4738200 h 4787182"/>
                <a:gd name="connsiteX8" fmla="*/ 8364 w 1880390"/>
                <a:gd name="connsiteY8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1545616 w 1880390"/>
                <a:gd name="connsiteY2" fmla="*/ 519983 h 4787182"/>
                <a:gd name="connsiteX3" fmla="*/ 1876921 w 1880390"/>
                <a:gd name="connsiteY3" fmla="*/ 1080243 h 4787182"/>
                <a:gd name="connsiteX4" fmla="*/ 445685 w 1880390"/>
                <a:gd name="connsiteY4" fmla="*/ 2545573 h 4787182"/>
                <a:gd name="connsiteX5" fmla="*/ 405930 w 1880390"/>
                <a:gd name="connsiteY5" fmla="*/ 3483330 h 4787182"/>
                <a:gd name="connsiteX6" fmla="*/ 1081789 w 1880390"/>
                <a:gd name="connsiteY6" fmla="*/ 4787182 h 4787182"/>
                <a:gd name="connsiteX7" fmla="*/ 87878 w 1880390"/>
                <a:gd name="connsiteY7" fmla="*/ 4738200 h 4787182"/>
                <a:gd name="connsiteX8" fmla="*/ 8364 w 1880390"/>
                <a:gd name="connsiteY8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1545616 w 1880390"/>
                <a:gd name="connsiteY2" fmla="*/ 519983 h 4787182"/>
                <a:gd name="connsiteX3" fmla="*/ 1876921 w 1880390"/>
                <a:gd name="connsiteY3" fmla="*/ 1080243 h 4787182"/>
                <a:gd name="connsiteX4" fmla="*/ 445685 w 1880390"/>
                <a:gd name="connsiteY4" fmla="*/ 2545573 h 4787182"/>
                <a:gd name="connsiteX5" fmla="*/ 405930 w 1880390"/>
                <a:gd name="connsiteY5" fmla="*/ 3483330 h 4787182"/>
                <a:gd name="connsiteX6" fmla="*/ 1081789 w 1880390"/>
                <a:gd name="connsiteY6" fmla="*/ 4787182 h 4787182"/>
                <a:gd name="connsiteX7" fmla="*/ 87878 w 1880390"/>
                <a:gd name="connsiteY7" fmla="*/ 4738200 h 4787182"/>
                <a:gd name="connsiteX8" fmla="*/ 8364 w 1880390"/>
                <a:gd name="connsiteY8" fmla="*/ 0 h 4787182"/>
                <a:gd name="connsiteX0" fmla="*/ 8364 w 1880390"/>
                <a:gd name="connsiteY0" fmla="*/ 0 h 4787182"/>
                <a:gd name="connsiteX1" fmla="*/ 373352 w 1880390"/>
                <a:gd name="connsiteY1" fmla="*/ 1187939 h 4787182"/>
                <a:gd name="connsiteX2" fmla="*/ 1545616 w 1880390"/>
                <a:gd name="connsiteY2" fmla="*/ 519983 h 4787182"/>
                <a:gd name="connsiteX3" fmla="*/ 1876921 w 1880390"/>
                <a:gd name="connsiteY3" fmla="*/ 1080243 h 4787182"/>
                <a:gd name="connsiteX4" fmla="*/ 445685 w 1880390"/>
                <a:gd name="connsiteY4" fmla="*/ 2545573 h 4787182"/>
                <a:gd name="connsiteX5" fmla="*/ 405930 w 1880390"/>
                <a:gd name="connsiteY5" fmla="*/ 3483330 h 4787182"/>
                <a:gd name="connsiteX6" fmla="*/ 1081789 w 1880390"/>
                <a:gd name="connsiteY6" fmla="*/ 4787182 h 4787182"/>
                <a:gd name="connsiteX7" fmla="*/ 87878 w 1880390"/>
                <a:gd name="connsiteY7" fmla="*/ 4738200 h 4787182"/>
                <a:gd name="connsiteX8" fmla="*/ 8364 w 1880390"/>
                <a:gd name="connsiteY8" fmla="*/ 0 h 4787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0390" h="4787182">
                  <a:moveTo>
                    <a:pt x="8364" y="0"/>
                  </a:moveTo>
                  <a:lnTo>
                    <a:pt x="373352" y="1187939"/>
                  </a:lnTo>
                  <a:cubicBezTo>
                    <a:pt x="576553" y="1001764"/>
                    <a:pt x="897456" y="733299"/>
                    <a:pt x="1545616" y="519983"/>
                  </a:cubicBezTo>
                  <a:cubicBezTo>
                    <a:pt x="1726728" y="427218"/>
                    <a:pt x="1907843" y="987478"/>
                    <a:pt x="1876921" y="1080243"/>
                  </a:cubicBezTo>
                  <a:cubicBezTo>
                    <a:pt x="107756" y="2216151"/>
                    <a:pt x="582624" y="2022112"/>
                    <a:pt x="445685" y="2545573"/>
                  </a:cubicBezTo>
                  <a:cubicBezTo>
                    <a:pt x="494276" y="2943355"/>
                    <a:pt x="540660" y="3222705"/>
                    <a:pt x="405930" y="3483330"/>
                  </a:cubicBezTo>
                  <a:cubicBezTo>
                    <a:pt x="416974" y="3836721"/>
                    <a:pt x="633423" y="4238465"/>
                    <a:pt x="1081789" y="4787182"/>
                  </a:cubicBezTo>
                  <a:lnTo>
                    <a:pt x="87878" y="4738200"/>
                  </a:lnTo>
                  <a:cubicBezTo>
                    <a:pt x="-132992" y="2837379"/>
                    <a:pt x="149720" y="1174924"/>
                    <a:pt x="8364" y="0"/>
                  </a:cubicBezTo>
                  <a:close/>
                </a:path>
              </a:pathLst>
            </a:custGeom>
            <a:solidFill>
              <a:srgbClr val="8A542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B1E6CF0-B31E-4774-9F8B-581A4C29605D}"/>
                </a:ext>
              </a:extLst>
            </p:cNvPr>
            <p:cNvSpPr/>
            <p:nvPr/>
          </p:nvSpPr>
          <p:spPr>
            <a:xfrm>
              <a:off x="5399169" y="-27383"/>
              <a:ext cx="4716493" cy="3422025"/>
            </a:xfrm>
            <a:custGeom>
              <a:avLst/>
              <a:gdLst>
                <a:gd name="connsiteX0" fmla="*/ 0 w 1736035"/>
                <a:gd name="connsiteY0" fmla="*/ 0 h 1961322"/>
                <a:gd name="connsiteX1" fmla="*/ 1736035 w 1736035"/>
                <a:gd name="connsiteY1" fmla="*/ 0 h 1961322"/>
                <a:gd name="connsiteX2" fmla="*/ 1736035 w 1736035"/>
                <a:gd name="connsiteY2" fmla="*/ 1961322 h 1961322"/>
                <a:gd name="connsiteX3" fmla="*/ 0 w 1736035"/>
                <a:gd name="connsiteY3" fmla="*/ 1961322 h 1961322"/>
                <a:gd name="connsiteX4" fmla="*/ 0 w 1736035"/>
                <a:gd name="connsiteY4" fmla="*/ 0 h 1961322"/>
                <a:gd name="connsiteX0" fmla="*/ 0 w 1736035"/>
                <a:gd name="connsiteY0" fmla="*/ 0 h 1961322"/>
                <a:gd name="connsiteX1" fmla="*/ 1736035 w 1736035"/>
                <a:gd name="connsiteY1" fmla="*/ 0 h 1961322"/>
                <a:gd name="connsiteX2" fmla="*/ 1736035 w 1736035"/>
                <a:gd name="connsiteY2" fmla="*/ 1961322 h 1961322"/>
                <a:gd name="connsiteX3" fmla="*/ 106017 w 1736035"/>
                <a:gd name="connsiteY3" fmla="*/ 1630018 h 1961322"/>
                <a:gd name="connsiteX4" fmla="*/ 0 w 1736035"/>
                <a:gd name="connsiteY4" fmla="*/ 0 h 1961322"/>
                <a:gd name="connsiteX0" fmla="*/ 861391 w 2597426"/>
                <a:gd name="connsiteY0" fmla="*/ 0 h 1961322"/>
                <a:gd name="connsiteX1" fmla="*/ 2597426 w 2597426"/>
                <a:gd name="connsiteY1" fmla="*/ 0 h 1961322"/>
                <a:gd name="connsiteX2" fmla="*/ 2597426 w 2597426"/>
                <a:gd name="connsiteY2" fmla="*/ 1961322 h 1961322"/>
                <a:gd name="connsiteX3" fmla="*/ 967408 w 2597426"/>
                <a:gd name="connsiteY3" fmla="*/ 1630018 h 1961322"/>
                <a:gd name="connsiteX4" fmla="*/ 0 w 2597426"/>
                <a:gd name="connsiteY4" fmla="*/ 1073426 h 1961322"/>
                <a:gd name="connsiteX5" fmla="*/ 861391 w 2597426"/>
                <a:gd name="connsiteY5" fmla="*/ 0 h 1961322"/>
                <a:gd name="connsiteX0" fmla="*/ 1078388 w 2814423"/>
                <a:gd name="connsiteY0" fmla="*/ 0 h 1961322"/>
                <a:gd name="connsiteX1" fmla="*/ 2814423 w 2814423"/>
                <a:gd name="connsiteY1" fmla="*/ 0 h 1961322"/>
                <a:gd name="connsiteX2" fmla="*/ 2814423 w 2814423"/>
                <a:gd name="connsiteY2" fmla="*/ 1961322 h 1961322"/>
                <a:gd name="connsiteX3" fmla="*/ 1184405 w 2814423"/>
                <a:gd name="connsiteY3" fmla="*/ 1630018 h 1961322"/>
                <a:gd name="connsiteX4" fmla="*/ 216997 w 2814423"/>
                <a:gd name="connsiteY4" fmla="*/ 1073426 h 1961322"/>
                <a:gd name="connsiteX5" fmla="*/ 31466 w 2814423"/>
                <a:gd name="connsiteY5" fmla="*/ 331304 h 1961322"/>
                <a:gd name="connsiteX6" fmla="*/ 1078388 w 2814423"/>
                <a:gd name="connsiteY6" fmla="*/ 0 h 1961322"/>
                <a:gd name="connsiteX0" fmla="*/ 1078388 w 2814423"/>
                <a:gd name="connsiteY0" fmla="*/ 0 h 1974575"/>
                <a:gd name="connsiteX1" fmla="*/ 2814423 w 2814423"/>
                <a:gd name="connsiteY1" fmla="*/ 0 h 1974575"/>
                <a:gd name="connsiteX2" fmla="*/ 2814423 w 2814423"/>
                <a:gd name="connsiteY2" fmla="*/ 1961322 h 1974575"/>
                <a:gd name="connsiteX3" fmla="*/ 1091640 w 2814423"/>
                <a:gd name="connsiteY3" fmla="*/ 1974575 h 1974575"/>
                <a:gd name="connsiteX4" fmla="*/ 216997 w 2814423"/>
                <a:gd name="connsiteY4" fmla="*/ 1073426 h 1974575"/>
                <a:gd name="connsiteX5" fmla="*/ 31466 w 2814423"/>
                <a:gd name="connsiteY5" fmla="*/ 331304 h 1974575"/>
                <a:gd name="connsiteX6" fmla="*/ 1078388 w 2814423"/>
                <a:gd name="connsiteY6" fmla="*/ 0 h 1974575"/>
                <a:gd name="connsiteX0" fmla="*/ 0 w 2849217"/>
                <a:gd name="connsiteY0" fmla="*/ 0 h 2239619"/>
                <a:gd name="connsiteX1" fmla="*/ 2849217 w 2849217"/>
                <a:gd name="connsiteY1" fmla="*/ 265044 h 2239619"/>
                <a:gd name="connsiteX2" fmla="*/ 2849217 w 2849217"/>
                <a:gd name="connsiteY2" fmla="*/ 2226366 h 2239619"/>
                <a:gd name="connsiteX3" fmla="*/ 1126434 w 2849217"/>
                <a:gd name="connsiteY3" fmla="*/ 2239619 h 2239619"/>
                <a:gd name="connsiteX4" fmla="*/ 251791 w 2849217"/>
                <a:gd name="connsiteY4" fmla="*/ 1338470 h 2239619"/>
                <a:gd name="connsiteX5" fmla="*/ 66260 w 2849217"/>
                <a:gd name="connsiteY5" fmla="*/ 596348 h 2239619"/>
                <a:gd name="connsiteX6" fmla="*/ 0 w 2849217"/>
                <a:gd name="connsiteY6" fmla="*/ 0 h 2239619"/>
                <a:gd name="connsiteX0" fmla="*/ 0 w 2849217"/>
                <a:gd name="connsiteY0" fmla="*/ 80059 h 2319678"/>
                <a:gd name="connsiteX1" fmla="*/ 2849217 w 2849217"/>
                <a:gd name="connsiteY1" fmla="*/ 345103 h 2319678"/>
                <a:gd name="connsiteX2" fmla="*/ 2849217 w 2849217"/>
                <a:gd name="connsiteY2" fmla="*/ 2306425 h 2319678"/>
                <a:gd name="connsiteX3" fmla="*/ 1126434 w 2849217"/>
                <a:gd name="connsiteY3" fmla="*/ 2319678 h 2319678"/>
                <a:gd name="connsiteX4" fmla="*/ 251791 w 2849217"/>
                <a:gd name="connsiteY4" fmla="*/ 1418529 h 2319678"/>
                <a:gd name="connsiteX5" fmla="*/ 66260 w 2849217"/>
                <a:gd name="connsiteY5" fmla="*/ 676407 h 2319678"/>
                <a:gd name="connsiteX6" fmla="*/ 0 w 2849217"/>
                <a:gd name="connsiteY6" fmla="*/ 80059 h 2319678"/>
                <a:gd name="connsiteX0" fmla="*/ 504437 w 3353654"/>
                <a:gd name="connsiteY0" fmla="*/ 506718 h 2746337"/>
                <a:gd name="connsiteX1" fmla="*/ 133376 w 3353654"/>
                <a:gd name="connsiteY1" fmla="*/ 3136 h 2746337"/>
                <a:gd name="connsiteX2" fmla="*/ 3353654 w 3353654"/>
                <a:gd name="connsiteY2" fmla="*/ 771762 h 2746337"/>
                <a:gd name="connsiteX3" fmla="*/ 3353654 w 3353654"/>
                <a:gd name="connsiteY3" fmla="*/ 2733084 h 2746337"/>
                <a:gd name="connsiteX4" fmla="*/ 1630871 w 3353654"/>
                <a:gd name="connsiteY4" fmla="*/ 2746337 h 2746337"/>
                <a:gd name="connsiteX5" fmla="*/ 756228 w 3353654"/>
                <a:gd name="connsiteY5" fmla="*/ 1845188 h 2746337"/>
                <a:gd name="connsiteX6" fmla="*/ 570697 w 3353654"/>
                <a:gd name="connsiteY6" fmla="*/ 1103066 h 2746337"/>
                <a:gd name="connsiteX7" fmla="*/ 504437 w 3353654"/>
                <a:gd name="connsiteY7" fmla="*/ 506718 h 2746337"/>
                <a:gd name="connsiteX0" fmla="*/ 504437 w 4374071"/>
                <a:gd name="connsiteY0" fmla="*/ 644955 h 2884574"/>
                <a:gd name="connsiteX1" fmla="*/ 133376 w 4374071"/>
                <a:gd name="connsiteY1" fmla="*/ 141373 h 2884574"/>
                <a:gd name="connsiteX2" fmla="*/ 4374071 w 4374071"/>
                <a:gd name="connsiteY2" fmla="*/ 167877 h 2884574"/>
                <a:gd name="connsiteX3" fmla="*/ 3353654 w 4374071"/>
                <a:gd name="connsiteY3" fmla="*/ 2871321 h 2884574"/>
                <a:gd name="connsiteX4" fmla="*/ 1630871 w 4374071"/>
                <a:gd name="connsiteY4" fmla="*/ 2884574 h 2884574"/>
                <a:gd name="connsiteX5" fmla="*/ 756228 w 4374071"/>
                <a:gd name="connsiteY5" fmla="*/ 1983425 h 2884574"/>
                <a:gd name="connsiteX6" fmla="*/ 570697 w 4374071"/>
                <a:gd name="connsiteY6" fmla="*/ 1241303 h 2884574"/>
                <a:gd name="connsiteX7" fmla="*/ 504437 w 4374071"/>
                <a:gd name="connsiteY7" fmla="*/ 644955 h 2884574"/>
                <a:gd name="connsiteX0" fmla="*/ 504437 w 4374071"/>
                <a:gd name="connsiteY0" fmla="*/ 644955 h 2884574"/>
                <a:gd name="connsiteX1" fmla="*/ 133376 w 4374071"/>
                <a:gd name="connsiteY1" fmla="*/ 141373 h 2884574"/>
                <a:gd name="connsiteX2" fmla="*/ 4374071 w 4374071"/>
                <a:gd name="connsiteY2" fmla="*/ 167877 h 2884574"/>
                <a:gd name="connsiteX3" fmla="*/ 3353654 w 4374071"/>
                <a:gd name="connsiteY3" fmla="*/ 2871321 h 2884574"/>
                <a:gd name="connsiteX4" fmla="*/ 1630871 w 4374071"/>
                <a:gd name="connsiteY4" fmla="*/ 2884574 h 2884574"/>
                <a:gd name="connsiteX5" fmla="*/ 756228 w 4374071"/>
                <a:gd name="connsiteY5" fmla="*/ 1983425 h 2884574"/>
                <a:gd name="connsiteX6" fmla="*/ 570697 w 4374071"/>
                <a:gd name="connsiteY6" fmla="*/ 1241303 h 2884574"/>
                <a:gd name="connsiteX7" fmla="*/ 504437 w 4374071"/>
                <a:gd name="connsiteY7" fmla="*/ 644955 h 2884574"/>
                <a:gd name="connsiteX0" fmla="*/ 504437 w 4374071"/>
                <a:gd name="connsiteY0" fmla="*/ 597412 h 2837031"/>
                <a:gd name="connsiteX1" fmla="*/ 133376 w 4374071"/>
                <a:gd name="connsiteY1" fmla="*/ 93830 h 2837031"/>
                <a:gd name="connsiteX2" fmla="*/ 4374071 w 4374071"/>
                <a:gd name="connsiteY2" fmla="*/ 186595 h 2837031"/>
                <a:gd name="connsiteX3" fmla="*/ 3353654 w 4374071"/>
                <a:gd name="connsiteY3" fmla="*/ 2823778 h 2837031"/>
                <a:gd name="connsiteX4" fmla="*/ 1630871 w 4374071"/>
                <a:gd name="connsiteY4" fmla="*/ 2837031 h 2837031"/>
                <a:gd name="connsiteX5" fmla="*/ 756228 w 4374071"/>
                <a:gd name="connsiteY5" fmla="*/ 1935882 h 2837031"/>
                <a:gd name="connsiteX6" fmla="*/ 570697 w 4374071"/>
                <a:gd name="connsiteY6" fmla="*/ 1193760 h 2837031"/>
                <a:gd name="connsiteX7" fmla="*/ 504437 w 4374071"/>
                <a:gd name="connsiteY7" fmla="*/ 597412 h 2837031"/>
                <a:gd name="connsiteX0" fmla="*/ 504437 w 4374071"/>
                <a:gd name="connsiteY0" fmla="*/ 506719 h 2746338"/>
                <a:gd name="connsiteX1" fmla="*/ 133376 w 4374071"/>
                <a:gd name="connsiteY1" fmla="*/ 3137 h 2746338"/>
                <a:gd name="connsiteX2" fmla="*/ 4374071 w 4374071"/>
                <a:gd name="connsiteY2" fmla="*/ 95902 h 2746338"/>
                <a:gd name="connsiteX3" fmla="*/ 3353654 w 4374071"/>
                <a:gd name="connsiteY3" fmla="*/ 2733085 h 2746338"/>
                <a:gd name="connsiteX4" fmla="*/ 1630871 w 4374071"/>
                <a:gd name="connsiteY4" fmla="*/ 2746338 h 2746338"/>
                <a:gd name="connsiteX5" fmla="*/ 756228 w 4374071"/>
                <a:gd name="connsiteY5" fmla="*/ 1845189 h 2746338"/>
                <a:gd name="connsiteX6" fmla="*/ 570697 w 4374071"/>
                <a:gd name="connsiteY6" fmla="*/ 1103067 h 2746338"/>
                <a:gd name="connsiteX7" fmla="*/ 504437 w 4374071"/>
                <a:gd name="connsiteY7" fmla="*/ 506719 h 2746338"/>
                <a:gd name="connsiteX0" fmla="*/ 504437 w 4374071"/>
                <a:gd name="connsiteY0" fmla="*/ 553002 h 2792621"/>
                <a:gd name="connsiteX1" fmla="*/ 133376 w 4374071"/>
                <a:gd name="connsiteY1" fmla="*/ 49420 h 2792621"/>
                <a:gd name="connsiteX2" fmla="*/ 4374071 w 4374071"/>
                <a:gd name="connsiteY2" fmla="*/ 69614 h 2792621"/>
                <a:gd name="connsiteX3" fmla="*/ 3353654 w 4374071"/>
                <a:gd name="connsiteY3" fmla="*/ 2779368 h 2792621"/>
                <a:gd name="connsiteX4" fmla="*/ 1630871 w 4374071"/>
                <a:gd name="connsiteY4" fmla="*/ 2792621 h 2792621"/>
                <a:gd name="connsiteX5" fmla="*/ 756228 w 4374071"/>
                <a:gd name="connsiteY5" fmla="*/ 1891472 h 2792621"/>
                <a:gd name="connsiteX6" fmla="*/ 570697 w 4374071"/>
                <a:gd name="connsiteY6" fmla="*/ 1149350 h 2792621"/>
                <a:gd name="connsiteX7" fmla="*/ 504437 w 4374071"/>
                <a:gd name="connsiteY7" fmla="*/ 553002 h 2792621"/>
                <a:gd name="connsiteX0" fmla="*/ 504437 w 4374071"/>
                <a:gd name="connsiteY0" fmla="*/ 508092 h 2747711"/>
                <a:gd name="connsiteX1" fmla="*/ 133376 w 4374071"/>
                <a:gd name="connsiteY1" fmla="*/ 4510 h 2747711"/>
                <a:gd name="connsiteX2" fmla="*/ 4374071 w 4374071"/>
                <a:gd name="connsiteY2" fmla="*/ 24704 h 2747711"/>
                <a:gd name="connsiteX3" fmla="*/ 3353654 w 4374071"/>
                <a:gd name="connsiteY3" fmla="*/ 2734458 h 2747711"/>
                <a:gd name="connsiteX4" fmla="*/ 1630871 w 4374071"/>
                <a:gd name="connsiteY4" fmla="*/ 2747711 h 2747711"/>
                <a:gd name="connsiteX5" fmla="*/ 756228 w 4374071"/>
                <a:gd name="connsiteY5" fmla="*/ 1846562 h 2747711"/>
                <a:gd name="connsiteX6" fmla="*/ 570697 w 4374071"/>
                <a:gd name="connsiteY6" fmla="*/ 1104440 h 2747711"/>
                <a:gd name="connsiteX7" fmla="*/ 504437 w 4374071"/>
                <a:gd name="connsiteY7" fmla="*/ 508092 h 2747711"/>
                <a:gd name="connsiteX0" fmla="*/ 504437 w 4374071"/>
                <a:gd name="connsiteY0" fmla="*/ 517712 h 2757331"/>
                <a:gd name="connsiteX1" fmla="*/ 133376 w 4374071"/>
                <a:gd name="connsiteY1" fmla="*/ 14130 h 2757331"/>
                <a:gd name="connsiteX2" fmla="*/ 4374071 w 4374071"/>
                <a:gd name="connsiteY2" fmla="*/ 34324 h 2757331"/>
                <a:gd name="connsiteX3" fmla="*/ 4338102 w 4374071"/>
                <a:gd name="connsiteY3" fmla="*/ 825669 h 2757331"/>
                <a:gd name="connsiteX4" fmla="*/ 3353654 w 4374071"/>
                <a:gd name="connsiteY4" fmla="*/ 2744078 h 2757331"/>
                <a:gd name="connsiteX5" fmla="*/ 1630871 w 4374071"/>
                <a:gd name="connsiteY5" fmla="*/ 2757331 h 2757331"/>
                <a:gd name="connsiteX6" fmla="*/ 756228 w 4374071"/>
                <a:gd name="connsiteY6" fmla="*/ 1856182 h 2757331"/>
                <a:gd name="connsiteX7" fmla="*/ 570697 w 4374071"/>
                <a:gd name="connsiteY7" fmla="*/ 1114060 h 2757331"/>
                <a:gd name="connsiteX8" fmla="*/ 504437 w 4374071"/>
                <a:gd name="connsiteY8" fmla="*/ 517712 h 2757331"/>
                <a:gd name="connsiteX0" fmla="*/ 504437 w 4374071"/>
                <a:gd name="connsiteY0" fmla="*/ 517712 h 2757331"/>
                <a:gd name="connsiteX1" fmla="*/ 133376 w 4374071"/>
                <a:gd name="connsiteY1" fmla="*/ 14130 h 2757331"/>
                <a:gd name="connsiteX2" fmla="*/ 4374071 w 4374071"/>
                <a:gd name="connsiteY2" fmla="*/ 34324 h 2757331"/>
                <a:gd name="connsiteX3" fmla="*/ 4338102 w 4374071"/>
                <a:gd name="connsiteY3" fmla="*/ 825669 h 2757331"/>
                <a:gd name="connsiteX4" fmla="*/ 4218359 w 4374071"/>
                <a:gd name="connsiteY4" fmla="*/ 738583 h 2757331"/>
                <a:gd name="connsiteX5" fmla="*/ 3353654 w 4374071"/>
                <a:gd name="connsiteY5" fmla="*/ 2744078 h 2757331"/>
                <a:gd name="connsiteX6" fmla="*/ 1630871 w 4374071"/>
                <a:gd name="connsiteY6" fmla="*/ 2757331 h 2757331"/>
                <a:gd name="connsiteX7" fmla="*/ 756228 w 4374071"/>
                <a:gd name="connsiteY7" fmla="*/ 1856182 h 2757331"/>
                <a:gd name="connsiteX8" fmla="*/ 570697 w 4374071"/>
                <a:gd name="connsiteY8" fmla="*/ 1114060 h 2757331"/>
                <a:gd name="connsiteX9" fmla="*/ 504437 w 4374071"/>
                <a:gd name="connsiteY9" fmla="*/ 517712 h 2757331"/>
                <a:gd name="connsiteX0" fmla="*/ 504437 w 4374071"/>
                <a:gd name="connsiteY0" fmla="*/ 517712 h 2757331"/>
                <a:gd name="connsiteX1" fmla="*/ 133376 w 4374071"/>
                <a:gd name="connsiteY1" fmla="*/ 14130 h 2757331"/>
                <a:gd name="connsiteX2" fmla="*/ 4374071 w 4374071"/>
                <a:gd name="connsiteY2" fmla="*/ 34324 h 2757331"/>
                <a:gd name="connsiteX3" fmla="*/ 4338102 w 4374071"/>
                <a:gd name="connsiteY3" fmla="*/ 825669 h 2757331"/>
                <a:gd name="connsiteX4" fmla="*/ 4218359 w 4374071"/>
                <a:gd name="connsiteY4" fmla="*/ 738583 h 2757331"/>
                <a:gd name="connsiteX5" fmla="*/ 3888159 w 4374071"/>
                <a:gd name="connsiteY5" fmla="*/ 903683 h 2757331"/>
                <a:gd name="connsiteX6" fmla="*/ 3353654 w 4374071"/>
                <a:gd name="connsiteY6" fmla="*/ 2744078 h 2757331"/>
                <a:gd name="connsiteX7" fmla="*/ 1630871 w 4374071"/>
                <a:gd name="connsiteY7" fmla="*/ 2757331 h 2757331"/>
                <a:gd name="connsiteX8" fmla="*/ 756228 w 4374071"/>
                <a:gd name="connsiteY8" fmla="*/ 1856182 h 2757331"/>
                <a:gd name="connsiteX9" fmla="*/ 570697 w 4374071"/>
                <a:gd name="connsiteY9" fmla="*/ 1114060 h 2757331"/>
                <a:gd name="connsiteX10" fmla="*/ 504437 w 4374071"/>
                <a:gd name="connsiteY10" fmla="*/ 517712 h 2757331"/>
                <a:gd name="connsiteX0" fmla="*/ 504437 w 4374071"/>
                <a:gd name="connsiteY0" fmla="*/ 517712 h 2757331"/>
                <a:gd name="connsiteX1" fmla="*/ 133376 w 4374071"/>
                <a:gd name="connsiteY1" fmla="*/ 14130 h 2757331"/>
                <a:gd name="connsiteX2" fmla="*/ 4374071 w 4374071"/>
                <a:gd name="connsiteY2" fmla="*/ 34324 h 2757331"/>
                <a:gd name="connsiteX3" fmla="*/ 4338102 w 4374071"/>
                <a:gd name="connsiteY3" fmla="*/ 825669 h 2757331"/>
                <a:gd name="connsiteX4" fmla="*/ 4218359 w 4374071"/>
                <a:gd name="connsiteY4" fmla="*/ 738583 h 2757331"/>
                <a:gd name="connsiteX5" fmla="*/ 3888159 w 4374071"/>
                <a:gd name="connsiteY5" fmla="*/ 903683 h 2757331"/>
                <a:gd name="connsiteX6" fmla="*/ 3253159 w 4374071"/>
                <a:gd name="connsiteY6" fmla="*/ 1856183 h 2757331"/>
                <a:gd name="connsiteX7" fmla="*/ 3353654 w 4374071"/>
                <a:gd name="connsiteY7" fmla="*/ 2744078 h 2757331"/>
                <a:gd name="connsiteX8" fmla="*/ 1630871 w 4374071"/>
                <a:gd name="connsiteY8" fmla="*/ 2757331 h 2757331"/>
                <a:gd name="connsiteX9" fmla="*/ 756228 w 4374071"/>
                <a:gd name="connsiteY9" fmla="*/ 1856182 h 2757331"/>
                <a:gd name="connsiteX10" fmla="*/ 570697 w 4374071"/>
                <a:gd name="connsiteY10" fmla="*/ 1114060 h 2757331"/>
                <a:gd name="connsiteX11" fmla="*/ 504437 w 4374071"/>
                <a:gd name="connsiteY11" fmla="*/ 517712 h 2757331"/>
                <a:gd name="connsiteX0" fmla="*/ 504437 w 4374071"/>
                <a:gd name="connsiteY0" fmla="*/ 517712 h 2757331"/>
                <a:gd name="connsiteX1" fmla="*/ 133376 w 4374071"/>
                <a:gd name="connsiteY1" fmla="*/ 14130 h 2757331"/>
                <a:gd name="connsiteX2" fmla="*/ 4374071 w 4374071"/>
                <a:gd name="connsiteY2" fmla="*/ 34324 h 2757331"/>
                <a:gd name="connsiteX3" fmla="*/ 4338102 w 4374071"/>
                <a:gd name="connsiteY3" fmla="*/ 825669 h 2757331"/>
                <a:gd name="connsiteX4" fmla="*/ 4218359 w 4374071"/>
                <a:gd name="connsiteY4" fmla="*/ 738583 h 2757331"/>
                <a:gd name="connsiteX5" fmla="*/ 3888159 w 4374071"/>
                <a:gd name="connsiteY5" fmla="*/ 903683 h 2757331"/>
                <a:gd name="connsiteX6" fmla="*/ 3253159 w 4374071"/>
                <a:gd name="connsiteY6" fmla="*/ 1856183 h 2757331"/>
                <a:gd name="connsiteX7" fmla="*/ 2756754 w 4374071"/>
                <a:gd name="connsiteY7" fmla="*/ 2490078 h 2757331"/>
                <a:gd name="connsiteX8" fmla="*/ 1630871 w 4374071"/>
                <a:gd name="connsiteY8" fmla="*/ 2757331 h 2757331"/>
                <a:gd name="connsiteX9" fmla="*/ 756228 w 4374071"/>
                <a:gd name="connsiteY9" fmla="*/ 1856182 h 2757331"/>
                <a:gd name="connsiteX10" fmla="*/ 570697 w 4374071"/>
                <a:gd name="connsiteY10" fmla="*/ 1114060 h 2757331"/>
                <a:gd name="connsiteX11" fmla="*/ 504437 w 4374071"/>
                <a:gd name="connsiteY11" fmla="*/ 517712 h 2757331"/>
                <a:gd name="connsiteX0" fmla="*/ 504437 w 4374071"/>
                <a:gd name="connsiteY0" fmla="*/ 517712 h 2757331"/>
                <a:gd name="connsiteX1" fmla="*/ 133376 w 4374071"/>
                <a:gd name="connsiteY1" fmla="*/ 14130 h 2757331"/>
                <a:gd name="connsiteX2" fmla="*/ 4374071 w 4374071"/>
                <a:gd name="connsiteY2" fmla="*/ 34324 h 2757331"/>
                <a:gd name="connsiteX3" fmla="*/ 4338102 w 4374071"/>
                <a:gd name="connsiteY3" fmla="*/ 825669 h 2757331"/>
                <a:gd name="connsiteX4" fmla="*/ 4218359 w 4374071"/>
                <a:gd name="connsiteY4" fmla="*/ 738583 h 2757331"/>
                <a:gd name="connsiteX5" fmla="*/ 3888159 w 4374071"/>
                <a:gd name="connsiteY5" fmla="*/ 903683 h 2757331"/>
                <a:gd name="connsiteX6" fmla="*/ 3253159 w 4374071"/>
                <a:gd name="connsiteY6" fmla="*/ 1856183 h 2757331"/>
                <a:gd name="connsiteX7" fmla="*/ 2756754 w 4374071"/>
                <a:gd name="connsiteY7" fmla="*/ 2490078 h 2757331"/>
                <a:gd name="connsiteX8" fmla="*/ 1630871 w 4374071"/>
                <a:gd name="connsiteY8" fmla="*/ 2757331 h 2757331"/>
                <a:gd name="connsiteX9" fmla="*/ 756228 w 4374071"/>
                <a:gd name="connsiteY9" fmla="*/ 1856182 h 2757331"/>
                <a:gd name="connsiteX10" fmla="*/ 570697 w 4374071"/>
                <a:gd name="connsiteY10" fmla="*/ 1114060 h 2757331"/>
                <a:gd name="connsiteX11" fmla="*/ 504437 w 4374071"/>
                <a:gd name="connsiteY11" fmla="*/ 517712 h 2757331"/>
                <a:gd name="connsiteX0" fmla="*/ 504437 w 4374071"/>
                <a:gd name="connsiteY0" fmla="*/ 517712 h 2757331"/>
                <a:gd name="connsiteX1" fmla="*/ 133376 w 4374071"/>
                <a:gd name="connsiteY1" fmla="*/ 14130 h 2757331"/>
                <a:gd name="connsiteX2" fmla="*/ 4374071 w 4374071"/>
                <a:gd name="connsiteY2" fmla="*/ 34324 h 2757331"/>
                <a:gd name="connsiteX3" fmla="*/ 4338102 w 4374071"/>
                <a:gd name="connsiteY3" fmla="*/ 825669 h 2757331"/>
                <a:gd name="connsiteX4" fmla="*/ 4218359 w 4374071"/>
                <a:gd name="connsiteY4" fmla="*/ 738583 h 2757331"/>
                <a:gd name="connsiteX5" fmla="*/ 3850059 w 4374071"/>
                <a:gd name="connsiteY5" fmla="*/ 929083 h 2757331"/>
                <a:gd name="connsiteX6" fmla="*/ 3253159 w 4374071"/>
                <a:gd name="connsiteY6" fmla="*/ 1856183 h 2757331"/>
                <a:gd name="connsiteX7" fmla="*/ 2756754 w 4374071"/>
                <a:gd name="connsiteY7" fmla="*/ 2490078 h 2757331"/>
                <a:gd name="connsiteX8" fmla="*/ 1630871 w 4374071"/>
                <a:gd name="connsiteY8" fmla="*/ 2757331 h 2757331"/>
                <a:gd name="connsiteX9" fmla="*/ 756228 w 4374071"/>
                <a:gd name="connsiteY9" fmla="*/ 1856182 h 2757331"/>
                <a:gd name="connsiteX10" fmla="*/ 570697 w 4374071"/>
                <a:gd name="connsiteY10" fmla="*/ 1114060 h 2757331"/>
                <a:gd name="connsiteX11" fmla="*/ 504437 w 4374071"/>
                <a:gd name="connsiteY11" fmla="*/ 517712 h 2757331"/>
                <a:gd name="connsiteX0" fmla="*/ 504437 w 4374071"/>
                <a:gd name="connsiteY0" fmla="*/ 517712 h 2757331"/>
                <a:gd name="connsiteX1" fmla="*/ 133376 w 4374071"/>
                <a:gd name="connsiteY1" fmla="*/ 14130 h 2757331"/>
                <a:gd name="connsiteX2" fmla="*/ 4374071 w 4374071"/>
                <a:gd name="connsiteY2" fmla="*/ 34324 h 2757331"/>
                <a:gd name="connsiteX3" fmla="*/ 4338102 w 4374071"/>
                <a:gd name="connsiteY3" fmla="*/ 825669 h 2757331"/>
                <a:gd name="connsiteX4" fmla="*/ 4218359 w 4374071"/>
                <a:gd name="connsiteY4" fmla="*/ 738583 h 2757331"/>
                <a:gd name="connsiteX5" fmla="*/ 3850059 w 4374071"/>
                <a:gd name="connsiteY5" fmla="*/ 929083 h 2757331"/>
                <a:gd name="connsiteX6" fmla="*/ 3253159 w 4374071"/>
                <a:gd name="connsiteY6" fmla="*/ 1856183 h 2757331"/>
                <a:gd name="connsiteX7" fmla="*/ 2756754 w 4374071"/>
                <a:gd name="connsiteY7" fmla="*/ 2490078 h 2757331"/>
                <a:gd name="connsiteX8" fmla="*/ 1630871 w 4374071"/>
                <a:gd name="connsiteY8" fmla="*/ 2757331 h 2757331"/>
                <a:gd name="connsiteX9" fmla="*/ 756228 w 4374071"/>
                <a:gd name="connsiteY9" fmla="*/ 1856182 h 2757331"/>
                <a:gd name="connsiteX10" fmla="*/ 570697 w 4374071"/>
                <a:gd name="connsiteY10" fmla="*/ 1114060 h 2757331"/>
                <a:gd name="connsiteX11" fmla="*/ 504437 w 4374071"/>
                <a:gd name="connsiteY11" fmla="*/ 517712 h 2757331"/>
                <a:gd name="connsiteX0" fmla="*/ 504437 w 4374071"/>
                <a:gd name="connsiteY0" fmla="*/ 517712 h 2757331"/>
                <a:gd name="connsiteX1" fmla="*/ 133376 w 4374071"/>
                <a:gd name="connsiteY1" fmla="*/ 14130 h 2757331"/>
                <a:gd name="connsiteX2" fmla="*/ 4374071 w 4374071"/>
                <a:gd name="connsiteY2" fmla="*/ 34324 h 2757331"/>
                <a:gd name="connsiteX3" fmla="*/ 4338102 w 4374071"/>
                <a:gd name="connsiteY3" fmla="*/ 825669 h 2757331"/>
                <a:gd name="connsiteX4" fmla="*/ 4218359 w 4374071"/>
                <a:gd name="connsiteY4" fmla="*/ 738583 h 2757331"/>
                <a:gd name="connsiteX5" fmla="*/ 3850059 w 4374071"/>
                <a:gd name="connsiteY5" fmla="*/ 929083 h 2757331"/>
                <a:gd name="connsiteX6" fmla="*/ 3253159 w 4374071"/>
                <a:gd name="connsiteY6" fmla="*/ 1856183 h 2757331"/>
                <a:gd name="connsiteX7" fmla="*/ 2756754 w 4374071"/>
                <a:gd name="connsiteY7" fmla="*/ 2490078 h 2757331"/>
                <a:gd name="connsiteX8" fmla="*/ 1630871 w 4374071"/>
                <a:gd name="connsiteY8" fmla="*/ 2757331 h 2757331"/>
                <a:gd name="connsiteX9" fmla="*/ 756228 w 4374071"/>
                <a:gd name="connsiteY9" fmla="*/ 1856182 h 2757331"/>
                <a:gd name="connsiteX10" fmla="*/ 570697 w 4374071"/>
                <a:gd name="connsiteY10" fmla="*/ 1114060 h 2757331"/>
                <a:gd name="connsiteX11" fmla="*/ 504437 w 4374071"/>
                <a:gd name="connsiteY11" fmla="*/ 517712 h 2757331"/>
                <a:gd name="connsiteX0" fmla="*/ 504437 w 4374071"/>
                <a:gd name="connsiteY0" fmla="*/ 517712 h 2757331"/>
                <a:gd name="connsiteX1" fmla="*/ 133376 w 4374071"/>
                <a:gd name="connsiteY1" fmla="*/ 14130 h 2757331"/>
                <a:gd name="connsiteX2" fmla="*/ 4374071 w 4374071"/>
                <a:gd name="connsiteY2" fmla="*/ 34324 h 2757331"/>
                <a:gd name="connsiteX3" fmla="*/ 4338102 w 4374071"/>
                <a:gd name="connsiteY3" fmla="*/ 825669 h 2757331"/>
                <a:gd name="connsiteX4" fmla="*/ 3850059 w 4374071"/>
                <a:gd name="connsiteY4" fmla="*/ 929083 h 2757331"/>
                <a:gd name="connsiteX5" fmla="*/ 3253159 w 4374071"/>
                <a:gd name="connsiteY5" fmla="*/ 1856183 h 2757331"/>
                <a:gd name="connsiteX6" fmla="*/ 2756754 w 4374071"/>
                <a:gd name="connsiteY6" fmla="*/ 2490078 h 2757331"/>
                <a:gd name="connsiteX7" fmla="*/ 1630871 w 4374071"/>
                <a:gd name="connsiteY7" fmla="*/ 2757331 h 2757331"/>
                <a:gd name="connsiteX8" fmla="*/ 756228 w 4374071"/>
                <a:gd name="connsiteY8" fmla="*/ 1856182 h 2757331"/>
                <a:gd name="connsiteX9" fmla="*/ 570697 w 4374071"/>
                <a:gd name="connsiteY9" fmla="*/ 1114060 h 2757331"/>
                <a:gd name="connsiteX10" fmla="*/ 504437 w 4374071"/>
                <a:gd name="connsiteY10" fmla="*/ 517712 h 2757331"/>
                <a:gd name="connsiteX0" fmla="*/ 504437 w 4374071"/>
                <a:gd name="connsiteY0" fmla="*/ 517712 h 2757331"/>
                <a:gd name="connsiteX1" fmla="*/ 133376 w 4374071"/>
                <a:gd name="connsiteY1" fmla="*/ 14130 h 2757331"/>
                <a:gd name="connsiteX2" fmla="*/ 4374071 w 4374071"/>
                <a:gd name="connsiteY2" fmla="*/ 34324 h 2757331"/>
                <a:gd name="connsiteX3" fmla="*/ 4338102 w 4374071"/>
                <a:gd name="connsiteY3" fmla="*/ 825669 h 2757331"/>
                <a:gd name="connsiteX4" fmla="*/ 3850059 w 4374071"/>
                <a:gd name="connsiteY4" fmla="*/ 929083 h 2757331"/>
                <a:gd name="connsiteX5" fmla="*/ 3253159 w 4374071"/>
                <a:gd name="connsiteY5" fmla="*/ 1856183 h 2757331"/>
                <a:gd name="connsiteX6" fmla="*/ 2756754 w 4374071"/>
                <a:gd name="connsiteY6" fmla="*/ 2490078 h 2757331"/>
                <a:gd name="connsiteX7" fmla="*/ 1630871 w 4374071"/>
                <a:gd name="connsiteY7" fmla="*/ 2757331 h 2757331"/>
                <a:gd name="connsiteX8" fmla="*/ 756228 w 4374071"/>
                <a:gd name="connsiteY8" fmla="*/ 1856182 h 2757331"/>
                <a:gd name="connsiteX9" fmla="*/ 570697 w 4374071"/>
                <a:gd name="connsiteY9" fmla="*/ 1114060 h 2757331"/>
                <a:gd name="connsiteX10" fmla="*/ 504437 w 4374071"/>
                <a:gd name="connsiteY10" fmla="*/ 517712 h 2757331"/>
                <a:gd name="connsiteX0" fmla="*/ 585379 w 4455013"/>
                <a:gd name="connsiteY0" fmla="*/ 517712 h 2757331"/>
                <a:gd name="connsiteX1" fmla="*/ 214318 w 4455013"/>
                <a:gd name="connsiteY1" fmla="*/ 14130 h 2757331"/>
                <a:gd name="connsiteX2" fmla="*/ 4455013 w 4455013"/>
                <a:gd name="connsiteY2" fmla="*/ 34324 h 2757331"/>
                <a:gd name="connsiteX3" fmla="*/ 4419044 w 4455013"/>
                <a:gd name="connsiteY3" fmla="*/ 825669 h 2757331"/>
                <a:gd name="connsiteX4" fmla="*/ 3931001 w 4455013"/>
                <a:gd name="connsiteY4" fmla="*/ 929083 h 2757331"/>
                <a:gd name="connsiteX5" fmla="*/ 3334101 w 4455013"/>
                <a:gd name="connsiteY5" fmla="*/ 1856183 h 2757331"/>
                <a:gd name="connsiteX6" fmla="*/ 2837696 w 4455013"/>
                <a:gd name="connsiteY6" fmla="*/ 2490078 h 2757331"/>
                <a:gd name="connsiteX7" fmla="*/ 1711813 w 4455013"/>
                <a:gd name="connsiteY7" fmla="*/ 2757331 h 2757331"/>
                <a:gd name="connsiteX8" fmla="*/ 837170 w 4455013"/>
                <a:gd name="connsiteY8" fmla="*/ 1856182 h 2757331"/>
                <a:gd name="connsiteX9" fmla="*/ 651639 w 4455013"/>
                <a:gd name="connsiteY9" fmla="*/ 1114060 h 2757331"/>
                <a:gd name="connsiteX10" fmla="*/ 585379 w 4455013"/>
                <a:gd name="connsiteY10" fmla="*/ 517712 h 2757331"/>
                <a:gd name="connsiteX0" fmla="*/ 618520 w 4488154"/>
                <a:gd name="connsiteY0" fmla="*/ 517712 h 2757331"/>
                <a:gd name="connsiteX1" fmla="*/ 247459 w 4488154"/>
                <a:gd name="connsiteY1" fmla="*/ 14130 h 2757331"/>
                <a:gd name="connsiteX2" fmla="*/ 4488154 w 4488154"/>
                <a:gd name="connsiteY2" fmla="*/ 34324 h 2757331"/>
                <a:gd name="connsiteX3" fmla="*/ 4452185 w 4488154"/>
                <a:gd name="connsiteY3" fmla="*/ 825669 h 2757331"/>
                <a:gd name="connsiteX4" fmla="*/ 3964142 w 4488154"/>
                <a:gd name="connsiteY4" fmla="*/ 929083 h 2757331"/>
                <a:gd name="connsiteX5" fmla="*/ 3367242 w 4488154"/>
                <a:gd name="connsiteY5" fmla="*/ 1856183 h 2757331"/>
                <a:gd name="connsiteX6" fmla="*/ 2870837 w 4488154"/>
                <a:gd name="connsiteY6" fmla="*/ 2490078 h 2757331"/>
                <a:gd name="connsiteX7" fmla="*/ 1744954 w 4488154"/>
                <a:gd name="connsiteY7" fmla="*/ 2757331 h 2757331"/>
                <a:gd name="connsiteX8" fmla="*/ 870311 w 4488154"/>
                <a:gd name="connsiteY8" fmla="*/ 1856182 h 2757331"/>
                <a:gd name="connsiteX9" fmla="*/ 684780 w 4488154"/>
                <a:gd name="connsiteY9" fmla="*/ 1114060 h 2757331"/>
                <a:gd name="connsiteX10" fmla="*/ 618520 w 4488154"/>
                <a:gd name="connsiteY10" fmla="*/ 517712 h 2757331"/>
                <a:gd name="connsiteX0" fmla="*/ 564309 w 4433943"/>
                <a:gd name="connsiteY0" fmla="*/ 517712 h 2757331"/>
                <a:gd name="connsiteX1" fmla="*/ 193248 w 4433943"/>
                <a:gd name="connsiteY1" fmla="*/ 14130 h 2757331"/>
                <a:gd name="connsiteX2" fmla="*/ 4433943 w 4433943"/>
                <a:gd name="connsiteY2" fmla="*/ 34324 h 2757331"/>
                <a:gd name="connsiteX3" fmla="*/ 4397974 w 4433943"/>
                <a:gd name="connsiteY3" fmla="*/ 825669 h 2757331"/>
                <a:gd name="connsiteX4" fmla="*/ 3909931 w 4433943"/>
                <a:gd name="connsiteY4" fmla="*/ 929083 h 2757331"/>
                <a:gd name="connsiteX5" fmla="*/ 3313031 w 4433943"/>
                <a:gd name="connsiteY5" fmla="*/ 1856183 h 2757331"/>
                <a:gd name="connsiteX6" fmla="*/ 2816626 w 4433943"/>
                <a:gd name="connsiteY6" fmla="*/ 2490078 h 2757331"/>
                <a:gd name="connsiteX7" fmla="*/ 1690743 w 4433943"/>
                <a:gd name="connsiteY7" fmla="*/ 2757331 h 2757331"/>
                <a:gd name="connsiteX8" fmla="*/ 816100 w 4433943"/>
                <a:gd name="connsiteY8" fmla="*/ 1856182 h 2757331"/>
                <a:gd name="connsiteX9" fmla="*/ 630569 w 4433943"/>
                <a:gd name="connsiteY9" fmla="*/ 1114060 h 2757331"/>
                <a:gd name="connsiteX10" fmla="*/ 564309 w 4433943"/>
                <a:gd name="connsiteY10" fmla="*/ 517712 h 2757331"/>
                <a:gd name="connsiteX0" fmla="*/ 564309 w 4433943"/>
                <a:gd name="connsiteY0" fmla="*/ 517712 h 2757331"/>
                <a:gd name="connsiteX1" fmla="*/ 193248 w 4433943"/>
                <a:gd name="connsiteY1" fmla="*/ 14130 h 2757331"/>
                <a:gd name="connsiteX2" fmla="*/ 4433943 w 4433943"/>
                <a:gd name="connsiteY2" fmla="*/ 34324 h 2757331"/>
                <a:gd name="connsiteX3" fmla="*/ 4397974 w 4433943"/>
                <a:gd name="connsiteY3" fmla="*/ 825669 h 2757331"/>
                <a:gd name="connsiteX4" fmla="*/ 3909931 w 4433943"/>
                <a:gd name="connsiteY4" fmla="*/ 929083 h 2757331"/>
                <a:gd name="connsiteX5" fmla="*/ 3313031 w 4433943"/>
                <a:gd name="connsiteY5" fmla="*/ 1856183 h 2757331"/>
                <a:gd name="connsiteX6" fmla="*/ 2816626 w 4433943"/>
                <a:gd name="connsiteY6" fmla="*/ 2490078 h 2757331"/>
                <a:gd name="connsiteX7" fmla="*/ 1690743 w 4433943"/>
                <a:gd name="connsiteY7" fmla="*/ 2757331 h 2757331"/>
                <a:gd name="connsiteX8" fmla="*/ 816100 w 4433943"/>
                <a:gd name="connsiteY8" fmla="*/ 1856182 h 2757331"/>
                <a:gd name="connsiteX9" fmla="*/ 630569 w 4433943"/>
                <a:gd name="connsiteY9" fmla="*/ 1114060 h 2757331"/>
                <a:gd name="connsiteX10" fmla="*/ 564309 w 4433943"/>
                <a:gd name="connsiteY10" fmla="*/ 517712 h 2757331"/>
                <a:gd name="connsiteX0" fmla="*/ 564309 w 4433943"/>
                <a:gd name="connsiteY0" fmla="*/ 517712 h 2757331"/>
                <a:gd name="connsiteX1" fmla="*/ 193248 w 4433943"/>
                <a:gd name="connsiteY1" fmla="*/ 14130 h 2757331"/>
                <a:gd name="connsiteX2" fmla="*/ 4433943 w 4433943"/>
                <a:gd name="connsiteY2" fmla="*/ 34324 h 2757331"/>
                <a:gd name="connsiteX3" fmla="*/ 4397974 w 4433943"/>
                <a:gd name="connsiteY3" fmla="*/ 825669 h 2757331"/>
                <a:gd name="connsiteX4" fmla="*/ 3909931 w 4433943"/>
                <a:gd name="connsiteY4" fmla="*/ 929083 h 2757331"/>
                <a:gd name="connsiteX5" fmla="*/ 3313031 w 4433943"/>
                <a:gd name="connsiteY5" fmla="*/ 1856183 h 2757331"/>
                <a:gd name="connsiteX6" fmla="*/ 2816626 w 4433943"/>
                <a:gd name="connsiteY6" fmla="*/ 2490078 h 2757331"/>
                <a:gd name="connsiteX7" fmla="*/ 1690743 w 4433943"/>
                <a:gd name="connsiteY7" fmla="*/ 2757331 h 2757331"/>
                <a:gd name="connsiteX8" fmla="*/ 816100 w 4433943"/>
                <a:gd name="connsiteY8" fmla="*/ 1856182 h 2757331"/>
                <a:gd name="connsiteX9" fmla="*/ 630569 w 4433943"/>
                <a:gd name="connsiteY9" fmla="*/ 1114060 h 2757331"/>
                <a:gd name="connsiteX10" fmla="*/ 564309 w 4433943"/>
                <a:gd name="connsiteY10" fmla="*/ 517712 h 2757331"/>
                <a:gd name="connsiteX0" fmla="*/ 564309 w 4433943"/>
                <a:gd name="connsiteY0" fmla="*/ 517712 h 2757331"/>
                <a:gd name="connsiteX1" fmla="*/ 193248 w 4433943"/>
                <a:gd name="connsiteY1" fmla="*/ 14130 h 2757331"/>
                <a:gd name="connsiteX2" fmla="*/ 4433943 w 4433943"/>
                <a:gd name="connsiteY2" fmla="*/ 34324 h 2757331"/>
                <a:gd name="connsiteX3" fmla="*/ 4397974 w 4433943"/>
                <a:gd name="connsiteY3" fmla="*/ 825669 h 2757331"/>
                <a:gd name="connsiteX4" fmla="*/ 3909931 w 4433943"/>
                <a:gd name="connsiteY4" fmla="*/ 929083 h 2757331"/>
                <a:gd name="connsiteX5" fmla="*/ 3313031 w 4433943"/>
                <a:gd name="connsiteY5" fmla="*/ 1856183 h 2757331"/>
                <a:gd name="connsiteX6" fmla="*/ 2816626 w 4433943"/>
                <a:gd name="connsiteY6" fmla="*/ 2490078 h 2757331"/>
                <a:gd name="connsiteX7" fmla="*/ 1690743 w 4433943"/>
                <a:gd name="connsiteY7" fmla="*/ 2757331 h 2757331"/>
                <a:gd name="connsiteX8" fmla="*/ 816100 w 4433943"/>
                <a:gd name="connsiteY8" fmla="*/ 1856182 h 2757331"/>
                <a:gd name="connsiteX9" fmla="*/ 630569 w 4433943"/>
                <a:gd name="connsiteY9" fmla="*/ 1114060 h 2757331"/>
                <a:gd name="connsiteX10" fmla="*/ 564309 w 4433943"/>
                <a:gd name="connsiteY10" fmla="*/ 517712 h 2757331"/>
                <a:gd name="connsiteX0" fmla="*/ 564309 w 4433943"/>
                <a:gd name="connsiteY0" fmla="*/ 517712 h 2757331"/>
                <a:gd name="connsiteX1" fmla="*/ 193248 w 4433943"/>
                <a:gd name="connsiteY1" fmla="*/ 14130 h 2757331"/>
                <a:gd name="connsiteX2" fmla="*/ 4433943 w 4433943"/>
                <a:gd name="connsiteY2" fmla="*/ 34324 h 2757331"/>
                <a:gd name="connsiteX3" fmla="*/ 4397974 w 4433943"/>
                <a:gd name="connsiteY3" fmla="*/ 825669 h 2757331"/>
                <a:gd name="connsiteX4" fmla="*/ 3909931 w 4433943"/>
                <a:gd name="connsiteY4" fmla="*/ 929083 h 2757331"/>
                <a:gd name="connsiteX5" fmla="*/ 3313031 w 4433943"/>
                <a:gd name="connsiteY5" fmla="*/ 1856183 h 2757331"/>
                <a:gd name="connsiteX6" fmla="*/ 2816626 w 4433943"/>
                <a:gd name="connsiteY6" fmla="*/ 2490078 h 2757331"/>
                <a:gd name="connsiteX7" fmla="*/ 1690743 w 4433943"/>
                <a:gd name="connsiteY7" fmla="*/ 2757331 h 2757331"/>
                <a:gd name="connsiteX8" fmla="*/ 816100 w 4433943"/>
                <a:gd name="connsiteY8" fmla="*/ 1856182 h 2757331"/>
                <a:gd name="connsiteX9" fmla="*/ 630569 w 4433943"/>
                <a:gd name="connsiteY9" fmla="*/ 1114060 h 2757331"/>
                <a:gd name="connsiteX10" fmla="*/ 564309 w 4433943"/>
                <a:gd name="connsiteY10" fmla="*/ 517712 h 2757331"/>
                <a:gd name="connsiteX0" fmla="*/ 564309 w 4433943"/>
                <a:gd name="connsiteY0" fmla="*/ 517712 h 2757331"/>
                <a:gd name="connsiteX1" fmla="*/ 193248 w 4433943"/>
                <a:gd name="connsiteY1" fmla="*/ 14130 h 2757331"/>
                <a:gd name="connsiteX2" fmla="*/ 4433943 w 4433943"/>
                <a:gd name="connsiteY2" fmla="*/ 34324 h 2757331"/>
                <a:gd name="connsiteX3" fmla="*/ 4397974 w 4433943"/>
                <a:gd name="connsiteY3" fmla="*/ 825669 h 2757331"/>
                <a:gd name="connsiteX4" fmla="*/ 3909931 w 4433943"/>
                <a:gd name="connsiteY4" fmla="*/ 929083 h 2757331"/>
                <a:gd name="connsiteX5" fmla="*/ 3313031 w 4433943"/>
                <a:gd name="connsiteY5" fmla="*/ 1856183 h 2757331"/>
                <a:gd name="connsiteX6" fmla="*/ 2816626 w 4433943"/>
                <a:gd name="connsiteY6" fmla="*/ 2490078 h 2757331"/>
                <a:gd name="connsiteX7" fmla="*/ 1690743 w 4433943"/>
                <a:gd name="connsiteY7" fmla="*/ 2757331 h 2757331"/>
                <a:gd name="connsiteX8" fmla="*/ 816100 w 4433943"/>
                <a:gd name="connsiteY8" fmla="*/ 1856182 h 2757331"/>
                <a:gd name="connsiteX9" fmla="*/ 630569 w 4433943"/>
                <a:gd name="connsiteY9" fmla="*/ 1114060 h 2757331"/>
                <a:gd name="connsiteX10" fmla="*/ 564309 w 4433943"/>
                <a:gd name="connsiteY10" fmla="*/ 517712 h 2757331"/>
                <a:gd name="connsiteX0" fmla="*/ 564309 w 4433943"/>
                <a:gd name="connsiteY0" fmla="*/ 517712 h 2888457"/>
                <a:gd name="connsiteX1" fmla="*/ 193248 w 4433943"/>
                <a:gd name="connsiteY1" fmla="*/ 14130 h 2888457"/>
                <a:gd name="connsiteX2" fmla="*/ 4433943 w 4433943"/>
                <a:gd name="connsiteY2" fmla="*/ 34324 h 2888457"/>
                <a:gd name="connsiteX3" fmla="*/ 4397974 w 4433943"/>
                <a:gd name="connsiteY3" fmla="*/ 825669 h 2888457"/>
                <a:gd name="connsiteX4" fmla="*/ 3909931 w 4433943"/>
                <a:gd name="connsiteY4" fmla="*/ 929083 h 2888457"/>
                <a:gd name="connsiteX5" fmla="*/ 3313031 w 4433943"/>
                <a:gd name="connsiteY5" fmla="*/ 1856183 h 2888457"/>
                <a:gd name="connsiteX6" fmla="*/ 2816626 w 4433943"/>
                <a:gd name="connsiteY6" fmla="*/ 2490078 h 2888457"/>
                <a:gd name="connsiteX7" fmla="*/ 1690743 w 4433943"/>
                <a:gd name="connsiteY7" fmla="*/ 2757331 h 2888457"/>
                <a:gd name="connsiteX8" fmla="*/ 816100 w 4433943"/>
                <a:gd name="connsiteY8" fmla="*/ 1856182 h 2888457"/>
                <a:gd name="connsiteX9" fmla="*/ 630569 w 4433943"/>
                <a:gd name="connsiteY9" fmla="*/ 1114060 h 2888457"/>
                <a:gd name="connsiteX10" fmla="*/ 564309 w 4433943"/>
                <a:gd name="connsiteY10" fmla="*/ 517712 h 2888457"/>
                <a:gd name="connsiteX0" fmla="*/ 564309 w 4433943"/>
                <a:gd name="connsiteY0" fmla="*/ 517712 h 2899729"/>
                <a:gd name="connsiteX1" fmla="*/ 193248 w 4433943"/>
                <a:gd name="connsiteY1" fmla="*/ 14130 h 2899729"/>
                <a:gd name="connsiteX2" fmla="*/ 4433943 w 4433943"/>
                <a:gd name="connsiteY2" fmla="*/ 34324 h 2899729"/>
                <a:gd name="connsiteX3" fmla="*/ 4397974 w 4433943"/>
                <a:gd name="connsiteY3" fmla="*/ 825669 h 2899729"/>
                <a:gd name="connsiteX4" fmla="*/ 3909931 w 4433943"/>
                <a:gd name="connsiteY4" fmla="*/ 929083 h 2899729"/>
                <a:gd name="connsiteX5" fmla="*/ 3313031 w 4433943"/>
                <a:gd name="connsiteY5" fmla="*/ 1856183 h 2899729"/>
                <a:gd name="connsiteX6" fmla="*/ 2816626 w 4433943"/>
                <a:gd name="connsiteY6" fmla="*/ 2490078 h 2899729"/>
                <a:gd name="connsiteX7" fmla="*/ 1690743 w 4433943"/>
                <a:gd name="connsiteY7" fmla="*/ 2757331 h 2899729"/>
                <a:gd name="connsiteX8" fmla="*/ 816100 w 4433943"/>
                <a:gd name="connsiteY8" fmla="*/ 1856182 h 2899729"/>
                <a:gd name="connsiteX9" fmla="*/ 630569 w 4433943"/>
                <a:gd name="connsiteY9" fmla="*/ 1114060 h 2899729"/>
                <a:gd name="connsiteX10" fmla="*/ 564309 w 4433943"/>
                <a:gd name="connsiteY10" fmla="*/ 517712 h 2899729"/>
                <a:gd name="connsiteX0" fmla="*/ 564309 w 4433943"/>
                <a:gd name="connsiteY0" fmla="*/ 517712 h 3119850"/>
                <a:gd name="connsiteX1" fmla="*/ 193248 w 4433943"/>
                <a:gd name="connsiteY1" fmla="*/ 14130 h 3119850"/>
                <a:gd name="connsiteX2" fmla="*/ 4433943 w 4433943"/>
                <a:gd name="connsiteY2" fmla="*/ 34324 h 3119850"/>
                <a:gd name="connsiteX3" fmla="*/ 4397974 w 4433943"/>
                <a:gd name="connsiteY3" fmla="*/ 825669 h 3119850"/>
                <a:gd name="connsiteX4" fmla="*/ 3909931 w 4433943"/>
                <a:gd name="connsiteY4" fmla="*/ 929083 h 3119850"/>
                <a:gd name="connsiteX5" fmla="*/ 3313031 w 4433943"/>
                <a:gd name="connsiteY5" fmla="*/ 1856183 h 3119850"/>
                <a:gd name="connsiteX6" fmla="*/ 2816626 w 4433943"/>
                <a:gd name="connsiteY6" fmla="*/ 2490078 h 3119850"/>
                <a:gd name="connsiteX7" fmla="*/ 1690743 w 4433943"/>
                <a:gd name="connsiteY7" fmla="*/ 2757331 h 3119850"/>
                <a:gd name="connsiteX8" fmla="*/ 816100 w 4433943"/>
                <a:gd name="connsiteY8" fmla="*/ 1856182 h 3119850"/>
                <a:gd name="connsiteX9" fmla="*/ 630569 w 4433943"/>
                <a:gd name="connsiteY9" fmla="*/ 1114060 h 3119850"/>
                <a:gd name="connsiteX10" fmla="*/ 564309 w 4433943"/>
                <a:gd name="connsiteY10" fmla="*/ 517712 h 3119850"/>
                <a:gd name="connsiteX0" fmla="*/ 564309 w 4433943"/>
                <a:gd name="connsiteY0" fmla="*/ 517712 h 3182008"/>
                <a:gd name="connsiteX1" fmla="*/ 193248 w 4433943"/>
                <a:gd name="connsiteY1" fmla="*/ 14130 h 3182008"/>
                <a:gd name="connsiteX2" fmla="*/ 4433943 w 4433943"/>
                <a:gd name="connsiteY2" fmla="*/ 34324 h 3182008"/>
                <a:gd name="connsiteX3" fmla="*/ 4397974 w 4433943"/>
                <a:gd name="connsiteY3" fmla="*/ 825669 h 3182008"/>
                <a:gd name="connsiteX4" fmla="*/ 3909931 w 4433943"/>
                <a:gd name="connsiteY4" fmla="*/ 929083 h 3182008"/>
                <a:gd name="connsiteX5" fmla="*/ 3313031 w 4433943"/>
                <a:gd name="connsiteY5" fmla="*/ 1856183 h 3182008"/>
                <a:gd name="connsiteX6" fmla="*/ 2816626 w 4433943"/>
                <a:gd name="connsiteY6" fmla="*/ 2490078 h 3182008"/>
                <a:gd name="connsiteX7" fmla="*/ 1690743 w 4433943"/>
                <a:gd name="connsiteY7" fmla="*/ 2757331 h 3182008"/>
                <a:gd name="connsiteX8" fmla="*/ 816100 w 4433943"/>
                <a:gd name="connsiteY8" fmla="*/ 1856182 h 3182008"/>
                <a:gd name="connsiteX9" fmla="*/ 630569 w 4433943"/>
                <a:gd name="connsiteY9" fmla="*/ 1114060 h 3182008"/>
                <a:gd name="connsiteX10" fmla="*/ 564309 w 4433943"/>
                <a:gd name="connsiteY10" fmla="*/ 517712 h 3182008"/>
                <a:gd name="connsiteX0" fmla="*/ 564309 w 4433943"/>
                <a:gd name="connsiteY0" fmla="*/ 517712 h 3182008"/>
                <a:gd name="connsiteX1" fmla="*/ 193248 w 4433943"/>
                <a:gd name="connsiteY1" fmla="*/ 14130 h 3182008"/>
                <a:gd name="connsiteX2" fmla="*/ 4433943 w 4433943"/>
                <a:gd name="connsiteY2" fmla="*/ 34324 h 3182008"/>
                <a:gd name="connsiteX3" fmla="*/ 4397974 w 4433943"/>
                <a:gd name="connsiteY3" fmla="*/ 825669 h 3182008"/>
                <a:gd name="connsiteX4" fmla="*/ 3909931 w 4433943"/>
                <a:gd name="connsiteY4" fmla="*/ 929083 h 3182008"/>
                <a:gd name="connsiteX5" fmla="*/ 3313031 w 4433943"/>
                <a:gd name="connsiteY5" fmla="*/ 1856183 h 3182008"/>
                <a:gd name="connsiteX6" fmla="*/ 2816626 w 4433943"/>
                <a:gd name="connsiteY6" fmla="*/ 2490078 h 3182008"/>
                <a:gd name="connsiteX7" fmla="*/ 1690743 w 4433943"/>
                <a:gd name="connsiteY7" fmla="*/ 2757331 h 3182008"/>
                <a:gd name="connsiteX8" fmla="*/ 816100 w 4433943"/>
                <a:gd name="connsiteY8" fmla="*/ 1856182 h 3182008"/>
                <a:gd name="connsiteX9" fmla="*/ 630569 w 4433943"/>
                <a:gd name="connsiteY9" fmla="*/ 1114060 h 3182008"/>
                <a:gd name="connsiteX10" fmla="*/ 564309 w 4433943"/>
                <a:gd name="connsiteY10" fmla="*/ 517712 h 3182008"/>
                <a:gd name="connsiteX0" fmla="*/ 564309 w 4433943"/>
                <a:gd name="connsiteY0" fmla="*/ 517712 h 3182008"/>
                <a:gd name="connsiteX1" fmla="*/ 193248 w 4433943"/>
                <a:gd name="connsiteY1" fmla="*/ 14130 h 3182008"/>
                <a:gd name="connsiteX2" fmla="*/ 4433943 w 4433943"/>
                <a:gd name="connsiteY2" fmla="*/ 34324 h 3182008"/>
                <a:gd name="connsiteX3" fmla="*/ 4397974 w 4433943"/>
                <a:gd name="connsiteY3" fmla="*/ 825669 h 3182008"/>
                <a:gd name="connsiteX4" fmla="*/ 3909931 w 4433943"/>
                <a:gd name="connsiteY4" fmla="*/ 929083 h 3182008"/>
                <a:gd name="connsiteX5" fmla="*/ 3313031 w 4433943"/>
                <a:gd name="connsiteY5" fmla="*/ 1856183 h 3182008"/>
                <a:gd name="connsiteX6" fmla="*/ 2816626 w 4433943"/>
                <a:gd name="connsiteY6" fmla="*/ 2490078 h 3182008"/>
                <a:gd name="connsiteX7" fmla="*/ 1690743 w 4433943"/>
                <a:gd name="connsiteY7" fmla="*/ 2757331 h 3182008"/>
                <a:gd name="connsiteX8" fmla="*/ 816100 w 4433943"/>
                <a:gd name="connsiteY8" fmla="*/ 1856182 h 3182008"/>
                <a:gd name="connsiteX9" fmla="*/ 630569 w 4433943"/>
                <a:gd name="connsiteY9" fmla="*/ 1114060 h 3182008"/>
                <a:gd name="connsiteX10" fmla="*/ 564309 w 4433943"/>
                <a:gd name="connsiteY10" fmla="*/ 517712 h 3182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33943" h="3182008">
                  <a:moveTo>
                    <a:pt x="564309" y="517712"/>
                  </a:moveTo>
                  <a:cubicBezTo>
                    <a:pt x="431235" y="747969"/>
                    <a:pt x="-357821" y="376356"/>
                    <a:pt x="193248" y="14130"/>
                  </a:cubicBezTo>
                  <a:cubicBezTo>
                    <a:pt x="668117" y="58304"/>
                    <a:pt x="3762184" y="-52551"/>
                    <a:pt x="4433943" y="34324"/>
                  </a:cubicBezTo>
                  <a:cubicBezTo>
                    <a:pt x="4363896" y="201344"/>
                    <a:pt x="4468021" y="658649"/>
                    <a:pt x="4397974" y="825669"/>
                  </a:cubicBezTo>
                  <a:cubicBezTo>
                    <a:pt x="4310639" y="974796"/>
                    <a:pt x="4128855" y="1176431"/>
                    <a:pt x="3909931" y="929083"/>
                  </a:cubicBezTo>
                  <a:cubicBezTo>
                    <a:pt x="3816798" y="1250816"/>
                    <a:pt x="4066564" y="1813850"/>
                    <a:pt x="3313031" y="1856183"/>
                  </a:cubicBezTo>
                  <a:cubicBezTo>
                    <a:pt x="3325363" y="2105581"/>
                    <a:pt x="3350394" y="2469280"/>
                    <a:pt x="2816626" y="2490078"/>
                  </a:cubicBezTo>
                  <a:cubicBezTo>
                    <a:pt x="2860432" y="2883962"/>
                    <a:pt x="2281937" y="3671547"/>
                    <a:pt x="1690743" y="2757331"/>
                  </a:cubicBezTo>
                  <a:cubicBezTo>
                    <a:pt x="1317474" y="3114587"/>
                    <a:pt x="313069" y="2794326"/>
                    <a:pt x="816100" y="1856182"/>
                  </a:cubicBezTo>
                  <a:cubicBezTo>
                    <a:pt x="505226" y="2279699"/>
                    <a:pt x="-49157" y="1630343"/>
                    <a:pt x="630569" y="1114060"/>
                  </a:cubicBezTo>
                  <a:cubicBezTo>
                    <a:pt x="544982" y="1080377"/>
                    <a:pt x="192696" y="1122895"/>
                    <a:pt x="564309" y="517712"/>
                  </a:cubicBezTo>
                  <a:close/>
                </a:path>
              </a:pathLst>
            </a:custGeom>
            <a:solidFill>
              <a:srgbClr val="64A63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89CE5-F324-446E-BA42-C52044CED5B9}"/>
              </a:ext>
            </a:extLst>
          </p:cNvPr>
          <p:cNvSpPr/>
          <p:nvPr/>
        </p:nvSpPr>
        <p:spPr>
          <a:xfrm>
            <a:off x="-408764" y="6029787"/>
            <a:ext cx="3901231" cy="1009128"/>
          </a:xfrm>
          <a:custGeom>
            <a:avLst/>
            <a:gdLst>
              <a:gd name="connsiteX0" fmla="*/ 0 w 2245365"/>
              <a:gd name="connsiteY0" fmla="*/ 0 h 1201856"/>
              <a:gd name="connsiteX1" fmla="*/ 2245365 w 2245365"/>
              <a:gd name="connsiteY1" fmla="*/ 0 h 1201856"/>
              <a:gd name="connsiteX2" fmla="*/ 2245365 w 2245365"/>
              <a:gd name="connsiteY2" fmla="*/ 1201856 h 1201856"/>
              <a:gd name="connsiteX3" fmla="*/ 0 w 2245365"/>
              <a:gd name="connsiteY3" fmla="*/ 1201856 h 1201856"/>
              <a:gd name="connsiteX4" fmla="*/ 0 w 2245365"/>
              <a:gd name="connsiteY4" fmla="*/ 0 h 1201856"/>
              <a:gd name="connsiteX0" fmla="*/ 0 w 2259879"/>
              <a:gd name="connsiteY0" fmla="*/ 551543 h 1201856"/>
              <a:gd name="connsiteX1" fmla="*/ 2259879 w 2259879"/>
              <a:gd name="connsiteY1" fmla="*/ 0 h 1201856"/>
              <a:gd name="connsiteX2" fmla="*/ 2259879 w 2259879"/>
              <a:gd name="connsiteY2" fmla="*/ 1201856 h 1201856"/>
              <a:gd name="connsiteX3" fmla="*/ 14514 w 2259879"/>
              <a:gd name="connsiteY3" fmla="*/ 1201856 h 1201856"/>
              <a:gd name="connsiteX4" fmla="*/ 0 w 2259879"/>
              <a:gd name="connsiteY4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2259879 w 2259879"/>
              <a:gd name="connsiteY2" fmla="*/ 0 h 1201856"/>
              <a:gd name="connsiteX3" fmla="*/ 2259879 w 2259879"/>
              <a:gd name="connsiteY3" fmla="*/ 1201856 h 1201856"/>
              <a:gd name="connsiteX4" fmla="*/ 14514 w 2259879"/>
              <a:gd name="connsiteY4" fmla="*/ 1201856 h 1201856"/>
              <a:gd name="connsiteX5" fmla="*/ 0 w 2259879"/>
              <a:gd name="connsiteY5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2259879 w 2259879"/>
              <a:gd name="connsiteY3" fmla="*/ 0 h 1201856"/>
              <a:gd name="connsiteX4" fmla="*/ 2259879 w 2259879"/>
              <a:gd name="connsiteY4" fmla="*/ 1201856 h 1201856"/>
              <a:gd name="connsiteX5" fmla="*/ 14514 w 2259879"/>
              <a:gd name="connsiteY5" fmla="*/ 1201856 h 1201856"/>
              <a:gd name="connsiteX6" fmla="*/ 0 w 2259879"/>
              <a:gd name="connsiteY6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2259879 w 2259879"/>
              <a:gd name="connsiteY4" fmla="*/ 0 h 1201856"/>
              <a:gd name="connsiteX5" fmla="*/ 2259879 w 2259879"/>
              <a:gd name="connsiteY5" fmla="*/ 1201856 h 1201856"/>
              <a:gd name="connsiteX6" fmla="*/ 14514 w 2259879"/>
              <a:gd name="connsiteY6" fmla="*/ 1201856 h 1201856"/>
              <a:gd name="connsiteX7" fmla="*/ 0 w 2259879"/>
              <a:gd name="connsiteY7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2259879 w 2259879"/>
              <a:gd name="connsiteY5" fmla="*/ 0 h 1201856"/>
              <a:gd name="connsiteX6" fmla="*/ 2259879 w 2259879"/>
              <a:gd name="connsiteY6" fmla="*/ 1201856 h 1201856"/>
              <a:gd name="connsiteX7" fmla="*/ 14514 w 2259879"/>
              <a:gd name="connsiteY7" fmla="*/ 1201856 h 1201856"/>
              <a:gd name="connsiteX8" fmla="*/ 0 w 2259879"/>
              <a:gd name="connsiteY8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2259879 w 2259879"/>
              <a:gd name="connsiteY6" fmla="*/ 0 h 1201856"/>
              <a:gd name="connsiteX7" fmla="*/ 2259879 w 2259879"/>
              <a:gd name="connsiteY7" fmla="*/ 1201856 h 1201856"/>
              <a:gd name="connsiteX8" fmla="*/ 14514 w 2259879"/>
              <a:gd name="connsiteY8" fmla="*/ 1201856 h 1201856"/>
              <a:gd name="connsiteX9" fmla="*/ 0 w 2259879"/>
              <a:gd name="connsiteY9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1548679 w 2259879"/>
              <a:gd name="connsiteY6" fmla="*/ 560790 h 1201856"/>
              <a:gd name="connsiteX7" fmla="*/ 2259879 w 2259879"/>
              <a:gd name="connsiteY7" fmla="*/ 0 h 1201856"/>
              <a:gd name="connsiteX8" fmla="*/ 2259879 w 2259879"/>
              <a:gd name="connsiteY8" fmla="*/ 1201856 h 1201856"/>
              <a:gd name="connsiteX9" fmla="*/ 14514 w 2259879"/>
              <a:gd name="connsiteY9" fmla="*/ 1201856 h 1201856"/>
              <a:gd name="connsiteX10" fmla="*/ 0 w 2259879"/>
              <a:gd name="connsiteY10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1548679 w 2259879"/>
              <a:gd name="connsiteY6" fmla="*/ 560790 h 1201856"/>
              <a:gd name="connsiteX7" fmla="*/ 1200336 w 2259879"/>
              <a:gd name="connsiteY7" fmla="*/ 778504 h 1201856"/>
              <a:gd name="connsiteX8" fmla="*/ 2259879 w 2259879"/>
              <a:gd name="connsiteY8" fmla="*/ 0 h 1201856"/>
              <a:gd name="connsiteX9" fmla="*/ 2259879 w 2259879"/>
              <a:gd name="connsiteY9" fmla="*/ 1201856 h 1201856"/>
              <a:gd name="connsiteX10" fmla="*/ 14514 w 2259879"/>
              <a:gd name="connsiteY10" fmla="*/ 1201856 h 1201856"/>
              <a:gd name="connsiteX11" fmla="*/ 0 w 2259879"/>
              <a:gd name="connsiteY11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1548679 w 2259879"/>
              <a:gd name="connsiteY6" fmla="*/ 560790 h 1201856"/>
              <a:gd name="connsiteX7" fmla="*/ 1200336 w 2259879"/>
              <a:gd name="connsiteY7" fmla="*/ 778504 h 1201856"/>
              <a:gd name="connsiteX8" fmla="*/ 2042164 w 2259879"/>
              <a:gd name="connsiteY8" fmla="*/ 720447 h 1201856"/>
              <a:gd name="connsiteX9" fmla="*/ 2259879 w 2259879"/>
              <a:gd name="connsiteY9" fmla="*/ 0 h 1201856"/>
              <a:gd name="connsiteX10" fmla="*/ 2259879 w 2259879"/>
              <a:gd name="connsiteY10" fmla="*/ 1201856 h 1201856"/>
              <a:gd name="connsiteX11" fmla="*/ 14514 w 2259879"/>
              <a:gd name="connsiteY11" fmla="*/ 1201856 h 1201856"/>
              <a:gd name="connsiteX12" fmla="*/ 0 w 2259879"/>
              <a:gd name="connsiteY12" fmla="*/ 551543 h 1201856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4536 w 2245365"/>
              <a:gd name="connsiteY0" fmla="*/ 330181 h 961444"/>
              <a:gd name="connsiteX1" fmla="*/ 271422 w 2245365"/>
              <a:gd name="connsiteY1" fmla="*/ 392950 h 961444"/>
              <a:gd name="connsiteX2" fmla="*/ 82736 w 2245365"/>
              <a:gd name="connsiteY2" fmla="*/ 1064 h 961444"/>
              <a:gd name="connsiteX3" fmla="*/ 619765 w 2245365"/>
              <a:gd name="connsiteY3" fmla="*/ 349407 h 961444"/>
              <a:gd name="connsiteX4" fmla="*/ 1084222 w 2245365"/>
              <a:gd name="connsiteY4" fmla="*/ 44607 h 961444"/>
              <a:gd name="connsiteX5" fmla="*/ 969241 w 2245365"/>
              <a:gd name="connsiteY5" fmla="*/ 397485 h 961444"/>
              <a:gd name="connsiteX6" fmla="*/ 1534165 w 2245365"/>
              <a:gd name="connsiteY6" fmla="*/ 320378 h 961444"/>
              <a:gd name="connsiteX7" fmla="*/ 1133435 w 2245365"/>
              <a:gd name="connsiteY7" fmla="*/ 528567 h 961444"/>
              <a:gd name="connsiteX8" fmla="*/ 1999075 w 2245365"/>
              <a:gd name="connsiteY8" fmla="*/ 546710 h 961444"/>
              <a:gd name="connsiteX9" fmla="*/ 1548679 w 2245365"/>
              <a:gd name="connsiteY9" fmla="*/ 630446 h 961444"/>
              <a:gd name="connsiteX10" fmla="*/ 2245365 w 2245365"/>
              <a:gd name="connsiteY10" fmla="*/ 961444 h 961444"/>
              <a:gd name="connsiteX11" fmla="*/ 0 w 2245365"/>
              <a:gd name="connsiteY11" fmla="*/ 961444 h 961444"/>
              <a:gd name="connsiteX12" fmla="*/ 4536 w 2245365"/>
              <a:gd name="connsiteY12" fmla="*/ 330181 h 961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45365" h="961444">
                <a:moveTo>
                  <a:pt x="4536" y="330181"/>
                </a:moveTo>
                <a:cubicBezTo>
                  <a:pt x="85334" y="318749"/>
                  <a:pt x="252536" y="342469"/>
                  <a:pt x="271422" y="392950"/>
                </a:cubicBezTo>
                <a:cubicBezTo>
                  <a:pt x="339155" y="363921"/>
                  <a:pt x="253128" y="211068"/>
                  <a:pt x="82736" y="1064"/>
                </a:cubicBezTo>
                <a:cubicBezTo>
                  <a:pt x="656806" y="-23127"/>
                  <a:pt x="455270" y="373598"/>
                  <a:pt x="619765" y="349407"/>
                </a:cubicBezTo>
                <a:cubicBezTo>
                  <a:pt x="659453" y="315540"/>
                  <a:pt x="754022" y="54661"/>
                  <a:pt x="1084222" y="44607"/>
                </a:cubicBezTo>
                <a:cubicBezTo>
                  <a:pt x="894931" y="310928"/>
                  <a:pt x="891832" y="421676"/>
                  <a:pt x="969241" y="397485"/>
                </a:cubicBezTo>
                <a:cubicBezTo>
                  <a:pt x="1191793" y="276533"/>
                  <a:pt x="1402101" y="317504"/>
                  <a:pt x="1534165" y="320378"/>
                </a:cubicBezTo>
                <a:cubicBezTo>
                  <a:pt x="1527361" y="385011"/>
                  <a:pt x="1059276" y="459172"/>
                  <a:pt x="1133435" y="528567"/>
                </a:cubicBezTo>
                <a:cubicBezTo>
                  <a:pt x="1356667" y="439667"/>
                  <a:pt x="1880618" y="507021"/>
                  <a:pt x="1999075" y="546710"/>
                </a:cubicBezTo>
                <a:cubicBezTo>
                  <a:pt x="1887043" y="555572"/>
                  <a:pt x="1698811" y="602534"/>
                  <a:pt x="1548679" y="630446"/>
                </a:cubicBezTo>
                <a:cubicBezTo>
                  <a:pt x="2201822" y="740779"/>
                  <a:pt x="2216336" y="851111"/>
                  <a:pt x="2245365" y="961444"/>
                </a:cubicBezTo>
                <a:lnTo>
                  <a:pt x="0" y="961444"/>
                </a:lnTo>
                <a:lnTo>
                  <a:pt x="4536" y="330181"/>
                </a:lnTo>
                <a:close/>
              </a:path>
            </a:pathLst>
          </a:custGeom>
          <a:solidFill>
            <a:srgbClr val="4A892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7173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C0B5D31-AE89-4D5A-88F7-0CCF1DCD95CE}"/>
              </a:ext>
            </a:extLst>
          </p:cNvPr>
          <p:cNvSpPr/>
          <p:nvPr/>
        </p:nvSpPr>
        <p:spPr>
          <a:xfrm>
            <a:off x="4047577" y="3538507"/>
            <a:ext cx="8297651" cy="1987153"/>
          </a:xfrm>
          <a:custGeom>
            <a:avLst/>
            <a:gdLst>
              <a:gd name="connsiteX0" fmla="*/ 0 w 4292600"/>
              <a:gd name="connsiteY0" fmla="*/ 0 h 673100"/>
              <a:gd name="connsiteX1" fmla="*/ 4292600 w 4292600"/>
              <a:gd name="connsiteY1" fmla="*/ 0 h 673100"/>
              <a:gd name="connsiteX2" fmla="*/ 4292600 w 4292600"/>
              <a:gd name="connsiteY2" fmla="*/ 673100 h 673100"/>
              <a:gd name="connsiteX3" fmla="*/ 0 w 4292600"/>
              <a:gd name="connsiteY3" fmla="*/ 673100 h 673100"/>
              <a:gd name="connsiteX4" fmla="*/ 0 w 4292600"/>
              <a:gd name="connsiteY4" fmla="*/ 0 h 673100"/>
              <a:gd name="connsiteX0" fmla="*/ 297180 w 4292600"/>
              <a:gd name="connsiteY0" fmla="*/ 289560 h 673100"/>
              <a:gd name="connsiteX1" fmla="*/ 4292600 w 4292600"/>
              <a:gd name="connsiteY1" fmla="*/ 0 h 673100"/>
              <a:gd name="connsiteX2" fmla="*/ 4292600 w 4292600"/>
              <a:gd name="connsiteY2" fmla="*/ 673100 h 673100"/>
              <a:gd name="connsiteX3" fmla="*/ 0 w 4292600"/>
              <a:gd name="connsiteY3" fmla="*/ 673100 h 673100"/>
              <a:gd name="connsiteX4" fmla="*/ 297180 w 4292600"/>
              <a:gd name="connsiteY4" fmla="*/ 289560 h 673100"/>
              <a:gd name="connsiteX0" fmla="*/ 388620 w 4384040"/>
              <a:gd name="connsiteY0" fmla="*/ 289560 h 673100"/>
              <a:gd name="connsiteX1" fmla="*/ 4384040 w 4384040"/>
              <a:gd name="connsiteY1" fmla="*/ 0 h 673100"/>
              <a:gd name="connsiteX2" fmla="*/ 4384040 w 4384040"/>
              <a:gd name="connsiteY2" fmla="*/ 673100 h 673100"/>
              <a:gd name="connsiteX3" fmla="*/ 0 w 4384040"/>
              <a:gd name="connsiteY3" fmla="*/ 673100 h 673100"/>
              <a:gd name="connsiteX4" fmla="*/ 388620 w 4384040"/>
              <a:gd name="connsiteY4" fmla="*/ 289560 h 673100"/>
              <a:gd name="connsiteX0" fmla="*/ 388779 w 4384199"/>
              <a:gd name="connsiteY0" fmla="*/ 289560 h 673100"/>
              <a:gd name="connsiteX1" fmla="*/ 4384199 w 4384199"/>
              <a:gd name="connsiteY1" fmla="*/ 0 h 673100"/>
              <a:gd name="connsiteX2" fmla="*/ 4384199 w 4384199"/>
              <a:gd name="connsiteY2" fmla="*/ 673100 h 673100"/>
              <a:gd name="connsiteX3" fmla="*/ 159 w 4384199"/>
              <a:gd name="connsiteY3" fmla="*/ 673100 h 673100"/>
              <a:gd name="connsiteX4" fmla="*/ 388779 w 4384199"/>
              <a:gd name="connsiteY4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4384199 w 4384199"/>
              <a:gd name="connsiteY2" fmla="*/ 0 h 673100"/>
              <a:gd name="connsiteX3" fmla="*/ 4384199 w 4384199"/>
              <a:gd name="connsiteY3" fmla="*/ 673100 h 673100"/>
              <a:gd name="connsiteX4" fmla="*/ 159 w 4384199"/>
              <a:gd name="connsiteY4" fmla="*/ 673100 h 673100"/>
              <a:gd name="connsiteX5" fmla="*/ 388779 w 4384199"/>
              <a:gd name="connsiteY5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4384199 w 4384199"/>
              <a:gd name="connsiteY3" fmla="*/ 0 h 673100"/>
              <a:gd name="connsiteX4" fmla="*/ 4384199 w 4384199"/>
              <a:gd name="connsiteY4" fmla="*/ 673100 h 673100"/>
              <a:gd name="connsiteX5" fmla="*/ 159 w 4384199"/>
              <a:gd name="connsiteY5" fmla="*/ 673100 h 673100"/>
              <a:gd name="connsiteX6" fmla="*/ 388779 w 4384199"/>
              <a:gd name="connsiteY6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4384199 w 4384199"/>
              <a:gd name="connsiteY4" fmla="*/ 0 h 673100"/>
              <a:gd name="connsiteX5" fmla="*/ 4384199 w 4384199"/>
              <a:gd name="connsiteY5" fmla="*/ 673100 h 673100"/>
              <a:gd name="connsiteX6" fmla="*/ 159 w 4384199"/>
              <a:gd name="connsiteY6" fmla="*/ 673100 h 673100"/>
              <a:gd name="connsiteX7" fmla="*/ 388779 w 4384199"/>
              <a:gd name="connsiteY7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4384199 w 4384199"/>
              <a:gd name="connsiteY5" fmla="*/ 0 h 673100"/>
              <a:gd name="connsiteX6" fmla="*/ 4384199 w 4384199"/>
              <a:gd name="connsiteY6" fmla="*/ 673100 h 673100"/>
              <a:gd name="connsiteX7" fmla="*/ 159 w 4384199"/>
              <a:gd name="connsiteY7" fmla="*/ 673100 h 673100"/>
              <a:gd name="connsiteX8" fmla="*/ 388779 w 4384199"/>
              <a:gd name="connsiteY8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1265080 w 4384199"/>
              <a:gd name="connsiteY5" fmla="*/ 256540 h 673100"/>
              <a:gd name="connsiteX6" fmla="*/ 4384199 w 4384199"/>
              <a:gd name="connsiteY6" fmla="*/ 0 h 673100"/>
              <a:gd name="connsiteX7" fmla="*/ 4384199 w 4384199"/>
              <a:gd name="connsiteY7" fmla="*/ 673100 h 673100"/>
              <a:gd name="connsiteX8" fmla="*/ 159 w 4384199"/>
              <a:gd name="connsiteY8" fmla="*/ 673100 h 673100"/>
              <a:gd name="connsiteX9" fmla="*/ 388779 w 4384199"/>
              <a:gd name="connsiteY9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1265080 w 4384199"/>
              <a:gd name="connsiteY5" fmla="*/ 256540 h 673100"/>
              <a:gd name="connsiteX6" fmla="*/ 1973740 w 4384199"/>
              <a:gd name="connsiteY6" fmla="*/ 210820 h 673100"/>
              <a:gd name="connsiteX7" fmla="*/ 4384199 w 4384199"/>
              <a:gd name="connsiteY7" fmla="*/ 0 h 673100"/>
              <a:gd name="connsiteX8" fmla="*/ 4384199 w 4384199"/>
              <a:gd name="connsiteY8" fmla="*/ 673100 h 673100"/>
              <a:gd name="connsiteX9" fmla="*/ 159 w 4384199"/>
              <a:gd name="connsiteY9" fmla="*/ 673100 h 673100"/>
              <a:gd name="connsiteX10" fmla="*/ 388779 w 4384199"/>
              <a:gd name="connsiteY10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1265080 w 4384199"/>
              <a:gd name="connsiteY5" fmla="*/ 256540 h 673100"/>
              <a:gd name="connsiteX6" fmla="*/ 1973740 w 4384199"/>
              <a:gd name="connsiteY6" fmla="*/ 210820 h 673100"/>
              <a:gd name="connsiteX7" fmla="*/ 2042320 w 4384199"/>
              <a:gd name="connsiteY7" fmla="*/ 111760 h 673100"/>
              <a:gd name="connsiteX8" fmla="*/ 4384199 w 4384199"/>
              <a:gd name="connsiteY8" fmla="*/ 0 h 673100"/>
              <a:gd name="connsiteX9" fmla="*/ 4384199 w 4384199"/>
              <a:gd name="connsiteY9" fmla="*/ 673100 h 673100"/>
              <a:gd name="connsiteX10" fmla="*/ 159 w 4384199"/>
              <a:gd name="connsiteY10" fmla="*/ 673100 h 673100"/>
              <a:gd name="connsiteX11" fmla="*/ 388779 w 4384199"/>
              <a:gd name="connsiteY11" fmla="*/ 289560 h 673100"/>
              <a:gd name="connsiteX0" fmla="*/ 388779 w 4384199"/>
              <a:gd name="connsiteY0" fmla="*/ 330200 h 713740"/>
              <a:gd name="connsiteX1" fmla="*/ 449740 w 4384199"/>
              <a:gd name="connsiteY1" fmla="*/ 243840 h 713740"/>
              <a:gd name="connsiteX2" fmla="*/ 503080 w 4384199"/>
              <a:gd name="connsiteY2" fmla="*/ 83820 h 713740"/>
              <a:gd name="connsiteX3" fmla="*/ 625000 w 4384199"/>
              <a:gd name="connsiteY3" fmla="*/ 106680 h 713740"/>
              <a:gd name="connsiteX4" fmla="*/ 1105060 w 4384199"/>
              <a:gd name="connsiteY4" fmla="*/ 396240 h 713740"/>
              <a:gd name="connsiteX5" fmla="*/ 1265080 w 4384199"/>
              <a:gd name="connsiteY5" fmla="*/ 297180 h 713740"/>
              <a:gd name="connsiteX6" fmla="*/ 1973740 w 4384199"/>
              <a:gd name="connsiteY6" fmla="*/ 251460 h 713740"/>
              <a:gd name="connsiteX7" fmla="*/ 2042320 w 4384199"/>
              <a:gd name="connsiteY7" fmla="*/ 152400 h 713740"/>
              <a:gd name="connsiteX8" fmla="*/ 2133760 w 4384199"/>
              <a:gd name="connsiteY8" fmla="*/ 0 h 713740"/>
              <a:gd name="connsiteX9" fmla="*/ 4384199 w 4384199"/>
              <a:gd name="connsiteY9" fmla="*/ 40640 h 713740"/>
              <a:gd name="connsiteX10" fmla="*/ 4384199 w 4384199"/>
              <a:gd name="connsiteY10" fmla="*/ 713740 h 713740"/>
              <a:gd name="connsiteX11" fmla="*/ 159 w 4384199"/>
              <a:gd name="connsiteY11" fmla="*/ 713740 h 713740"/>
              <a:gd name="connsiteX12" fmla="*/ 388779 w 4384199"/>
              <a:gd name="connsiteY12" fmla="*/ 330200 h 71374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4384199 w 4384199"/>
              <a:gd name="connsiteY10" fmla="*/ 124460 h 797560"/>
              <a:gd name="connsiteX11" fmla="*/ 4384199 w 4384199"/>
              <a:gd name="connsiteY11" fmla="*/ 797560 h 797560"/>
              <a:gd name="connsiteX12" fmla="*/ 159 w 4384199"/>
              <a:gd name="connsiteY12" fmla="*/ 797560 h 797560"/>
              <a:gd name="connsiteX13" fmla="*/ 388779 w 4384199"/>
              <a:gd name="connsiteY13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4384199 w 4384199"/>
              <a:gd name="connsiteY11" fmla="*/ 124460 h 797560"/>
              <a:gd name="connsiteX12" fmla="*/ 4384199 w 4384199"/>
              <a:gd name="connsiteY12" fmla="*/ 797560 h 797560"/>
              <a:gd name="connsiteX13" fmla="*/ 159 w 4384199"/>
              <a:gd name="connsiteY13" fmla="*/ 797560 h 797560"/>
              <a:gd name="connsiteX14" fmla="*/ 388779 w 4384199"/>
              <a:gd name="connsiteY14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2514760 w 4384199"/>
              <a:gd name="connsiteY11" fmla="*/ 76200 h 797560"/>
              <a:gd name="connsiteX12" fmla="*/ 4384199 w 4384199"/>
              <a:gd name="connsiteY12" fmla="*/ 124460 h 797560"/>
              <a:gd name="connsiteX13" fmla="*/ 4384199 w 4384199"/>
              <a:gd name="connsiteY13" fmla="*/ 797560 h 797560"/>
              <a:gd name="connsiteX14" fmla="*/ 159 w 4384199"/>
              <a:gd name="connsiteY14" fmla="*/ 797560 h 797560"/>
              <a:gd name="connsiteX15" fmla="*/ 388779 w 4384199"/>
              <a:gd name="connsiteY15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2514760 w 4384199"/>
              <a:gd name="connsiteY11" fmla="*/ 76200 h 797560"/>
              <a:gd name="connsiteX12" fmla="*/ 3330100 w 4384199"/>
              <a:gd name="connsiteY12" fmla="*/ 198120 h 797560"/>
              <a:gd name="connsiteX13" fmla="*/ 4384199 w 4384199"/>
              <a:gd name="connsiteY13" fmla="*/ 124460 h 797560"/>
              <a:gd name="connsiteX14" fmla="*/ 4384199 w 4384199"/>
              <a:gd name="connsiteY14" fmla="*/ 797560 h 797560"/>
              <a:gd name="connsiteX15" fmla="*/ 159 w 4384199"/>
              <a:gd name="connsiteY15" fmla="*/ 797560 h 797560"/>
              <a:gd name="connsiteX16" fmla="*/ 388779 w 4384199"/>
              <a:gd name="connsiteY16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2514760 w 4384199"/>
              <a:gd name="connsiteY11" fmla="*/ 76200 h 797560"/>
              <a:gd name="connsiteX12" fmla="*/ 3330100 w 4384199"/>
              <a:gd name="connsiteY12" fmla="*/ 198120 h 797560"/>
              <a:gd name="connsiteX13" fmla="*/ 3398680 w 4384199"/>
              <a:gd name="connsiteY13" fmla="*/ 99060 h 797560"/>
              <a:gd name="connsiteX14" fmla="*/ 4384199 w 4384199"/>
              <a:gd name="connsiteY14" fmla="*/ 124460 h 797560"/>
              <a:gd name="connsiteX15" fmla="*/ 4384199 w 4384199"/>
              <a:gd name="connsiteY15" fmla="*/ 797560 h 797560"/>
              <a:gd name="connsiteX16" fmla="*/ 159 w 4384199"/>
              <a:gd name="connsiteY16" fmla="*/ 797560 h 797560"/>
              <a:gd name="connsiteX17" fmla="*/ 388779 w 4384199"/>
              <a:gd name="connsiteY17" fmla="*/ 414020 h 797560"/>
              <a:gd name="connsiteX0" fmla="*/ 388779 w 4384199"/>
              <a:gd name="connsiteY0" fmla="*/ 436880 h 820420"/>
              <a:gd name="connsiteX1" fmla="*/ 449740 w 4384199"/>
              <a:gd name="connsiteY1" fmla="*/ 350520 h 820420"/>
              <a:gd name="connsiteX2" fmla="*/ 503080 w 4384199"/>
              <a:gd name="connsiteY2" fmla="*/ 190500 h 820420"/>
              <a:gd name="connsiteX3" fmla="*/ 625000 w 4384199"/>
              <a:gd name="connsiteY3" fmla="*/ 213360 h 820420"/>
              <a:gd name="connsiteX4" fmla="*/ 1105060 w 4384199"/>
              <a:gd name="connsiteY4" fmla="*/ 502920 h 820420"/>
              <a:gd name="connsiteX5" fmla="*/ 1265080 w 4384199"/>
              <a:gd name="connsiteY5" fmla="*/ 403860 h 820420"/>
              <a:gd name="connsiteX6" fmla="*/ 1973740 w 4384199"/>
              <a:gd name="connsiteY6" fmla="*/ 358140 h 820420"/>
              <a:gd name="connsiteX7" fmla="*/ 2042320 w 4384199"/>
              <a:gd name="connsiteY7" fmla="*/ 259080 h 820420"/>
              <a:gd name="connsiteX8" fmla="*/ 2133760 w 4384199"/>
              <a:gd name="connsiteY8" fmla="*/ 106680 h 820420"/>
              <a:gd name="connsiteX9" fmla="*/ 2286160 w 4384199"/>
              <a:gd name="connsiteY9" fmla="*/ 22860 h 820420"/>
              <a:gd name="connsiteX10" fmla="*/ 2400460 w 4384199"/>
              <a:gd name="connsiteY10" fmla="*/ 53340 h 820420"/>
              <a:gd name="connsiteX11" fmla="*/ 2514760 w 4384199"/>
              <a:gd name="connsiteY11" fmla="*/ 99060 h 820420"/>
              <a:gd name="connsiteX12" fmla="*/ 3330100 w 4384199"/>
              <a:gd name="connsiteY12" fmla="*/ 220980 h 820420"/>
              <a:gd name="connsiteX13" fmla="*/ 3398680 w 4384199"/>
              <a:gd name="connsiteY13" fmla="*/ 121920 h 820420"/>
              <a:gd name="connsiteX14" fmla="*/ 3490120 w 4384199"/>
              <a:gd name="connsiteY14" fmla="*/ 0 h 820420"/>
              <a:gd name="connsiteX15" fmla="*/ 4384199 w 4384199"/>
              <a:gd name="connsiteY15" fmla="*/ 147320 h 820420"/>
              <a:gd name="connsiteX16" fmla="*/ 4384199 w 4384199"/>
              <a:gd name="connsiteY16" fmla="*/ 820420 h 820420"/>
              <a:gd name="connsiteX17" fmla="*/ 159 w 4384199"/>
              <a:gd name="connsiteY17" fmla="*/ 820420 h 820420"/>
              <a:gd name="connsiteX18" fmla="*/ 388779 w 4384199"/>
              <a:gd name="connsiteY18" fmla="*/ 436880 h 820420"/>
              <a:gd name="connsiteX0" fmla="*/ 388779 w 4384199"/>
              <a:gd name="connsiteY0" fmla="*/ 436880 h 820420"/>
              <a:gd name="connsiteX1" fmla="*/ 449740 w 4384199"/>
              <a:gd name="connsiteY1" fmla="*/ 350520 h 820420"/>
              <a:gd name="connsiteX2" fmla="*/ 503080 w 4384199"/>
              <a:gd name="connsiteY2" fmla="*/ 190500 h 820420"/>
              <a:gd name="connsiteX3" fmla="*/ 625000 w 4384199"/>
              <a:gd name="connsiteY3" fmla="*/ 213360 h 820420"/>
              <a:gd name="connsiteX4" fmla="*/ 1105060 w 4384199"/>
              <a:gd name="connsiteY4" fmla="*/ 502920 h 820420"/>
              <a:gd name="connsiteX5" fmla="*/ 1265080 w 4384199"/>
              <a:gd name="connsiteY5" fmla="*/ 403860 h 820420"/>
              <a:gd name="connsiteX6" fmla="*/ 1973740 w 4384199"/>
              <a:gd name="connsiteY6" fmla="*/ 358140 h 820420"/>
              <a:gd name="connsiteX7" fmla="*/ 2042320 w 4384199"/>
              <a:gd name="connsiteY7" fmla="*/ 259080 h 820420"/>
              <a:gd name="connsiteX8" fmla="*/ 2133760 w 4384199"/>
              <a:gd name="connsiteY8" fmla="*/ 106680 h 820420"/>
              <a:gd name="connsiteX9" fmla="*/ 2286160 w 4384199"/>
              <a:gd name="connsiteY9" fmla="*/ 22860 h 820420"/>
              <a:gd name="connsiteX10" fmla="*/ 2400460 w 4384199"/>
              <a:gd name="connsiteY10" fmla="*/ 53340 h 820420"/>
              <a:gd name="connsiteX11" fmla="*/ 2514760 w 4384199"/>
              <a:gd name="connsiteY11" fmla="*/ 99060 h 820420"/>
              <a:gd name="connsiteX12" fmla="*/ 3330100 w 4384199"/>
              <a:gd name="connsiteY12" fmla="*/ 220980 h 820420"/>
              <a:gd name="connsiteX13" fmla="*/ 3398680 w 4384199"/>
              <a:gd name="connsiteY13" fmla="*/ 121920 h 820420"/>
              <a:gd name="connsiteX14" fmla="*/ 3490120 w 4384199"/>
              <a:gd name="connsiteY14" fmla="*/ 0 h 820420"/>
              <a:gd name="connsiteX15" fmla="*/ 3627280 w 4384199"/>
              <a:gd name="connsiteY15" fmla="*/ 30480 h 820420"/>
              <a:gd name="connsiteX16" fmla="*/ 4384199 w 4384199"/>
              <a:gd name="connsiteY16" fmla="*/ 147320 h 820420"/>
              <a:gd name="connsiteX17" fmla="*/ 4384199 w 4384199"/>
              <a:gd name="connsiteY17" fmla="*/ 820420 h 820420"/>
              <a:gd name="connsiteX18" fmla="*/ 159 w 4384199"/>
              <a:gd name="connsiteY18" fmla="*/ 820420 h 820420"/>
              <a:gd name="connsiteX19" fmla="*/ 388779 w 4384199"/>
              <a:gd name="connsiteY19" fmla="*/ 436880 h 820420"/>
              <a:gd name="connsiteX0" fmla="*/ 388779 w 4536599"/>
              <a:gd name="connsiteY0" fmla="*/ 436880 h 820420"/>
              <a:gd name="connsiteX1" fmla="*/ 449740 w 4536599"/>
              <a:gd name="connsiteY1" fmla="*/ 350520 h 820420"/>
              <a:gd name="connsiteX2" fmla="*/ 503080 w 4536599"/>
              <a:gd name="connsiteY2" fmla="*/ 190500 h 820420"/>
              <a:gd name="connsiteX3" fmla="*/ 625000 w 4536599"/>
              <a:gd name="connsiteY3" fmla="*/ 213360 h 820420"/>
              <a:gd name="connsiteX4" fmla="*/ 1105060 w 4536599"/>
              <a:gd name="connsiteY4" fmla="*/ 502920 h 820420"/>
              <a:gd name="connsiteX5" fmla="*/ 1265080 w 4536599"/>
              <a:gd name="connsiteY5" fmla="*/ 403860 h 820420"/>
              <a:gd name="connsiteX6" fmla="*/ 1973740 w 4536599"/>
              <a:gd name="connsiteY6" fmla="*/ 358140 h 820420"/>
              <a:gd name="connsiteX7" fmla="*/ 2042320 w 4536599"/>
              <a:gd name="connsiteY7" fmla="*/ 259080 h 820420"/>
              <a:gd name="connsiteX8" fmla="*/ 2133760 w 4536599"/>
              <a:gd name="connsiteY8" fmla="*/ 106680 h 820420"/>
              <a:gd name="connsiteX9" fmla="*/ 2286160 w 4536599"/>
              <a:gd name="connsiteY9" fmla="*/ 22860 h 820420"/>
              <a:gd name="connsiteX10" fmla="*/ 2400460 w 4536599"/>
              <a:gd name="connsiteY10" fmla="*/ 53340 h 820420"/>
              <a:gd name="connsiteX11" fmla="*/ 2514760 w 4536599"/>
              <a:gd name="connsiteY11" fmla="*/ 99060 h 820420"/>
              <a:gd name="connsiteX12" fmla="*/ 3330100 w 4536599"/>
              <a:gd name="connsiteY12" fmla="*/ 220980 h 820420"/>
              <a:gd name="connsiteX13" fmla="*/ 3398680 w 4536599"/>
              <a:gd name="connsiteY13" fmla="*/ 121920 h 820420"/>
              <a:gd name="connsiteX14" fmla="*/ 3490120 w 4536599"/>
              <a:gd name="connsiteY14" fmla="*/ 0 h 820420"/>
              <a:gd name="connsiteX15" fmla="*/ 3627280 w 4536599"/>
              <a:gd name="connsiteY15" fmla="*/ 30480 h 820420"/>
              <a:gd name="connsiteX16" fmla="*/ 4536599 w 4536599"/>
              <a:gd name="connsiteY16" fmla="*/ 147320 h 820420"/>
              <a:gd name="connsiteX17" fmla="*/ 4384199 w 4536599"/>
              <a:gd name="connsiteY17" fmla="*/ 820420 h 820420"/>
              <a:gd name="connsiteX18" fmla="*/ 159 w 4536599"/>
              <a:gd name="connsiteY18" fmla="*/ 820420 h 820420"/>
              <a:gd name="connsiteX19" fmla="*/ 388779 w 4536599"/>
              <a:gd name="connsiteY19" fmla="*/ 436880 h 820420"/>
              <a:gd name="connsiteX0" fmla="*/ 388779 w 4536599"/>
              <a:gd name="connsiteY0" fmla="*/ 436880 h 820420"/>
              <a:gd name="connsiteX1" fmla="*/ 449740 w 4536599"/>
              <a:gd name="connsiteY1" fmla="*/ 350520 h 820420"/>
              <a:gd name="connsiteX2" fmla="*/ 503080 w 4536599"/>
              <a:gd name="connsiteY2" fmla="*/ 190500 h 820420"/>
              <a:gd name="connsiteX3" fmla="*/ 625000 w 4536599"/>
              <a:gd name="connsiteY3" fmla="*/ 213360 h 820420"/>
              <a:gd name="connsiteX4" fmla="*/ 1105060 w 4536599"/>
              <a:gd name="connsiteY4" fmla="*/ 502920 h 820420"/>
              <a:gd name="connsiteX5" fmla="*/ 1265080 w 4536599"/>
              <a:gd name="connsiteY5" fmla="*/ 403860 h 820420"/>
              <a:gd name="connsiteX6" fmla="*/ 1973740 w 4536599"/>
              <a:gd name="connsiteY6" fmla="*/ 358140 h 820420"/>
              <a:gd name="connsiteX7" fmla="*/ 2042320 w 4536599"/>
              <a:gd name="connsiteY7" fmla="*/ 259080 h 820420"/>
              <a:gd name="connsiteX8" fmla="*/ 2133760 w 4536599"/>
              <a:gd name="connsiteY8" fmla="*/ 106680 h 820420"/>
              <a:gd name="connsiteX9" fmla="*/ 2286160 w 4536599"/>
              <a:gd name="connsiteY9" fmla="*/ 22860 h 820420"/>
              <a:gd name="connsiteX10" fmla="*/ 2400460 w 4536599"/>
              <a:gd name="connsiteY10" fmla="*/ 53340 h 820420"/>
              <a:gd name="connsiteX11" fmla="*/ 2514760 w 4536599"/>
              <a:gd name="connsiteY11" fmla="*/ 99060 h 820420"/>
              <a:gd name="connsiteX12" fmla="*/ 3330100 w 4536599"/>
              <a:gd name="connsiteY12" fmla="*/ 220980 h 820420"/>
              <a:gd name="connsiteX13" fmla="*/ 3398680 w 4536599"/>
              <a:gd name="connsiteY13" fmla="*/ 121920 h 820420"/>
              <a:gd name="connsiteX14" fmla="*/ 3490120 w 4536599"/>
              <a:gd name="connsiteY14" fmla="*/ 0 h 820420"/>
              <a:gd name="connsiteX15" fmla="*/ 3627280 w 4536599"/>
              <a:gd name="connsiteY15" fmla="*/ 30480 h 820420"/>
              <a:gd name="connsiteX16" fmla="*/ 4536599 w 4536599"/>
              <a:gd name="connsiteY16" fmla="*/ 147320 h 820420"/>
              <a:gd name="connsiteX17" fmla="*/ 4536599 w 4536599"/>
              <a:gd name="connsiteY17" fmla="*/ 812800 h 820420"/>
              <a:gd name="connsiteX18" fmla="*/ 159 w 4536599"/>
              <a:gd name="connsiteY18" fmla="*/ 820420 h 820420"/>
              <a:gd name="connsiteX19" fmla="*/ 388779 w 4536599"/>
              <a:gd name="connsiteY19" fmla="*/ 436880 h 820420"/>
              <a:gd name="connsiteX0" fmla="*/ 388779 w 4536599"/>
              <a:gd name="connsiteY0" fmla="*/ 436880 h 820420"/>
              <a:gd name="connsiteX1" fmla="*/ 449740 w 4536599"/>
              <a:gd name="connsiteY1" fmla="*/ 350520 h 820420"/>
              <a:gd name="connsiteX2" fmla="*/ 503080 w 4536599"/>
              <a:gd name="connsiteY2" fmla="*/ 190500 h 820420"/>
              <a:gd name="connsiteX3" fmla="*/ 625000 w 4536599"/>
              <a:gd name="connsiteY3" fmla="*/ 213360 h 820420"/>
              <a:gd name="connsiteX4" fmla="*/ 1105060 w 4536599"/>
              <a:gd name="connsiteY4" fmla="*/ 502920 h 820420"/>
              <a:gd name="connsiteX5" fmla="*/ 1265080 w 4536599"/>
              <a:gd name="connsiteY5" fmla="*/ 403860 h 820420"/>
              <a:gd name="connsiteX6" fmla="*/ 1973740 w 4536599"/>
              <a:gd name="connsiteY6" fmla="*/ 358140 h 820420"/>
              <a:gd name="connsiteX7" fmla="*/ 2042320 w 4536599"/>
              <a:gd name="connsiteY7" fmla="*/ 259080 h 820420"/>
              <a:gd name="connsiteX8" fmla="*/ 2133760 w 4536599"/>
              <a:gd name="connsiteY8" fmla="*/ 106680 h 820420"/>
              <a:gd name="connsiteX9" fmla="*/ 2286160 w 4536599"/>
              <a:gd name="connsiteY9" fmla="*/ 22860 h 820420"/>
              <a:gd name="connsiteX10" fmla="*/ 2400460 w 4536599"/>
              <a:gd name="connsiteY10" fmla="*/ 53340 h 820420"/>
              <a:gd name="connsiteX11" fmla="*/ 2514760 w 4536599"/>
              <a:gd name="connsiteY11" fmla="*/ 99060 h 820420"/>
              <a:gd name="connsiteX12" fmla="*/ 3330100 w 4536599"/>
              <a:gd name="connsiteY12" fmla="*/ 220980 h 820420"/>
              <a:gd name="connsiteX13" fmla="*/ 3398680 w 4536599"/>
              <a:gd name="connsiteY13" fmla="*/ 121920 h 820420"/>
              <a:gd name="connsiteX14" fmla="*/ 3490120 w 4536599"/>
              <a:gd name="connsiteY14" fmla="*/ 0 h 820420"/>
              <a:gd name="connsiteX15" fmla="*/ 3673000 w 4536599"/>
              <a:gd name="connsiteY15" fmla="*/ 30480 h 820420"/>
              <a:gd name="connsiteX16" fmla="*/ 4536599 w 4536599"/>
              <a:gd name="connsiteY16" fmla="*/ 147320 h 820420"/>
              <a:gd name="connsiteX17" fmla="*/ 4536599 w 4536599"/>
              <a:gd name="connsiteY17" fmla="*/ 812800 h 820420"/>
              <a:gd name="connsiteX18" fmla="*/ 159 w 4536599"/>
              <a:gd name="connsiteY18" fmla="*/ 820420 h 820420"/>
              <a:gd name="connsiteX19" fmla="*/ 388779 w 4536599"/>
              <a:gd name="connsiteY19" fmla="*/ 436880 h 820420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7300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507140 w 4536599"/>
              <a:gd name="connsiteY10" fmla="*/ 15872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491900 w 4536599"/>
              <a:gd name="connsiteY11" fmla="*/ 21206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76660 w 4536599"/>
              <a:gd name="connsiteY10" fmla="*/ 17396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76660 w 4536599"/>
              <a:gd name="connsiteY10" fmla="*/ 17396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408080 w 4536599"/>
              <a:gd name="connsiteY10" fmla="*/ 173962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392840 w 4536599"/>
              <a:gd name="connsiteY10" fmla="*/ 6322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392840 w 4536599"/>
              <a:gd name="connsiteY10" fmla="*/ 151102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90236 h 973776"/>
              <a:gd name="connsiteX1" fmla="*/ 449740 w 4536599"/>
              <a:gd name="connsiteY1" fmla="*/ 503876 h 973776"/>
              <a:gd name="connsiteX2" fmla="*/ 503080 w 4536599"/>
              <a:gd name="connsiteY2" fmla="*/ 343856 h 973776"/>
              <a:gd name="connsiteX3" fmla="*/ 625000 w 4536599"/>
              <a:gd name="connsiteY3" fmla="*/ 366716 h 973776"/>
              <a:gd name="connsiteX4" fmla="*/ 1105060 w 4536599"/>
              <a:gd name="connsiteY4" fmla="*/ 656276 h 973776"/>
              <a:gd name="connsiteX5" fmla="*/ 1265080 w 4536599"/>
              <a:gd name="connsiteY5" fmla="*/ 557216 h 973776"/>
              <a:gd name="connsiteX6" fmla="*/ 1973740 w 4536599"/>
              <a:gd name="connsiteY6" fmla="*/ 511496 h 973776"/>
              <a:gd name="connsiteX7" fmla="*/ 2042320 w 4536599"/>
              <a:gd name="connsiteY7" fmla="*/ 412436 h 973776"/>
              <a:gd name="connsiteX8" fmla="*/ 2133760 w 4536599"/>
              <a:gd name="connsiteY8" fmla="*/ 260036 h 973776"/>
              <a:gd name="connsiteX9" fmla="*/ 2240440 w 4536599"/>
              <a:gd name="connsiteY9" fmla="*/ 176216 h 973776"/>
              <a:gd name="connsiteX10" fmla="*/ 2400460 w 4536599"/>
              <a:gd name="connsiteY10" fmla="*/ 957 h 973776"/>
              <a:gd name="connsiteX11" fmla="*/ 2514760 w 4536599"/>
              <a:gd name="connsiteY11" fmla="*/ 267656 h 973776"/>
              <a:gd name="connsiteX12" fmla="*/ 3330100 w 4536599"/>
              <a:gd name="connsiteY12" fmla="*/ 374336 h 973776"/>
              <a:gd name="connsiteX13" fmla="*/ 3398680 w 4536599"/>
              <a:gd name="connsiteY13" fmla="*/ 275276 h 973776"/>
              <a:gd name="connsiteX14" fmla="*/ 3490120 w 4536599"/>
              <a:gd name="connsiteY14" fmla="*/ 153356 h 973776"/>
              <a:gd name="connsiteX15" fmla="*/ 3604420 w 4536599"/>
              <a:gd name="connsiteY15" fmla="*/ 183836 h 973776"/>
              <a:gd name="connsiteX16" fmla="*/ 4536599 w 4536599"/>
              <a:gd name="connsiteY16" fmla="*/ 300676 h 973776"/>
              <a:gd name="connsiteX17" fmla="*/ 4536599 w 4536599"/>
              <a:gd name="connsiteY17" fmla="*/ 966156 h 973776"/>
              <a:gd name="connsiteX18" fmla="*/ 159 w 4536599"/>
              <a:gd name="connsiteY18" fmla="*/ 973776 h 973776"/>
              <a:gd name="connsiteX19" fmla="*/ 388779 w 4536599"/>
              <a:gd name="connsiteY19" fmla="*/ 590236 h 973776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408080 w 4536599"/>
              <a:gd name="connsiteY10" fmla="*/ 166343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408080 w 4536599"/>
              <a:gd name="connsiteY10" fmla="*/ 166343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483988 w 4631808"/>
              <a:gd name="connsiteY0" fmla="*/ 557502 h 1307754"/>
              <a:gd name="connsiteX1" fmla="*/ 544949 w 4631808"/>
              <a:gd name="connsiteY1" fmla="*/ 471142 h 1307754"/>
              <a:gd name="connsiteX2" fmla="*/ 598289 w 4631808"/>
              <a:gd name="connsiteY2" fmla="*/ 311122 h 1307754"/>
              <a:gd name="connsiteX3" fmla="*/ 720209 w 4631808"/>
              <a:gd name="connsiteY3" fmla="*/ 333982 h 1307754"/>
              <a:gd name="connsiteX4" fmla="*/ 1200269 w 4631808"/>
              <a:gd name="connsiteY4" fmla="*/ 623542 h 1307754"/>
              <a:gd name="connsiteX5" fmla="*/ 1360289 w 4631808"/>
              <a:gd name="connsiteY5" fmla="*/ 524482 h 1307754"/>
              <a:gd name="connsiteX6" fmla="*/ 2068949 w 4631808"/>
              <a:gd name="connsiteY6" fmla="*/ 478762 h 1307754"/>
              <a:gd name="connsiteX7" fmla="*/ 2137529 w 4631808"/>
              <a:gd name="connsiteY7" fmla="*/ 379702 h 1307754"/>
              <a:gd name="connsiteX8" fmla="*/ 2228969 w 4631808"/>
              <a:gd name="connsiteY8" fmla="*/ 227302 h 1307754"/>
              <a:gd name="connsiteX9" fmla="*/ 2335649 w 4631808"/>
              <a:gd name="connsiteY9" fmla="*/ 143482 h 1307754"/>
              <a:gd name="connsiteX10" fmla="*/ 2462808 w 4631808"/>
              <a:gd name="connsiteY10" fmla="*/ 173487 h 1307754"/>
              <a:gd name="connsiteX11" fmla="*/ 2609969 w 4631808"/>
              <a:gd name="connsiteY11" fmla="*/ 234922 h 1307754"/>
              <a:gd name="connsiteX12" fmla="*/ 3425309 w 4631808"/>
              <a:gd name="connsiteY12" fmla="*/ 341602 h 1307754"/>
              <a:gd name="connsiteX13" fmla="*/ 3493889 w 4631808"/>
              <a:gd name="connsiteY13" fmla="*/ 242542 h 1307754"/>
              <a:gd name="connsiteX14" fmla="*/ 3585329 w 4631808"/>
              <a:gd name="connsiteY14" fmla="*/ 120622 h 1307754"/>
              <a:gd name="connsiteX15" fmla="*/ 3699629 w 4631808"/>
              <a:gd name="connsiteY15" fmla="*/ 151102 h 1307754"/>
              <a:gd name="connsiteX16" fmla="*/ 4631808 w 4631808"/>
              <a:gd name="connsiteY16" fmla="*/ 267942 h 1307754"/>
              <a:gd name="connsiteX17" fmla="*/ 4631808 w 4631808"/>
              <a:gd name="connsiteY17" fmla="*/ 933422 h 1307754"/>
              <a:gd name="connsiteX18" fmla="*/ 118 w 4631808"/>
              <a:gd name="connsiteY18" fmla="*/ 1307754 h 1307754"/>
              <a:gd name="connsiteX19" fmla="*/ 483988 w 4631808"/>
              <a:gd name="connsiteY19" fmla="*/ 557502 h 1307754"/>
              <a:gd name="connsiteX0" fmla="*/ 537429 w 4685249"/>
              <a:gd name="connsiteY0" fmla="*/ 557502 h 1307754"/>
              <a:gd name="connsiteX1" fmla="*/ 598390 w 4685249"/>
              <a:gd name="connsiteY1" fmla="*/ 471142 h 1307754"/>
              <a:gd name="connsiteX2" fmla="*/ 651730 w 4685249"/>
              <a:gd name="connsiteY2" fmla="*/ 311122 h 1307754"/>
              <a:gd name="connsiteX3" fmla="*/ 773650 w 4685249"/>
              <a:gd name="connsiteY3" fmla="*/ 333982 h 1307754"/>
              <a:gd name="connsiteX4" fmla="*/ 1253710 w 4685249"/>
              <a:gd name="connsiteY4" fmla="*/ 623542 h 1307754"/>
              <a:gd name="connsiteX5" fmla="*/ 1413730 w 4685249"/>
              <a:gd name="connsiteY5" fmla="*/ 524482 h 1307754"/>
              <a:gd name="connsiteX6" fmla="*/ 2122390 w 4685249"/>
              <a:gd name="connsiteY6" fmla="*/ 478762 h 1307754"/>
              <a:gd name="connsiteX7" fmla="*/ 2190970 w 4685249"/>
              <a:gd name="connsiteY7" fmla="*/ 379702 h 1307754"/>
              <a:gd name="connsiteX8" fmla="*/ 2282410 w 4685249"/>
              <a:gd name="connsiteY8" fmla="*/ 227302 h 1307754"/>
              <a:gd name="connsiteX9" fmla="*/ 2389090 w 4685249"/>
              <a:gd name="connsiteY9" fmla="*/ 143482 h 1307754"/>
              <a:gd name="connsiteX10" fmla="*/ 2516249 w 4685249"/>
              <a:gd name="connsiteY10" fmla="*/ 173487 h 1307754"/>
              <a:gd name="connsiteX11" fmla="*/ 2663410 w 4685249"/>
              <a:gd name="connsiteY11" fmla="*/ 234922 h 1307754"/>
              <a:gd name="connsiteX12" fmla="*/ 3478750 w 4685249"/>
              <a:gd name="connsiteY12" fmla="*/ 341602 h 1307754"/>
              <a:gd name="connsiteX13" fmla="*/ 3547330 w 4685249"/>
              <a:gd name="connsiteY13" fmla="*/ 242542 h 1307754"/>
              <a:gd name="connsiteX14" fmla="*/ 3638770 w 4685249"/>
              <a:gd name="connsiteY14" fmla="*/ 120622 h 1307754"/>
              <a:gd name="connsiteX15" fmla="*/ 3753070 w 4685249"/>
              <a:gd name="connsiteY15" fmla="*/ 151102 h 1307754"/>
              <a:gd name="connsiteX16" fmla="*/ 4685249 w 4685249"/>
              <a:gd name="connsiteY16" fmla="*/ 267942 h 1307754"/>
              <a:gd name="connsiteX17" fmla="*/ 4685249 w 4685249"/>
              <a:gd name="connsiteY17" fmla="*/ 933422 h 1307754"/>
              <a:gd name="connsiteX18" fmla="*/ 53559 w 4685249"/>
              <a:gd name="connsiteY18" fmla="*/ 1307754 h 1307754"/>
              <a:gd name="connsiteX19" fmla="*/ 537429 w 4685249"/>
              <a:gd name="connsiteY19" fmla="*/ 557502 h 1307754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51730 w 4775737"/>
              <a:gd name="connsiteY2" fmla="*/ 311122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51730 w 4775737"/>
              <a:gd name="connsiteY2" fmla="*/ 311122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002540 w 4775737"/>
              <a:gd name="connsiteY16" fmla="*/ 88611 h 1347759"/>
              <a:gd name="connsiteX17" fmla="*/ 4685249 w 4775737"/>
              <a:gd name="connsiteY17" fmla="*/ 267942 h 1347759"/>
              <a:gd name="connsiteX18" fmla="*/ 4775737 w 4775737"/>
              <a:gd name="connsiteY18" fmla="*/ 1347759 h 1347759"/>
              <a:gd name="connsiteX19" fmla="*/ 53559 w 4775737"/>
              <a:gd name="connsiteY19" fmla="*/ 1307754 h 1347759"/>
              <a:gd name="connsiteX20" fmla="*/ 537429 w 4775737"/>
              <a:gd name="connsiteY20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002540 w 4775737"/>
              <a:gd name="connsiteY16" fmla="*/ 88611 h 1347759"/>
              <a:gd name="connsiteX17" fmla="*/ 4303274 w 4775737"/>
              <a:gd name="connsiteY17" fmla="*/ 213791 h 1347759"/>
              <a:gd name="connsiteX18" fmla="*/ 4685249 w 4775737"/>
              <a:gd name="connsiteY18" fmla="*/ 267942 h 1347759"/>
              <a:gd name="connsiteX19" fmla="*/ 4775737 w 4775737"/>
              <a:gd name="connsiteY19" fmla="*/ 1347759 h 1347759"/>
              <a:gd name="connsiteX20" fmla="*/ 53559 w 4775737"/>
              <a:gd name="connsiteY20" fmla="*/ 1307754 h 1347759"/>
              <a:gd name="connsiteX21" fmla="*/ 537429 w 4775737"/>
              <a:gd name="connsiteY21" fmla="*/ 557502 h 1347759"/>
              <a:gd name="connsiteX0" fmla="*/ 537429 w 4775737"/>
              <a:gd name="connsiteY0" fmla="*/ 613482 h 1403739"/>
              <a:gd name="connsiteX1" fmla="*/ 574578 w 4775737"/>
              <a:gd name="connsiteY1" fmla="*/ 510453 h 1403739"/>
              <a:gd name="connsiteX2" fmla="*/ 639823 w 4775737"/>
              <a:gd name="connsiteY2" fmla="*/ 364720 h 1403739"/>
              <a:gd name="connsiteX3" fmla="*/ 773650 w 4775737"/>
              <a:gd name="connsiteY3" fmla="*/ 389962 h 1403739"/>
              <a:gd name="connsiteX4" fmla="*/ 1253710 w 4775737"/>
              <a:gd name="connsiteY4" fmla="*/ 679522 h 1403739"/>
              <a:gd name="connsiteX5" fmla="*/ 1413730 w 4775737"/>
              <a:gd name="connsiteY5" fmla="*/ 580462 h 1403739"/>
              <a:gd name="connsiteX6" fmla="*/ 2122390 w 4775737"/>
              <a:gd name="connsiteY6" fmla="*/ 534742 h 1403739"/>
              <a:gd name="connsiteX7" fmla="*/ 2190970 w 4775737"/>
              <a:gd name="connsiteY7" fmla="*/ 435682 h 1403739"/>
              <a:gd name="connsiteX8" fmla="*/ 2282410 w 4775737"/>
              <a:gd name="connsiteY8" fmla="*/ 283282 h 1403739"/>
              <a:gd name="connsiteX9" fmla="*/ 2389090 w 4775737"/>
              <a:gd name="connsiteY9" fmla="*/ 199462 h 1403739"/>
              <a:gd name="connsiteX10" fmla="*/ 2516249 w 4775737"/>
              <a:gd name="connsiteY10" fmla="*/ 229467 h 1403739"/>
              <a:gd name="connsiteX11" fmla="*/ 2663410 w 4775737"/>
              <a:gd name="connsiteY11" fmla="*/ 290902 h 1403739"/>
              <a:gd name="connsiteX12" fmla="*/ 3478750 w 4775737"/>
              <a:gd name="connsiteY12" fmla="*/ 397582 h 1403739"/>
              <a:gd name="connsiteX13" fmla="*/ 3547330 w 4775737"/>
              <a:gd name="connsiteY13" fmla="*/ 298522 h 1403739"/>
              <a:gd name="connsiteX14" fmla="*/ 3638770 w 4775737"/>
              <a:gd name="connsiteY14" fmla="*/ 176602 h 1403739"/>
              <a:gd name="connsiteX15" fmla="*/ 3753070 w 4775737"/>
              <a:gd name="connsiteY15" fmla="*/ 207082 h 1403739"/>
              <a:gd name="connsiteX16" fmla="*/ 4002540 w 4775737"/>
              <a:gd name="connsiteY16" fmla="*/ 144591 h 1403739"/>
              <a:gd name="connsiteX17" fmla="*/ 4303274 w 4775737"/>
              <a:gd name="connsiteY17" fmla="*/ 269771 h 1403739"/>
              <a:gd name="connsiteX18" fmla="*/ 4685249 w 4775737"/>
              <a:gd name="connsiteY18" fmla="*/ 323922 h 1403739"/>
              <a:gd name="connsiteX19" fmla="*/ 4775737 w 4775737"/>
              <a:gd name="connsiteY19" fmla="*/ 1403739 h 1403739"/>
              <a:gd name="connsiteX20" fmla="*/ 53559 w 4775737"/>
              <a:gd name="connsiteY20" fmla="*/ 1363734 h 1403739"/>
              <a:gd name="connsiteX21" fmla="*/ 537429 w 4775737"/>
              <a:gd name="connsiteY21" fmla="*/ 613482 h 1403739"/>
              <a:gd name="connsiteX0" fmla="*/ 537429 w 4775737"/>
              <a:gd name="connsiteY0" fmla="*/ 613482 h 1403739"/>
              <a:gd name="connsiteX1" fmla="*/ 574578 w 4775737"/>
              <a:gd name="connsiteY1" fmla="*/ 510453 h 1403739"/>
              <a:gd name="connsiteX2" fmla="*/ 639823 w 4775737"/>
              <a:gd name="connsiteY2" fmla="*/ 364720 h 1403739"/>
              <a:gd name="connsiteX3" fmla="*/ 773650 w 4775737"/>
              <a:gd name="connsiteY3" fmla="*/ 389962 h 1403739"/>
              <a:gd name="connsiteX4" fmla="*/ 1253710 w 4775737"/>
              <a:gd name="connsiteY4" fmla="*/ 679522 h 1403739"/>
              <a:gd name="connsiteX5" fmla="*/ 1413730 w 4775737"/>
              <a:gd name="connsiteY5" fmla="*/ 580462 h 1403739"/>
              <a:gd name="connsiteX6" fmla="*/ 2122390 w 4775737"/>
              <a:gd name="connsiteY6" fmla="*/ 534742 h 1403739"/>
              <a:gd name="connsiteX7" fmla="*/ 2190970 w 4775737"/>
              <a:gd name="connsiteY7" fmla="*/ 435682 h 1403739"/>
              <a:gd name="connsiteX8" fmla="*/ 2282410 w 4775737"/>
              <a:gd name="connsiteY8" fmla="*/ 283282 h 1403739"/>
              <a:gd name="connsiteX9" fmla="*/ 2389090 w 4775737"/>
              <a:gd name="connsiteY9" fmla="*/ 199462 h 1403739"/>
              <a:gd name="connsiteX10" fmla="*/ 2516249 w 4775737"/>
              <a:gd name="connsiteY10" fmla="*/ 229467 h 1403739"/>
              <a:gd name="connsiteX11" fmla="*/ 2663410 w 4775737"/>
              <a:gd name="connsiteY11" fmla="*/ 290902 h 1403739"/>
              <a:gd name="connsiteX12" fmla="*/ 3478750 w 4775737"/>
              <a:gd name="connsiteY12" fmla="*/ 397582 h 1403739"/>
              <a:gd name="connsiteX13" fmla="*/ 3547330 w 4775737"/>
              <a:gd name="connsiteY13" fmla="*/ 298522 h 1403739"/>
              <a:gd name="connsiteX14" fmla="*/ 3638770 w 4775737"/>
              <a:gd name="connsiteY14" fmla="*/ 176602 h 1403739"/>
              <a:gd name="connsiteX15" fmla="*/ 3753070 w 4775737"/>
              <a:gd name="connsiteY15" fmla="*/ 207082 h 1403739"/>
              <a:gd name="connsiteX16" fmla="*/ 4002540 w 4775737"/>
              <a:gd name="connsiteY16" fmla="*/ 144591 h 1403739"/>
              <a:gd name="connsiteX17" fmla="*/ 4303274 w 4775737"/>
              <a:gd name="connsiteY17" fmla="*/ 269771 h 1403739"/>
              <a:gd name="connsiteX18" fmla="*/ 4685249 w 4775737"/>
              <a:gd name="connsiteY18" fmla="*/ 323922 h 1403739"/>
              <a:gd name="connsiteX19" fmla="*/ 4775737 w 4775737"/>
              <a:gd name="connsiteY19" fmla="*/ 1403739 h 1403739"/>
              <a:gd name="connsiteX20" fmla="*/ 53559 w 4775737"/>
              <a:gd name="connsiteY20" fmla="*/ 1363734 h 1403739"/>
              <a:gd name="connsiteX21" fmla="*/ 537429 w 4775737"/>
              <a:gd name="connsiteY21" fmla="*/ 613482 h 1403739"/>
              <a:gd name="connsiteX0" fmla="*/ 537429 w 4775737"/>
              <a:gd name="connsiteY0" fmla="*/ 613482 h 1403739"/>
              <a:gd name="connsiteX1" fmla="*/ 574578 w 4775737"/>
              <a:gd name="connsiteY1" fmla="*/ 510453 h 1403739"/>
              <a:gd name="connsiteX2" fmla="*/ 639823 w 4775737"/>
              <a:gd name="connsiteY2" fmla="*/ 364720 h 1403739"/>
              <a:gd name="connsiteX3" fmla="*/ 773650 w 4775737"/>
              <a:gd name="connsiteY3" fmla="*/ 389962 h 1403739"/>
              <a:gd name="connsiteX4" fmla="*/ 1253710 w 4775737"/>
              <a:gd name="connsiteY4" fmla="*/ 679522 h 1403739"/>
              <a:gd name="connsiteX5" fmla="*/ 1413730 w 4775737"/>
              <a:gd name="connsiteY5" fmla="*/ 580462 h 1403739"/>
              <a:gd name="connsiteX6" fmla="*/ 2122390 w 4775737"/>
              <a:gd name="connsiteY6" fmla="*/ 534742 h 1403739"/>
              <a:gd name="connsiteX7" fmla="*/ 2190970 w 4775737"/>
              <a:gd name="connsiteY7" fmla="*/ 435682 h 1403739"/>
              <a:gd name="connsiteX8" fmla="*/ 2282410 w 4775737"/>
              <a:gd name="connsiteY8" fmla="*/ 283282 h 1403739"/>
              <a:gd name="connsiteX9" fmla="*/ 2389090 w 4775737"/>
              <a:gd name="connsiteY9" fmla="*/ 199462 h 1403739"/>
              <a:gd name="connsiteX10" fmla="*/ 2516249 w 4775737"/>
              <a:gd name="connsiteY10" fmla="*/ 229467 h 1403739"/>
              <a:gd name="connsiteX11" fmla="*/ 2663410 w 4775737"/>
              <a:gd name="connsiteY11" fmla="*/ 290902 h 1403739"/>
              <a:gd name="connsiteX12" fmla="*/ 3478750 w 4775737"/>
              <a:gd name="connsiteY12" fmla="*/ 397582 h 1403739"/>
              <a:gd name="connsiteX13" fmla="*/ 3547330 w 4775737"/>
              <a:gd name="connsiteY13" fmla="*/ 298522 h 1403739"/>
              <a:gd name="connsiteX14" fmla="*/ 3638770 w 4775737"/>
              <a:gd name="connsiteY14" fmla="*/ 176602 h 1403739"/>
              <a:gd name="connsiteX15" fmla="*/ 3753070 w 4775737"/>
              <a:gd name="connsiteY15" fmla="*/ 207082 h 1403739"/>
              <a:gd name="connsiteX16" fmla="*/ 4002540 w 4775737"/>
              <a:gd name="connsiteY16" fmla="*/ 144591 h 1403739"/>
              <a:gd name="connsiteX17" fmla="*/ 4303274 w 4775737"/>
              <a:gd name="connsiteY17" fmla="*/ 269771 h 1403739"/>
              <a:gd name="connsiteX18" fmla="*/ 4685249 w 4775737"/>
              <a:gd name="connsiteY18" fmla="*/ 323922 h 1403739"/>
              <a:gd name="connsiteX19" fmla="*/ 4775737 w 4775737"/>
              <a:gd name="connsiteY19" fmla="*/ 1403739 h 1403739"/>
              <a:gd name="connsiteX20" fmla="*/ 53559 w 4775737"/>
              <a:gd name="connsiteY20" fmla="*/ 1363734 h 1403739"/>
              <a:gd name="connsiteX21" fmla="*/ 537429 w 4775737"/>
              <a:gd name="connsiteY21" fmla="*/ 613482 h 1403739"/>
              <a:gd name="connsiteX0" fmla="*/ 537429 w 4775737"/>
              <a:gd name="connsiteY0" fmla="*/ 621243 h 1411500"/>
              <a:gd name="connsiteX1" fmla="*/ 574578 w 4775737"/>
              <a:gd name="connsiteY1" fmla="*/ 518214 h 1411500"/>
              <a:gd name="connsiteX2" fmla="*/ 639823 w 4775737"/>
              <a:gd name="connsiteY2" fmla="*/ 372481 h 1411500"/>
              <a:gd name="connsiteX3" fmla="*/ 773650 w 4775737"/>
              <a:gd name="connsiteY3" fmla="*/ 397723 h 1411500"/>
              <a:gd name="connsiteX4" fmla="*/ 1253710 w 4775737"/>
              <a:gd name="connsiteY4" fmla="*/ 687283 h 1411500"/>
              <a:gd name="connsiteX5" fmla="*/ 1413730 w 4775737"/>
              <a:gd name="connsiteY5" fmla="*/ 588223 h 1411500"/>
              <a:gd name="connsiteX6" fmla="*/ 2122390 w 4775737"/>
              <a:gd name="connsiteY6" fmla="*/ 542503 h 1411500"/>
              <a:gd name="connsiteX7" fmla="*/ 2190970 w 4775737"/>
              <a:gd name="connsiteY7" fmla="*/ 443443 h 1411500"/>
              <a:gd name="connsiteX8" fmla="*/ 2282410 w 4775737"/>
              <a:gd name="connsiteY8" fmla="*/ 291043 h 1411500"/>
              <a:gd name="connsiteX9" fmla="*/ 2389090 w 4775737"/>
              <a:gd name="connsiteY9" fmla="*/ 207223 h 1411500"/>
              <a:gd name="connsiteX10" fmla="*/ 2516249 w 4775737"/>
              <a:gd name="connsiteY10" fmla="*/ 237228 h 1411500"/>
              <a:gd name="connsiteX11" fmla="*/ 2663410 w 4775737"/>
              <a:gd name="connsiteY11" fmla="*/ 298663 h 1411500"/>
              <a:gd name="connsiteX12" fmla="*/ 3478750 w 4775737"/>
              <a:gd name="connsiteY12" fmla="*/ 405343 h 1411500"/>
              <a:gd name="connsiteX13" fmla="*/ 3547330 w 4775737"/>
              <a:gd name="connsiteY13" fmla="*/ 306283 h 1411500"/>
              <a:gd name="connsiteX14" fmla="*/ 3638770 w 4775737"/>
              <a:gd name="connsiteY14" fmla="*/ 184363 h 1411500"/>
              <a:gd name="connsiteX15" fmla="*/ 3753070 w 4775737"/>
              <a:gd name="connsiteY15" fmla="*/ 214843 h 1411500"/>
              <a:gd name="connsiteX16" fmla="*/ 4002540 w 4775737"/>
              <a:gd name="connsiteY16" fmla="*/ 152352 h 1411500"/>
              <a:gd name="connsiteX17" fmla="*/ 4303274 w 4775737"/>
              <a:gd name="connsiteY17" fmla="*/ 277532 h 1411500"/>
              <a:gd name="connsiteX18" fmla="*/ 4743725 w 4775737"/>
              <a:gd name="connsiteY18" fmla="*/ 300388 h 1411500"/>
              <a:gd name="connsiteX19" fmla="*/ 4775737 w 4775737"/>
              <a:gd name="connsiteY19" fmla="*/ 1411500 h 1411500"/>
              <a:gd name="connsiteX20" fmla="*/ 53559 w 4775737"/>
              <a:gd name="connsiteY20" fmla="*/ 1371495 h 1411500"/>
              <a:gd name="connsiteX21" fmla="*/ 537429 w 4775737"/>
              <a:gd name="connsiteY21" fmla="*/ 621243 h 1411500"/>
              <a:gd name="connsiteX0" fmla="*/ 537429 w 4775737"/>
              <a:gd name="connsiteY0" fmla="*/ 637937 h 1428194"/>
              <a:gd name="connsiteX1" fmla="*/ 574578 w 4775737"/>
              <a:gd name="connsiteY1" fmla="*/ 534908 h 1428194"/>
              <a:gd name="connsiteX2" fmla="*/ 639823 w 4775737"/>
              <a:gd name="connsiteY2" fmla="*/ 389175 h 1428194"/>
              <a:gd name="connsiteX3" fmla="*/ 773650 w 4775737"/>
              <a:gd name="connsiteY3" fmla="*/ 414417 h 1428194"/>
              <a:gd name="connsiteX4" fmla="*/ 1253710 w 4775737"/>
              <a:gd name="connsiteY4" fmla="*/ 703977 h 1428194"/>
              <a:gd name="connsiteX5" fmla="*/ 1413730 w 4775737"/>
              <a:gd name="connsiteY5" fmla="*/ 604917 h 1428194"/>
              <a:gd name="connsiteX6" fmla="*/ 2122390 w 4775737"/>
              <a:gd name="connsiteY6" fmla="*/ 559197 h 1428194"/>
              <a:gd name="connsiteX7" fmla="*/ 2190970 w 4775737"/>
              <a:gd name="connsiteY7" fmla="*/ 460137 h 1428194"/>
              <a:gd name="connsiteX8" fmla="*/ 2282410 w 4775737"/>
              <a:gd name="connsiteY8" fmla="*/ 307737 h 1428194"/>
              <a:gd name="connsiteX9" fmla="*/ 2389090 w 4775737"/>
              <a:gd name="connsiteY9" fmla="*/ 223917 h 1428194"/>
              <a:gd name="connsiteX10" fmla="*/ 2516249 w 4775737"/>
              <a:gd name="connsiteY10" fmla="*/ 253922 h 1428194"/>
              <a:gd name="connsiteX11" fmla="*/ 2663410 w 4775737"/>
              <a:gd name="connsiteY11" fmla="*/ 315357 h 1428194"/>
              <a:gd name="connsiteX12" fmla="*/ 3478750 w 4775737"/>
              <a:gd name="connsiteY12" fmla="*/ 422037 h 1428194"/>
              <a:gd name="connsiteX13" fmla="*/ 3547330 w 4775737"/>
              <a:gd name="connsiteY13" fmla="*/ 322977 h 1428194"/>
              <a:gd name="connsiteX14" fmla="*/ 3638770 w 4775737"/>
              <a:gd name="connsiteY14" fmla="*/ 201057 h 1428194"/>
              <a:gd name="connsiteX15" fmla="*/ 3753070 w 4775737"/>
              <a:gd name="connsiteY15" fmla="*/ 231537 h 1428194"/>
              <a:gd name="connsiteX16" fmla="*/ 4002540 w 4775737"/>
              <a:gd name="connsiteY16" fmla="*/ 169046 h 1428194"/>
              <a:gd name="connsiteX17" fmla="*/ 4303274 w 4775737"/>
              <a:gd name="connsiteY17" fmla="*/ 294226 h 1428194"/>
              <a:gd name="connsiteX18" fmla="*/ 4743725 w 4775737"/>
              <a:gd name="connsiteY18" fmla="*/ 317082 h 1428194"/>
              <a:gd name="connsiteX19" fmla="*/ 4775737 w 4775737"/>
              <a:gd name="connsiteY19" fmla="*/ 1428194 h 1428194"/>
              <a:gd name="connsiteX20" fmla="*/ 53559 w 4775737"/>
              <a:gd name="connsiteY20" fmla="*/ 1388189 h 1428194"/>
              <a:gd name="connsiteX21" fmla="*/ 537429 w 4775737"/>
              <a:gd name="connsiteY21" fmla="*/ 637937 h 1428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775737" h="1428194">
                <a:moveTo>
                  <a:pt x="537429" y="637937"/>
                </a:moveTo>
                <a:cubicBezTo>
                  <a:pt x="462181" y="558191"/>
                  <a:pt x="521238" y="540835"/>
                  <a:pt x="574578" y="534908"/>
                </a:cubicBezTo>
                <a:cubicBezTo>
                  <a:pt x="479805" y="548878"/>
                  <a:pt x="458372" y="184705"/>
                  <a:pt x="639823" y="389175"/>
                </a:cubicBezTo>
                <a:cubicBezTo>
                  <a:pt x="663477" y="369648"/>
                  <a:pt x="723803" y="67231"/>
                  <a:pt x="773650" y="414417"/>
                </a:cubicBezTo>
                <a:cubicBezTo>
                  <a:pt x="936210" y="406797"/>
                  <a:pt x="1091150" y="711597"/>
                  <a:pt x="1253710" y="703977"/>
                </a:cubicBezTo>
                <a:cubicBezTo>
                  <a:pt x="1324830" y="693817"/>
                  <a:pt x="1218785" y="593646"/>
                  <a:pt x="1413730" y="604917"/>
                </a:cubicBezTo>
                <a:cubicBezTo>
                  <a:pt x="1492787" y="446167"/>
                  <a:pt x="1859976" y="525065"/>
                  <a:pt x="2122390" y="559197"/>
                </a:cubicBezTo>
                <a:cubicBezTo>
                  <a:pt x="2051587" y="560943"/>
                  <a:pt x="1914110" y="279797"/>
                  <a:pt x="2190970" y="460137"/>
                </a:cubicBezTo>
                <a:cubicBezTo>
                  <a:pt x="2249390" y="455057"/>
                  <a:pt x="1997771" y="300910"/>
                  <a:pt x="2282410" y="307737"/>
                </a:cubicBezTo>
                <a:cubicBezTo>
                  <a:pt x="2150488" y="281543"/>
                  <a:pt x="2285268" y="-23733"/>
                  <a:pt x="2389090" y="223917"/>
                </a:cubicBezTo>
                <a:cubicBezTo>
                  <a:pt x="2444970" y="204867"/>
                  <a:pt x="2527679" y="31514"/>
                  <a:pt x="2516249" y="253922"/>
                </a:cubicBezTo>
                <a:cubicBezTo>
                  <a:pt x="2652457" y="223919"/>
                  <a:pt x="2634200" y="251063"/>
                  <a:pt x="2663410" y="315357"/>
                </a:cubicBezTo>
                <a:cubicBezTo>
                  <a:pt x="2927570" y="317897"/>
                  <a:pt x="3267930" y="320437"/>
                  <a:pt x="3478750" y="422037"/>
                </a:cubicBezTo>
                <a:cubicBezTo>
                  <a:pt x="3539710" y="416957"/>
                  <a:pt x="3349210" y="236617"/>
                  <a:pt x="3547330" y="322977"/>
                </a:cubicBezTo>
                <a:cubicBezTo>
                  <a:pt x="3595590" y="322977"/>
                  <a:pt x="3400010" y="25797"/>
                  <a:pt x="3638770" y="201057"/>
                </a:cubicBezTo>
                <a:cubicBezTo>
                  <a:pt x="3684490" y="203597"/>
                  <a:pt x="3714970" y="-91043"/>
                  <a:pt x="3753070" y="231537"/>
                </a:cubicBezTo>
                <a:cubicBezTo>
                  <a:pt x="3833442" y="235047"/>
                  <a:pt x="3880399" y="123810"/>
                  <a:pt x="4002540" y="169046"/>
                </a:cubicBezTo>
                <a:cubicBezTo>
                  <a:pt x="4102785" y="196864"/>
                  <a:pt x="4219737" y="203818"/>
                  <a:pt x="4303274" y="294226"/>
                </a:cubicBezTo>
                <a:cubicBezTo>
                  <a:pt x="4948531" y="-334484"/>
                  <a:pt x="4708291" y="226011"/>
                  <a:pt x="4743725" y="317082"/>
                </a:cubicBezTo>
                <a:lnTo>
                  <a:pt x="4775737" y="1428194"/>
                </a:lnTo>
                <a:lnTo>
                  <a:pt x="53559" y="1388189"/>
                </a:lnTo>
                <a:cubicBezTo>
                  <a:pt x="-177899" y="424999"/>
                  <a:pt x="407889" y="765784"/>
                  <a:pt x="537429" y="637937"/>
                </a:cubicBezTo>
                <a:close/>
              </a:path>
            </a:pathLst>
          </a:custGeom>
          <a:solidFill>
            <a:srgbClr val="6D9C5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1507CD9-5188-4031-8099-0404EB555926}"/>
              </a:ext>
            </a:extLst>
          </p:cNvPr>
          <p:cNvGrpSpPr/>
          <p:nvPr/>
        </p:nvGrpSpPr>
        <p:grpSpPr>
          <a:xfrm>
            <a:off x="-402377" y="2634693"/>
            <a:ext cx="12864326" cy="4408897"/>
            <a:chOff x="2417397" y="2700613"/>
            <a:chExt cx="7404100" cy="4200566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34C5970-3617-47BF-B99E-C307D3D7F93E}"/>
                </a:ext>
              </a:extLst>
            </p:cNvPr>
            <p:cNvGrpSpPr/>
            <p:nvPr/>
          </p:nvGrpSpPr>
          <p:grpSpPr>
            <a:xfrm>
              <a:off x="2417397" y="2700613"/>
              <a:ext cx="7404100" cy="4200566"/>
              <a:chOff x="2417397" y="2700613"/>
              <a:chExt cx="7404100" cy="420056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573A218-20A9-4F09-B89B-4BE5812163B0}"/>
                  </a:ext>
                </a:extLst>
              </p:cNvPr>
              <p:cNvSpPr/>
              <p:nvPr/>
            </p:nvSpPr>
            <p:spPr>
              <a:xfrm>
                <a:off x="2417397" y="4349856"/>
                <a:ext cx="7404100" cy="2551323"/>
              </a:xfrm>
              <a:custGeom>
                <a:avLst/>
                <a:gdLst>
                  <a:gd name="connsiteX0" fmla="*/ 0 w 2832100"/>
                  <a:gd name="connsiteY0" fmla="*/ 0 h 1003300"/>
                  <a:gd name="connsiteX1" fmla="*/ 2832100 w 2832100"/>
                  <a:gd name="connsiteY1" fmla="*/ 0 h 1003300"/>
                  <a:gd name="connsiteX2" fmla="*/ 2832100 w 2832100"/>
                  <a:gd name="connsiteY2" fmla="*/ 1003300 h 1003300"/>
                  <a:gd name="connsiteX3" fmla="*/ 0 w 2832100"/>
                  <a:gd name="connsiteY3" fmla="*/ 1003300 h 1003300"/>
                  <a:gd name="connsiteX4" fmla="*/ 0 w 2832100"/>
                  <a:gd name="connsiteY4" fmla="*/ 0 h 1003300"/>
                  <a:gd name="connsiteX0" fmla="*/ 0 w 3732213"/>
                  <a:gd name="connsiteY0" fmla="*/ 0 h 1155700"/>
                  <a:gd name="connsiteX1" fmla="*/ 3732213 w 3732213"/>
                  <a:gd name="connsiteY1" fmla="*/ 152400 h 1155700"/>
                  <a:gd name="connsiteX2" fmla="*/ 3732213 w 3732213"/>
                  <a:gd name="connsiteY2" fmla="*/ 1155700 h 1155700"/>
                  <a:gd name="connsiteX3" fmla="*/ 900113 w 3732213"/>
                  <a:gd name="connsiteY3" fmla="*/ 1155700 h 1155700"/>
                  <a:gd name="connsiteX4" fmla="*/ 0 w 3732213"/>
                  <a:gd name="connsiteY4" fmla="*/ 0 h 1155700"/>
                  <a:gd name="connsiteX0" fmla="*/ 0 w 4052253"/>
                  <a:gd name="connsiteY0" fmla="*/ 0 h 1216660"/>
                  <a:gd name="connsiteX1" fmla="*/ 4052253 w 4052253"/>
                  <a:gd name="connsiteY1" fmla="*/ 213360 h 1216660"/>
                  <a:gd name="connsiteX2" fmla="*/ 4052253 w 4052253"/>
                  <a:gd name="connsiteY2" fmla="*/ 1216660 h 1216660"/>
                  <a:gd name="connsiteX3" fmla="*/ 1220153 w 4052253"/>
                  <a:gd name="connsiteY3" fmla="*/ 1216660 h 1216660"/>
                  <a:gd name="connsiteX4" fmla="*/ 0 w 4052253"/>
                  <a:gd name="connsiteY4" fmla="*/ 0 h 1216660"/>
                  <a:gd name="connsiteX0" fmla="*/ 90487 w 4142740"/>
                  <a:gd name="connsiteY0" fmla="*/ 0 h 2138680"/>
                  <a:gd name="connsiteX1" fmla="*/ 4142740 w 4142740"/>
                  <a:gd name="connsiteY1" fmla="*/ 213360 h 2138680"/>
                  <a:gd name="connsiteX2" fmla="*/ 4142740 w 4142740"/>
                  <a:gd name="connsiteY2" fmla="*/ 1216660 h 2138680"/>
                  <a:gd name="connsiteX3" fmla="*/ 0 w 4142740"/>
                  <a:gd name="connsiteY3" fmla="*/ 2138680 h 2138680"/>
                  <a:gd name="connsiteX4" fmla="*/ 90487 w 4142740"/>
                  <a:gd name="connsiteY4" fmla="*/ 0 h 2138680"/>
                  <a:gd name="connsiteX0" fmla="*/ 90487 w 7388860"/>
                  <a:gd name="connsiteY0" fmla="*/ 0 h 2161540"/>
                  <a:gd name="connsiteX1" fmla="*/ 4142740 w 7388860"/>
                  <a:gd name="connsiteY1" fmla="*/ 213360 h 2161540"/>
                  <a:gd name="connsiteX2" fmla="*/ 7388860 w 7388860"/>
                  <a:gd name="connsiteY2" fmla="*/ 2161540 h 2161540"/>
                  <a:gd name="connsiteX3" fmla="*/ 0 w 7388860"/>
                  <a:gd name="connsiteY3" fmla="*/ 2138680 h 2161540"/>
                  <a:gd name="connsiteX4" fmla="*/ 90487 w 7388860"/>
                  <a:gd name="connsiteY4" fmla="*/ 0 h 2161540"/>
                  <a:gd name="connsiteX0" fmla="*/ 90487 w 7404100"/>
                  <a:gd name="connsiteY0" fmla="*/ 0 h 2161540"/>
                  <a:gd name="connsiteX1" fmla="*/ 7404100 w 7404100"/>
                  <a:gd name="connsiteY1" fmla="*/ 30480 h 2161540"/>
                  <a:gd name="connsiteX2" fmla="*/ 7388860 w 7404100"/>
                  <a:gd name="connsiteY2" fmla="*/ 2161540 h 2161540"/>
                  <a:gd name="connsiteX3" fmla="*/ 0 w 7404100"/>
                  <a:gd name="connsiteY3" fmla="*/ 2138680 h 2161540"/>
                  <a:gd name="connsiteX4" fmla="*/ 90487 w 7404100"/>
                  <a:gd name="connsiteY4" fmla="*/ 0 h 2161540"/>
                  <a:gd name="connsiteX0" fmla="*/ 6667 w 7404100"/>
                  <a:gd name="connsiteY0" fmla="*/ 0 h 2146300"/>
                  <a:gd name="connsiteX1" fmla="*/ 7404100 w 7404100"/>
                  <a:gd name="connsiteY1" fmla="*/ 15240 h 2146300"/>
                  <a:gd name="connsiteX2" fmla="*/ 7388860 w 7404100"/>
                  <a:gd name="connsiteY2" fmla="*/ 2146300 h 2146300"/>
                  <a:gd name="connsiteX3" fmla="*/ 0 w 7404100"/>
                  <a:gd name="connsiteY3" fmla="*/ 2123440 h 2146300"/>
                  <a:gd name="connsiteX4" fmla="*/ 6667 w 7404100"/>
                  <a:gd name="connsiteY4" fmla="*/ 0 h 2146300"/>
                  <a:gd name="connsiteX0" fmla="*/ 6667 w 7404100"/>
                  <a:gd name="connsiteY0" fmla="*/ 91440 h 2237740"/>
                  <a:gd name="connsiteX1" fmla="*/ 1331643 w 7404100"/>
                  <a:gd name="connsiteY1" fmla="*/ 0 h 2237740"/>
                  <a:gd name="connsiteX2" fmla="*/ 7404100 w 7404100"/>
                  <a:gd name="connsiteY2" fmla="*/ 106680 h 2237740"/>
                  <a:gd name="connsiteX3" fmla="*/ 7388860 w 7404100"/>
                  <a:gd name="connsiteY3" fmla="*/ 2237740 h 2237740"/>
                  <a:gd name="connsiteX4" fmla="*/ 0 w 7404100"/>
                  <a:gd name="connsiteY4" fmla="*/ 2214880 h 2237740"/>
                  <a:gd name="connsiteX5" fmla="*/ 6667 w 7404100"/>
                  <a:gd name="connsiteY5" fmla="*/ 91440 h 2237740"/>
                  <a:gd name="connsiteX0" fmla="*/ 6667 w 7404100"/>
                  <a:gd name="connsiteY0" fmla="*/ 160020 h 2306320"/>
                  <a:gd name="connsiteX1" fmla="*/ 1331643 w 7404100"/>
                  <a:gd name="connsiteY1" fmla="*/ 68580 h 2306320"/>
                  <a:gd name="connsiteX2" fmla="*/ 1499283 w 7404100"/>
                  <a:gd name="connsiteY2" fmla="*/ 0 h 2306320"/>
                  <a:gd name="connsiteX3" fmla="*/ 7404100 w 7404100"/>
                  <a:gd name="connsiteY3" fmla="*/ 175260 h 2306320"/>
                  <a:gd name="connsiteX4" fmla="*/ 7388860 w 7404100"/>
                  <a:gd name="connsiteY4" fmla="*/ 2306320 h 2306320"/>
                  <a:gd name="connsiteX5" fmla="*/ 0 w 7404100"/>
                  <a:gd name="connsiteY5" fmla="*/ 2283460 h 2306320"/>
                  <a:gd name="connsiteX6" fmla="*/ 6667 w 7404100"/>
                  <a:gd name="connsiteY6" fmla="*/ 160020 h 2306320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7404100 w 7404100"/>
                  <a:gd name="connsiteY4" fmla="*/ 274365 h 2405425"/>
                  <a:gd name="connsiteX5" fmla="*/ 7388860 w 7404100"/>
                  <a:gd name="connsiteY5" fmla="*/ 2405425 h 2405425"/>
                  <a:gd name="connsiteX6" fmla="*/ 0 w 7404100"/>
                  <a:gd name="connsiteY6" fmla="*/ 2382565 h 2405425"/>
                  <a:gd name="connsiteX7" fmla="*/ 6667 w 7404100"/>
                  <a:gd name="connsiteY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7404100 w 7404100"/>
                  <a:gd name="connsiteY5" fmla="*/ 274365 h 2405425"/>
                  <a:gd name="connsiteX6" fmla="*/ 7388860 w 7404100"/>
                  <a:gd name="connsiteY6" fmla="*/ 2405425 h 2405425"/>
                  <a:gd name="connsiteX7" fmla="*/ 0 w 7404100"/>
                  <a:gd name="connsiteY7" fmla="*/ 2382565 h 2405425"/>
                  <a:gd name="connsiteX8" fmla="*/ 6667 w 7404100"/>
                  <a:gd name="connsiteY8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7404100 w 7404100"/>
                  <a:gd name="connsiteY6" fmla="*/ 274365 h 2405425"/>
                  <a:gd name="connsiteX7" fmla="*/ 7388860 w 7404100"/>
                  <a:gd name="connsiteY7" fmla="*/ 2405425 h 2405425"/>
                  <a:gd name="connsiteX8" fmla="*/ 0 w 7404100"/>
                  <a:gd name="connsiteY8" fmla="*/ 2382565 h 2405425"/>
                  <a:gd name="connsiteX9" fmla="*/ 6667 w 7404100"/>
                  <a:gd name="connsiteY9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7404100 w 7404100"/>
                  <a:gd name="connsiteY7" fmla="*/ 274365 h 2405425"/>
                  <a:gd name="connsiteX8" fmla="*/ 7388860 w 7404100"/>
                  <a:gd name="connsiteY8" fmla="*/ 2405425 h 2405425"/>
                  <a:gd name="connsiteX9" fmla="*/ 0 w 7404100"/>
                  <a:gd name="connsiteY9" fmla="*/ 2382565 h 2405425"/>
                  <a:gd name="connsiteX10" fmla="*/ 6667 w 7404100"/>
                  <a:gd name="connsiteY10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7404100 w 7404100"/>
                  <a:gd name="connsiteY8" fmla="*/ 274365 h 2405425"/>
                  <a:gd name="connsiteX9" fmla="*/ 7388860 w 7404100"/>
                  <a:gd name="connsiteY9" fmla="*/ 2405425 h 2405425"/>
                  <a:gd name="connsiteX10" fmla="*/ 0 w 7404100"/>
                  <a:gd name="connsiteY10" fmla="*/ 2382565 h 2405425"/>
                  <a:gd name="connsiteX11" fmla="*/ 6667 w 7404100"/>
                  <a:gd name="connsiteY11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7404100 w 7404100"/>
                  <a:gd name="connsiteY9" fmla="*/ 274365 h 2405425"/>
                  <a:gd name="connsiteX10" fmla="*/ 7388860 w 7404100"/>
                  <a:gd name="connsiteY10" fmla="*/ 2405425 h 2405425"/>
                  <a:gd name="connsiteX11" fmla="*/ 0 w 7404100"/>
                  <a:gd name="connsiteY11" fmla="*/ 2382565 h 2405425"/>
                  <a:gd name="connsiteX12" fmla="*/ 6667 w 7404100"/>
                  <a:gd name="connsiteY12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7404100 w 7404100"/>
                  <a:gd name="connsiteY10" fmla="*/ 274365 h 2405425"/>
                  <a:gd name="connsiteX11" fmla="*/ 7388860 w 7404100"/>
                  <a:gd name="connsiteY11" fmla="*/ 2405425 h 2405425"/>
                  <a:gd name="connsiteX12" fmla="*/ 0 w 7404100"/>
                  <a:gd name="connsiteY12" fmla="*/ 2382565 h 2405425"/>
                  <a:gd name="connsiteX13" fmla="*/ 6667 w 7404100"/>
                  <a:gd name="connsiteY13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7404100 w 7404100"/>
                  <a:gd name="connsiteY11" fmla="*/ 274365 h 2405425"/>
                  <a:gd name="connsiteX12" fmla="*/ 7388860 w 7404100"/>
                  <a:gd name="connsiteY12" fmla="*/ 2405425 h 2405425"/>
                  <a:gd name="connsiteX13" fmla="*/ 0 w 7404100"/>
                  <a:gd name="connsiteY13" fmla="*/ 2382565 h 2405425"/>
                  <a:gd name="connsiteX14" fmla="*/ 6667 w 7404100"/>
                  <a:gd name="connsiteY14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7404100 w 7404100"/>
                  <a:gd name="connsiteY12" fmla="*/ 274365 h 2405425"/>
                  <a:gd name="connsiteX13" fmla="*/ 7388860 w 7404100"/>
                  <a:gd name="connsiteY13" fmla="*/ 2405425 h 2405425"/>
                  <a:gd name="connsiteX14" fmla="*/ 0 w 7404100"/>
                  <a:gd name="connsiteY14" fmla="*/ 2382565 h 2405425"/>
                  <a:gd name="connsiteX15" fmla="*/ 6667 w 7404100"/>
                  <a:gd name="connsiteY15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7404100 w 7404100"/>
                  <a:gd name="connsiteY13" fmla="*/ 274365 h 2405425"/>
                  <a:gd name="connsiteX14" fmla="*/ 7388860 w 7404100"/>
                  <a:gd name="connsiteY14" fmla="*/ 2405425 h 2405425"/>
                  <a:gd name="connsiteX15" fmla="*/ 0 w 7404100"/>
                  <a:gd name="connsiteY15" fmla="*/ 2382565 h 2405425"/>
                  <a:gd name="connsiteX16" fmla="*/ 6667 w 7404100"/>
                  <a:gd name="connsiteY16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385217 h 2531517"/>
                  <a:gd name="connsiteX1" fmla="*/ 1331643 w 7404100"/>
                  <a:gd name="connsiteY1" fmla="*/ 293777 h 2531517"/>
                  <a:gd name="connsiteX2" fmla="*/ 1499283 w 7404100"/>
                  <a:gd name="connsiteY2" fmla="*/ 225197 h 2531517"/>
                  <a:gd name="connsiteX3" fmla="*/ 1765983 w 7404100"/>
                  <a:gd name="connsiteY3" fmla="*/ 126137 h 2531517"/>
                  <a:gd name="connsiteX4" fmla="*/ 1926003 w 7404100"/>
                  <a:gd name="connsiteY4" fmla="*/ 141378 h 2531517"/>
                  <a:gd name="connsiteX5" fmla="*/ 2009823 w 7404100"/>
                  <a:gd name="connsiteY5" fmla="*/ 217578 h 2531517"/>
                  <a:gd name="connsiteX6" fmla="*/ 2131743 w 7404100"/>
                  <a:gd name="connsiteY6" fmla="*/ 240438 h 2531517"/>
                  <a:gd name="connsiteX7" fmla="*/ 2299383 w 7404100"/>
                  <a:gd name="connsiteY7" fmla="*/ 202338 h 2531517"/>
                  <a:gd name="connsiteX8" fmla="*/ 2375583 w 7404100"/>
                  <a:gd name="connsiteY8" fmla="*/ 309018 h 2531517"/>
                  <a:gd name="connsiteX9" fmla="*/ 2512743 w 7404100"/>
                  <a:gd name="connsiteY9" fmla="*/ 362358 h 2531517"/>
                  <a:gd name="connsiteX10" fmla="*/ 2680383 w 7404100"/>
                  <a:gd name="connsiteY10" fmla="*/ 270918 h 2531517"/>
                  <a:gd name="connsiteX11" fmla="*/ 2832783 w 7404100"/>
                  <a:gd name="connsiteY11" fmla="*/ 392838 h 2531517"/>
                  <a:gd name="connsiteX12" fmla="*/ 3015663 w 7404100"/>
                  <a:gd name="connsiteY12" fmla="*/ 476658 h 2531517"/>
                  <a:gd name="connsiteX13" fmla="*/ 3190923 w 7404100"/>
                  <a:gd name="connsiteY13" fmla="*/ 484278 h 2531517"/>
                  <a:gd name="connsiteX14" fmla="*/ 7404100 w 7404100"/>
                  <a:gd name="connsiteY14" fmla="*/ 400457 h 2531517"/>
                  <a:gd name="connsiteX15" fmla="*/ 7388860 w 7404100"/>
                  <a:gd name="connsiteY15" fmla="*/ 2531517 h 2531517"/>
                  <a:gd name="connsiteX16" fmla="*/ 0 w 7404100"/>
                  <a:gd name="connsiteY16" fmla="*/ 2508657 h 2531517"/>
                  <a:gd name="connsiteX17" fmla="*/ 6667 w 7404100"/>
                  <a:gd name="connsiteY17" fmla="*/ 385217 h 2531517"/>
                  <a:gd name="connsiteX0" fmla="*/ 6667 w 7404100"/>
                  <a:gd name="connsiteY0" fmla="*/ 385217 h 2531517"/>
                  <a:gd name="connsiteX1" fmla="*/ 1331643 w 7404100"/>
                  <a:gd name="connsiteY1" fmla="*/ 293777 h 2531517"/>
                  <a:gd name="connsiteX2" fmla="*/ 1499283 w 7404100"/>
                  <a:gd name="connsiteY2" fmla="*/ 225197 h 2531517"/>
                  <a:gd name="connsiteX3" fmla="*/ 1750108 w 7404100"/>
                  <a:gd name="connsiteY3" fmla="*/ 126137 h 2531517"/>
                  <a:gd name="connsiteX4" fmla="*/ 1926003 w 7404100"/>
                  <a:gd name="connsiteY4" fmla="*/ 141378 h 2531517"/>
                  <a:gd name="connsiteX5" fmla="*/ 2009823 w 7404100"/>
                  <a:gd name="connsiteY5" fmla="*/ 217578 h 2531517"/>
                  <a:gd name="connsiteX6" fmla="*/ 2131743 w 7404100"/>
                  <a:gd name="connsiteY6" fmla="*/ 240438 h 2531517"/>
                  <a:gd name="connsiteX7" fmla="*/ 2299383 w 7404100"/>
                  <a:gd name="connsiteY7" fmla="*/ 202338 h 2531517"/>
                  <a:gd name="connsiteX8" fmla="*/ 2375583 w 7404100"/>
                  <a:gd name="connsiteY8" fmla="*/ 309018 h 2531517"/>
                  <a:gd name="connsiteX9" fmla="*/ 2512743 w 7404100"/>
                  <a:gd name="connsiteY9" fmla="*/ 362358 h 2531517"/>
                  <a:gd name="connsiteX10" fmla="*/ 2680383 w 7404100"/>
                  <a:gd name="connsiteY10" fmla="*/ 270918 h 2531517"/>
                  <a:gd name="connsiteX11" fmla="*/ 2832783 w 7404100"/>
                  <a:gd name="connsiteY11" fmla="*/ 392838 h 2531517"/>
                  <a:gd name="connsiteX12" fmla="*/ 3015663 w 7404100"/>
                  <a:gd name="connsiteY12" fmla="*/ 476658 h 2531517"/>
                  <a:gd name="connsiteX13" fmla="*/ 3190923 w 7404100"/>
                  <a:gd name="connsiteY13" fmla="*/ 484278 h 2531517"/>
                  <a:gd name="connsiteX14" fmla="*/ 7404100 w 7404100"/>
                  <a:gd name="connsiteY14" fmla="*/ 400457 h 2531517"/>
                  <a:gd name="connsiteX15" fmla="*/ 7388860 w 7404100"/>
                  <a:gd name="connsiteY15" fmla="*/ 2531517 h 2531517"/>
                  <a:gd name="connsiteX16" fmla="*/ 0 w 7404100"/>
                  <a:gd name="connsiteY16" fmla="*/ 2508657 h 2531517"/>
                  <a:gd name="connsiteX17" fmla="*/ 6667 w 7404100"/>
                  <a:gd name="connsiteY17" fmla="*/ 385217 h 2531517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65523 w 7404100"/>
                  <a:gd name="connsiteY13" fmla="*/ 526309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65523 w 7404100"/>
                  <a:gd name="connsiteY13" fmla="*/ 526309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78223 w 7404100"/>
                  <a:gd name="connsiteY13" fmla="*/ 539009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404100" h="2551323">
                    <a:moveTo>
                      <a:pt x="6667" y="405023"/>
                    </a:moveTo>
                    <a:cubicBezTo>
                      <a:pt x="458486" y="402483"/>
                      <a:pt x="721074" y="195473"/>
                      <a:pt x="1331643" y="313583"/>
                    </a:cubicBezTo>
                    <a:cubicBezTo>
                      <a:pt x="1158288" y="59583"/>
                      <a:pt x="1434513" y="184678"/>
                      <a:pt x="1499283" y="245003"/>
                    </a:cubicBezTo>
                    <a:cubicBezTo>
                      <a:pt x="1466898" y="-193782"/>
                      <a:pt x="1750743" y="76728"/>
                      <a:pt x="1750108" y="145943"/>
                    </a:cubicBezTo>
                    <a:cubicBezTo>
                      <a:pt x="1833928" y="-127107"/>
                      <a:pt x="1975533" y="84984"/>
                      <a:pt x="1926003" y="161184"/>
                    </a:cubicBezTo>
                    <a:cubicBezTo>
                      <a:pt x="2018713" y="148484"/>
                      <a:pt x="1948863" y="237384"/>
                      <a:pt x="2009823" y="237384"/>
                    </a:cubicBezTo>
                    <a:cubicBezTo>
                      <a:pt x="2058083" y="237384"/>
                      <a:pt x="2083483" y="260244"/>
                      <a:pt x="2131743" y="260244"/>
                    </a:cubicBezTo>
                    <a:cubicBezTo>
                      <a:pt x="2187623" y="257704"/>
                      <a:pt x="2243503" y="224684"/>
                      <a:pt x="2299383" y="222144"/>
                    </a:cubicBezTo>
                    <a:cubicBezTo>
                      <a:pt x="2357803" y="222144"/>
                      <a:pt x="2317163" y="328824"/>
                      <a:pt x="2375583" y="328824"/>
                    </a:cubicBezTo>
                    <a:cubicBezTo>
                      <a:pt x="2431463" y="328824"/>
                      <a:pt x="2456863" y="382164"/>
                      <a:pt x="2512743" y="382164"/>
                    </a:cubicBezTo>
                    <a:cubicBezTo>
                      <a:pt x="2480358" y="156739"/>
                      <a:pt x="2627043" y="249449"/>
                      <a:pt x="2680383" y="290724"/>
                    </a:cubicBezTo>
                    <a:cubicBezTo>
                      <a:pt x="2841673" y="90699"/>
                      <a:pt x="2858818" y="371369"/>
                      <a:pt x="2797858" y="412644"/>
                    </a:cubicBezTo>
                    <a:cubicBezTo>
                      <a:pt x="2922953" y="387244"/>
                      <a:pt x="2944543" y="496464"/>
                      <a:pt x="3015663" y="496464"/>
                    </a:cubicBezTo>
                    <a:cubicBezTo>
                      <a:pt x="3082338" y="358669"/>
                      <a:pt x="3102023" y="546629"/>
                      <a:pt x="3178223" y="539009"/>
                    </a:cubicBezTo>
                    <a:cubicBezTo>
                      <a:pt x="4217490" y="403119"/>
                      <a:pt x="6982688" y="97683"/>
                      <a:pt x="7404100" y="420263"/>
                    </a:cubicBezTo>
                    <a:lnTo>
                      <a:pt x="7388860" y="2551323"/>
                    </a:lnTo>
                    <a:lnTo>
                      <a:pt x="0" y="2528463"/>
                    </a:lnTo>
                    <a:cubicBezTo>
                      <a:pt x="2222" y="1820650"/>
                      <a:pt x="4445" y="1112836"/>
                      <a:pt x="6667" y="405023"/>
                    </a:cubicBezTo>
                    <a:close/>
                  </a:path>
                </a:pathLst>
              </a:custGeom>
              <a:solidFill>
                <a:srgbClr val="9BE37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Rectangle 15">
                <a:extLst>
                  <a:ext uri="{FF2B5EF4-FFF2-40B4-BE49-F238E27FC236}">
                    <a16:creationId xmlns:a16="http://schemas.microsoft.com/office/drawing/2014/main" id="{038DFCF0-4E45-4437-AAB5-4665C028FDE6}"/>
                  </a:ext>
                </a:extLst>
              </p:cNvPr>
              <p:cNvSpPr/>
              <p:nvPr/>
            </p:nvSpPr>
            <p:spPr>
              <a:xfrm>
                <a:off x="5489513" y="2700613"/>
                <a:ext cx="923364" cy="2295234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469686"/>
                  <a:gd name="connsiteY0" fmla="*/ 363954 h 2884249"/>
                  <a:gd name="connsiteX1" fmla="*/ 699955 w 1469686"/>
                  <a:gd name="connsiteY1" fmla="*/ 1236522 h 2884249"/>
                  <a:gd name="connsiteX2" fmla="*/ 813008 w 1469686"/>
                  <a:gd name="connsiteY2" fmla="*/ 0 h 2884249"/>
                  <a:gd name="connsiteX3" fmla="*/ 1071777 w 1469686"/>
                  <a:gd name="connsiteY3" fmla="*/ 85658 h 2884249"/>
                  <a:gd name="connsiteX4" fmla="*/ 1469686 w 1469686"/>
                  <a:gd name="connsiteY4" fmla="*/ 2728892 h 2884249"/>
                  <a:gd name="connsiteX5" fmla="*/ 602031 w 1469686"/>
                  <a:gd name="connsiteY5" fmla="*/ 2663276 h 2884249"/>
                  <a:gd name="connsiteX6" fmla="*/ 559 w 1469686"/>
                  <a:gd name="connsiteY6" fmla="*/ 363954 h 2884249"/>
                  <a:gd name="connsiteX0" fmla="*/ 559 w 1469686"/>
                  <a:gd name="connsiteY0" fmla="*/ 363954 h 2907556"/>
                  <a:gd name="connsiteX1" fmla="*/ 699955 w 1469686"/>
                  <a:gd name="connsiteY1" fmla="*/ 1236522 h 2907556"/>
                  <a:gd name="connsiteX2" fmla="*/ 813008 w 1469686"/>
                  <a:gd name="connsiteY2" fmla="*/ 0 h 2907556"/>
                  <a:gd name="connsiteX3" fmla="*/ 1071777 w 1469686"/>
                  <a:gd name="connsiteY3" fmla="*/ 85658 h 2907556"/>
                  <a:gd name="connsiteX4" fmla="*/ 1469686 w 1469686"/>
                  <a:gd name="connsiteY4" fmla="*/ 2728892 h 2907556"/>
                  <a:gd name="connsiteX5" fmla="*/ 724978 w 1469686"/>
                  <a:gd name="connsiteY5" fmla="*/ 2757423 h 2907556"/>
                  <a:gd name="connsiteX6" fmla="*/ 559 w 1469686"/>
                  <a:gd name="connsiteY6" fmla="*/ 363954 h 2907556"/>
                  <a:gd name="connsiteX0" fmla="*/ 559 w 1469686"/>
                  <a:gd name="connsiteY0" fmla="*/ 363954 h 2942178"/>
                  <a:gd name="connsiteX1" fmla="*/ 699955 w 1469686"/>
                  <a:gd name="connsiteY1" fmla="*/ 1236522 h 2942178"/>
                  <a:gd name="connsiteX2" fmla="*/ 813008 w 1469686"/>
                  <a:gd name="connsiteY2" fmla="*/ 0 h 2942178"/>
                  <a:gd name="connsiteX3" fmla="*/ 1071777 w 1469686"/>
                  <a:gd name="connsiteY3" fmla="*/ 85658 h 2942178"/>
                  <a:gd name="connsiteX4" fmla="*/ 1469686 w 1469686"/>
                  <a:gd name="connsiteY4" fmla="*/ 2775966 h 2942178"/>
                  <a:gd name="connsiteX5" fmla="*/ 724978 w 1469686"/>
                  <a:gd name="connsiteY5" fmla="*/ 2757423 h 2942178"/>
                  <a:gd name="connsiteX6" fmla="*/ 559 w 1469686"/>
                  <a:gd name="connsiteY6" fmla="*/ 363954 h 2942178"/>
                  <a:gd name="connsiteX0" fmla="*/ 559 w 1469686"/>
                  <a:gd name="connsiteY0" fmla="*/ 363954 h 2916034"/>
                  <a:gd name="connsiteX1" fmla="*/ 699955 w 1469686"/>
                  <a:gd name="connsiteY1" fmla="*/ 1236522 h 2916034"/>
                  <a:gd name="connsiteX2" fmla="*/ 813008 w 1469686"/>
                  <a:gd name="connsiteY2" fmla="*/ 0 h 2916034"/>
                  <a:gd name="connsiteX3" fmla="*/ 1071777 w 1469686"/>
                  <a:gd name="connsiteY3" fmla="*/ 85658 h 2916034"/>
                  <a:gd name="connsiteX4" fmla="*/ 1469686 w 1469686"/>
                  <a:gd name="connsiteY4" fmla="*/ 2775966 h 2916034"/>
                  <a:gd name="connsiteX5" fmla="*/ 443955 w 1469686"/>
                  <a:gd name="connsiteY5" fmla="*/ 2631894 h 2916034"/>
                  <a:gd name="connsiteX6" fmla="*/ 559 w 1469686"/>
                  <a:gd name="connsiteY6" fmla="*/ 363954 h 2916034"/>
                  <a:gd name="connsiteX0" fmla="*/ 559 w 1223792"/>
                  <a:gd name="connsiteY0" fmla="*/ 363954 h 2828562"/>
                  <a:gd name="connsiteX1" fmla="*/ 699955 w 1223792"/>
                  <a:gd name="connsiteY1" fmla="*/ 1236522 h 2828562"/>
                  <a:gd name="connsiteX2" fmla="*/ 813008 w 1223792"/>
                  <a:gd name="connsiteY2" fmla="*/ 0 h 2828562"/>
                  <a:gd name="connsiteX3" fmla="*/ 1071777 w 1223792"/>
                  <a:gd name="connsiteY3" fmla="*/ 85658 h 2828562"/>
                  <a:gd name="connsiteX4" fmla="*/ 1223792 w 1223792"/>
                  <a:gd name="connsiteY4" fmla="*/ 2666129 h 2828562"/>
                  <a:gd name="connsiteX5" fmla="*/ 443955 w 1223792"/>
                  <a:gd name="connsiteY5" fmla="*/ 2631894 h 2828562"/>
                  <a:gd name="connsiteX6" fmla="*/ 559 w 1223792"/>
                  <a:gd name="connsiteY6" fmla="*/ 363954 h 2828562"/>
                  <a:gd name="connsiteX0" fmla="*/ 559 w 1223792"/>
                  <a:gd name="connsiteY0" fmla="*/ 363954 h 2717644"/>
                  <a:gd name="connsiteX1" fmla="*/ 699955 w 1223792"/>
                  <a:gd name="connsiteY1" fmla="*/ 1236522 h 2717644"/>
                  <a:gd name="connsiteX2" fmla="*/ 813008 w 1223792"/>
                  <a:gd name="connsiteY2" fmla="*/ 0 h 2717644"/>
                  <a:gd name="connsiteX3" fmla="*/ 1071777 w 1223792"/>
                  <a:gd name="connsiteY3" fmla="*/ 85658 h 2717644"/>
                  <a:gd name="connsiteX4" fmla="*/ 1223792 w 1223792"/>
                  <a:gd name="connsiteY4" fmla="*/ 2666129 h 2717644"/>
                  <a:gd name="connsiteX5" fmla="*/ 443955 w 1223792"/>
                  <a:gd name="connsiteY5" fmla="*/ 2631894 h 2717644"/>
                  <a:gd name="connsiteX6" fmla="*/ 559 w 1223792"/>
                  <a:gd name="connsiteY6" fmla="*/ 363954 h 2717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3792" h="2717644">
                    <a:moveTo>
                      <a:pt x="559" y="363954"/>
                    </a:moveTo>
                    <a:cubicBezTo>
                      <a:pt x="-21528" y="-56986"/>
                      <a:pt x="618233" y="1251983"/>
                      <a:pt x="699955" y="1236522"/>
                    </a:cubicBezTo>
                    <a:cubicBezTo>
                      <a:pt x="789758" y="930530"/>
                      <a:pt x="716193" y="30922"/>
                      <a:pt x="813008" y="0"/>
                    </a:cubicBezTo>
                    <a:lnTo>
                      <a:pt x="1071777" y="85658"/>
                    </a:lnTo>
                    <a:cubicBezTo>
                      <a:pt x="797898" y="1285347"/>
                      <a:pt x="1044089" y="2378798"/>
                      <a:pt x="1223792" y="2666129"/>
                    </a:cubicBezTo>
                    <a:cubicBezTo>
                      <a:pt x="697933" y="2798761"/>
                      <a:pt x="699774" y="2633608"/>
                      <a:pt x="443955" y="2631894"/>
                    </a:cubicBezTo>
                    <a:cubicBezTo>
                      <a:pt x="443579" y="1633736"/>
                      <a:pt x="614577" y="1263261"/>
                      <a:pt x="559" y="363954"/>
                    </a:cubicBezTo>
                    <a:close/>
                  </a:path>
                </a:pathLst>
              </a:custGeom>
              <a:solidFill>
                <a:srgbClr val="BE896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81D3BC4-B4F6-4E05-88BE-F6BA2B990F26}"/>
                </a:ext>
              </a:extLst>
            </p:cNvPr>
            <p:cNvSpPr/>
            <p:nvPr/>
          </p:nvSpPr>
          <p:spPr>
            <a:xfrm rot="1020392">
              <a:off x="5588233" y="4735175"/>
              <a:ext cx="1270000" cy="558431"/>
            </a:xfrm>
            <a:custGeom>
              <a:avLst/>
              <a:gdLst>
                <a:gd name="connsiteX0" fmla="*/ 0 w 1270000"/>
                <a:gd name="connsiteY0" fmla="*/ 177800 h 177800"/>
                <a:gd name="connsiteX1" fmla="*/ 1270000 w 1270000"/>
                <a:gd name="connsiteY1" fmla="*/ 0 h 177800"/>
                <a:gd name="connsiteX2" fmla="*/ 1270000 w 1270000"/>
                <a:gd name="connsiteY2" fmla="*/ 0 h 177800"/>
                <a:gd name="connsiteX0" fmla="*/ 0 w 1270000"/>
                <a:gd name="connsiteY0" fmla="*/ 177800 h 177800"/>
                <a:gd name="connsiteX1" fmla="*/ 1270000 w 1270000"/>
                <a:gd name="connsiteY1" fmla="*/ 0 h 177800"/>
                <a:gd name="connsiteX2" fmla="*/ 1270000 w 1270000"/>
                <a:gd name="connsiteY2" fmla="*/ 0 h 177800"/>
                <a:gd name="connsiteX0" fmla="*/ 0 w 1270000"/>
                <a:gd name="connsiteY0" fmla="*/ 190544 h 190544"/>
                <a:gd name="connsiteX1" fmla="*/ 1270000 w 1270000"/>
                <a:gd name="connsiteY1" fmla="*/ 12744 h 190544"/>
                <a:gd name="connsiteX2" fmla="*/ 1270000 w 1270000"/>
                <a:gd name="connsiteY2" fmla="*/ 12744 h 190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000" h="190544">
                  <a:moveTo>
                    <a:pt x="0" y="190544"/>
                  </a:moveTo>
                  <a:cubicBezTo>
                    <a:pt x="626533" y="-40173"/>
                    <a:pt x="1049867" y="-4189"/>
                    <a:pt x="1270000" y="12744"/>
                  </a:cubicBezTo>
                  <a:lnTo>
                    <a:pt x="1270000" y="12744"/>
                  </a:lnTo>
                </a:path>
              </a:pathLst>
            </a:custGeom>
            <a:solidFill>
              <a:srgbClr val="9BE37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AEB560A-8E87-4986-B138-86D8B443B835}"/>
              </a:ext>
            </a:extLst>
          </p:cNvPr>
          <p:cNvGrpSpPr/>
          <p:nvPr/>
        </p:nvGrpSpPr>
        <p:grpSpPr>
          <a:xfrm>
            <a:off x="-1347846" y="-596776"/>
            <a:ext cx="14755259" cy="7890496"/>
            <a:chOff x="1873230" y="-378162"/>
            <a:chExt cx="8492432" cy="7517649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81CC3BA-61B1-4CBE-8800-114628F31973}"/>
                </a:ext>
              </a:extLst>
            </p:cNvPr>
            <p:cNvGrpSpPr/>
            <p:nvPr/>
          </p:nvGrpSpPr>
          <p:grpSpPr>
            <a:xfrm>
              <a:off x="2122376" y="-378162"/>
              <a:ext cx="7740456" cy="5809824"/>
              <a:chOff x="2122376" y="-378162"/>
              <a:chExt cx="7740456" cy="5809824"/>
            </a:xfrm>
          </p:grpSpPr>
          <p:sp>
            <p:nvSpPr>
              <p:cNvPr id="72" name="Rectangle 15">
                <a:extLst>
                  <a:ext uri="{FF2B5EF4-FFF2-40B4-BE49-F238E27FC236}">
                    <a16:creationId xmlns:a16="http://schemas.microsoft.com/office/drawing/2014/main" id="{F43A14E6-005A-4379-9AF5-CFF1F339C912}"/>
                  </a:ext>
                </a:extLst>
              </p:cNvPr>
              <p:cNvSpPr/>
              <p:nvPr/>
            </p:nvSpPr>
            <p:spPr>
              <a:xfrm rot="633146">
                <a:off x="3130044" y="2602065"/>
                <a:ext cx="1592633" cy="2663418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92633" h="2663418">
                    <a:moveTo>
                      <a:pt x="559" y="363954"/>
                    </a:moveTo>
                    <a:cubicBezTo>
                      <a:pt x="-21528" y="-56986"/>
                      <a:pt x="618233" y="1251983"/>
                      <a:pt x="699955" y="1236522"/>
                    </a:cubicBezTo>
                    <a:cubicBezTo>
                      <a:pt x="789758" y="930530"/>
                      <a:pt x="716193" y="30922"/>
                      <a:pt x="813008" y="0"/>
                    </a:cubicBezTo>
                    <a:lnTo>
                      <a:pt x="1071777" y="85658"/>
                    </a:lnTo>
                    <a:cubicBezTo>
                      <a:pt x="797898" y="1285347"/>
                      <a:pt x="1412930" y="1986520"/>
                      <a:pt x="1592633" y="2273851"/>
                    </a:cubicBezTo>
                    <a:cubicBezTo>
                      <a:pt x="1066774" y="2657540"/>
                      <a:pt x="857850" y="2664990"/>
                      <a:pt x="602031" y="2663276"/>
                    </a:cubicBezTo>
                    <a:cubicBezTo>
                      <a:pt x="601655" y="1665118"/>
                      <a:pt x="614577" y="1263261"/>
                      <a:pt x="559" y="363954"/>
                    </a:cubicBezTo>
                    <a:close/>
                  </a:path>
                </a:pathLst>
              </a:custGeom>
              <a:solidFill>
                <a:srgbClr val="9E6F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1398109-8D41-414A-AAF5-6E91FF5294C4}"/>
                  </a:ext>
                </a:extLst>
              </p:cNvPr>
              <p:cNvSpPr/>
              <p:nvPr/>
            </p:nvSpPr>
            <p:spPr>
              <a:xfrm>
                <a:off x="5883250" y="2822713"/>
                <a:ext cx="1482750" cy="2512390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2750" h="2512390">
                    <a:moveTo>
                      <a:pt x="715" y="318052"/>
                    </a:moveTo>
                    <a:cubicBezTo>
                      <a:pt x="-21372" y="-102888"/>
                      <a:pt x="475585" y="863600"/>
                      <a:pt x="557307" y="848139"/>
                    </a:cubicBezTo>
                    <a:cubicBezTo>
                      <a:pt x="639029" y="832678"/>
                      <a:pt x="606265" y="30922"/>
                      <a:pt x="703080" y="0"/>
                    </a:cubicBezTo>
                    <a:lnTo>
                      <a:pt x="1071933" y="39756"/>
                    </a:lnTo>
                    <a:cubicBezTo>
                      <a:pt x="798054" y="1239445"/>
                      <a:pt x="1292802" y="1962058"/>
                      <a:pt x="1482750" y="2446129"/>
                    </a:cubicBezTo>
                    <a:lnTo>
                      <a:pt x="544054" y="2512390"/>
                    </a:lnTo>
                    <a:cubicBezTo>
                      <a:pt x="658906" y="1652840"/>
                      <a:pt x="614733" y="1217359"/>
                      <a:pt x="715" y="318052"/>
                    </a:cubicBezTo>
                    <a:close/>
                  </a:path>
                </a:pathLst>
              </a:custGeom>
              <a:solidFill>
                <a:srgbClr val="9E6F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Rectangle 15">
                <a:extLst>
                  <a:ext uri="{FF2B5EF4-FFF2-40B4-BE49-F238E27FC236}">
                    <a16:creationId xmlns:a16="http://schemas.microsoft.com/office/drawing/2014/main" id="{6B46E781-6F8D-4BEC-8708-A89A5E427C43}"/>
                  </a:ext>
                </a:extLst>
              </p:cNvPr>
              <p:cNvSpPr/>
              <p:nvPr/>
            </p:nvSpPr>
            <p:spPr>
              <a:xfrm rot="1358082">
                <a:off x="7178205" y="2768244"/>
                <a:ext cx="1592633" cy="2663418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92633" h="2663418">
                    <a:moveTo>
                      <a:pt x="559" y="363954"/>
                    </a:moveTo>
                    <a:cubicBezTo>
                      <a:pt x="-21528" y="-56986"/>
                      <a:pt x="618233" y="1251983"/>
                      <a:pt x="699955" y="1236522"/>
                    </a:cubicBezTo>
                    <a:cubicBezTo>
                      <a:pt x="789758" y="930530"/>
                      <a:pt x="716193" y="30922"/>
                      <a:pt x="813008" y="0"/>
                    </a:cubicBezTo>
                    <a:lnTo>
                      <a:pt x="1071777" y="85658"/>
                    </a:lnTo>
                    <a:cubicBezTo>
                      <a:pt x="797898" y="1285347"/>
                      <a:pt x="1412930" y="1986520"/>
                      <a:pt x="1592633" y="2273851"/>
                    </a:cubicBezTo>
                    <a:cubicBezTo>
                      <a:pt x="1066774" y="2657540"/>
                      <a:pt x="857850" y="2664990"/>
                      <a:pt x="602031" y="2663276"/>
                    </a:cubicBezTo>
                    <a:cubicBezTo>
                      <a:pt x="601655" y="1665118"/>
                      <a:pt x="614577" y="1263261"/>
                      <a:pt x="559" y="363954"/>
                    </a:cubicBezTo>
                    <a:close/>
                  </a:path>
                </a:pathLst>
              </a:custGeom>
              <a:solidFill>
                <a:srgbClr val="9E6F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03336CD-7693-4725-B06D-F23D643A0B73}"/>
                  </a:ext>
                </a:extLst>
              </p:cNvPr>
              <p:cNvSpPr/>
              <p:nvPr/>
            </p:nvSpPr>
            <p:spPr>
              <a:xfrm>
                <a:off x="2122376" y="-378162"/>
                <a:ext cx="7740456" cy="4104125"/>
              </a:xfrm>
              <a:custGeom>
                <a:avLst/>
                <a:gdLst>
                  <a:gd name="connsiteX0" fmla="*/ 0 w 3315421"/>
                  <a:gd name="connsiteY0" fmla="*/ 0 h 1251608"/>
                  <a:gd name="connsiteX1" fmla="*/ 3315421 w 3315421"/>
                  <a:gd name="connsiteY1" fmla="*/ 0 h 1251608"/>
                  <a:gd name="connsiteX2" fmla="*/ 3315421 w 3315421"/>
                  <a:gd name="connsiteY2" fmla="*/ 1251608 h 1251608"/>
                  <a:gd name="connsiteX3" fmla="*/ 0 w 3315421"/>
                  <a:gd name="connsiteY3" fmla="*/ 1251608 h 1251608"/>
                  <a:gd name="connsiteX4" fmla="*/ 0 w 3315421"/>
                  <a:gd name="connsiteY4" fmla="*/ 0 h 1251608"/>
                  <a:gd name="connsiteX0" fmla="*/ 1079500 w 4394921"/>
                  <a:gd name="connsiteY0" fmla="*/ 0 h 1251608"/>
                  <a:gd name="connsiteX1" fmla="*/ 4394921 w 4394921"/>
                  <a:gd name="connsiteY1" fmla="*/ 0 h 1251608"/>
                  <a:gd name="connsiteX2" fmla="*/ 4394921 w 4394921"/>
                  <a:gd name="connsiteY2" fmla="*/ 1251608 h 1251608"/>
                  <a:gd name="connsiteX3" fmla="*/ 0 w 4394921"/>
                  <a:gd name="connsiteY3" fmla="*/ 692808 h 1251608"/>
                  <a:gd name="connsiteX4" fmla="*/ 1079500 w 4394921"/>
                  <a:gd name="connsiteY4" fmla="*/ 0 h 1251608"/>
                  <a:gd name="connsiteX0" fmla="*/ 1079500 w 4394921"/>
                  <a:gd name="connsiteY0" fmla="*/ 0 h 1251608"/>
                  <a:gd name="connsiteX1" fmla="*/ 4394921 w 4394921"/>
                  <a:gd name="connsiteY1" fmla="*/ 0 h 1251608"/>
                  <a:gd name="connsiteX2" fmla="*/ 4394921 w 4394921"/>
                  <a:gd name="connsiteY2" fmla="*/ 1251608 h 1251608"/>
                  <a:gd name="connsiteX3" fmla="*/ 13421 w 4394921"/>
                  <a:gd name="connsiteY3" fmla="*/ 1193800 h 1251608"/>
                  <a:gd name="connsiteX4" fmla="*/ 0 w 4394921"/>
                  <a:gd name="connsiteY4" fmla="*/ 692808 h 1251608"/>
                  <a:gd name="connsiteX5" fmla="*/ 1079500 w 4394921"/>
                  <a:gd name="connsiteY5" fmla="*/ 0 h 1251608"/>
                  <a:gd name="connsiteX0" fmla="*/ 1167975 w 4483396"/>
                  <a:gd name="connsiteY0" fmla="*/ 0 h 1562652"/>
                  <a:gd name="connsiteX1" fmla="*/ 4483396 w 4483396"/>
                  <a:gd name="connsiteY1" fmla="*/ 0 h 1562652"/>
                  <a:gd name="connsiteX2" fmla="*/ 4483396 w 4483396"/>
                  <a:gd name="connsiteY2" fmla="*/ 1251608 h 1562652"/>
                  <a:gd name="connsiteX3" fmla="*/ 406696 w 4483396"/>
                  <a:gd name="connsiteY3" fmla="*/ 1562100 h 1562652"/>
                  <a:gd name="connsiteX4" fmla="*/ 101896 w 4483396"/>
                  <a:gd name="connsiteY4" fmla="*/ 1193800 h 1562652"/>
                  <a:gd name="connsiteX5" fmla="*/ 88475 w 4483396"/>
                  <a:gd name="connsiteY5" fmla="*/ 692808 h 1562652"/>
                  <a:gd name="connsiteX6" fmla="*/ 1167975 w 4483396"/>
                  <a:gd name="connsiteY6" fmla="*/ 0 h 1562652"/>
                  <a:gd name="connsiteX0" fmla="*/ 1079500 w 4394921"/>
                  <a:gd name="connsiteY0" fmla="*/ 0 h 1798543"/>
                  <a:gd name="connsiteX1" fmla="*/ 4394921 w 4394921"/>
                  <a:gd name="connsiteY1" fmla="*/ 0 h 1798543"/>
                  <a:gd name="connsiteX2" fmla="*/ 4394921 w 4394921"/>
                  <a:gd name="connsiteY2" fmla="*/ 1251608 h 1798543"/>
                  <a:gd name="connsiteX3" fmla="*/ 699221 w 4394921"/>
                  <a:gd name="connsiteY3" fmla="*/ 1790700 h 1798543"/>
                  <a:gd name="connsiteX4" fmla="*/ 318221 w 4394921"/>
                  <a:gd name="connsiteY4" fmla="*/ 1562100 h 1798543"/>
                  <a:gd name="connsiteX5" fmla="*/ 13421 w 4394921"/>
                  <a:gd name="connsiteY5" fmla="*/ 1193800 h 1798543"/>
                  <a:gd name="connsiteX6" fmla="*/ 0 w 4394921"/>
                  <a:gd name="connsiteY6" fmla="*/ 692808 h 1798543"/>
                  <a:gd name="connsiteX7" fmla="*/ 1079500 w 4394921"/>
                  <a:gd name="connsiteY7" fmla="*/ 0 h 1798543"/>
                  <a:gd name="connsiteX0" fmla="*/ 1079500 w 4394921"/>
                  <a:gd name="connsiteY0" fmla="*/ 0 h 1794587"/>
                  <a:gd name="connsiteX1" fmla="*/ 4394921 w 4394921"/>
                  <a:gd name="connsiteY1" fmla="*/ 0 h 1794587"/>
                  <a:gd name="connsiteX2" fmla="*/ 4394921 w 4394921"/>
                  <a:gd name="connsiteY2" fmla="*/ 1251608 h 1794587"/>
                  <a:gd name="connsiteX3" fmla="*/ 1080221 w 4394921"/>
                  <a:gd name="connsiteY3" fmla="*/ 1562100 h 1794587"/>
                  <a:gd name="connsiteX4" fmla="*/ 699221 w 4394921"/>
                  <a:gd name="connsiteY4" fmla="*/ 1790700 h 1794587"/>
                  <a:gd name="connsiteX5" fmla="*/ 318221 w 4394921"/>
                  <a:gd name="connsiteY5" fmla="*/ 1562100 h 1794587"/>
                  <a:gd name="connsiteX6" fmla="*/ 13421 w 4394921"/>
                  <a:gd name="connsiteY6" fmla="*/ 1193800 h 1794587"/>
                  <a:gd name="connsiteX7" fmla="*/ 0 w 4394921"/>
                  <a:gd name="connsiteY7" fmla="*/ 692808 h 1794587"/>
                  <a:gd name="connsiteX8" fmla="*/ 1079500 w 4394921"/>
                  <a:gd name="connsiteY8" fmla="*/ 0 h 1794587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270721 w 4394921"/>
                  <a:gd name="connsiteY3" fmla="*/ 1358900 h 1793873"/>
                  <a:gd name="connsiteX4" fmla="*/ 1080221 w 4394921"/>
                  <a:gd name="connsiteY4" fmla="*/ 1562100 h 1793873"/>
                  <a:gd name="connsiteX5" fmla="*/ 699221 w 4394921"/>
                  <a:gd name="connsiteY5" fmla="*/ 1790700 h 1793873"/>
                  <a:gd name="connsiteX6" fmla="*/ 318221 w 4394921"/>
                  <a:gd name="connsiteY6" fmla="*/ 1562100 h 1793873"/>
                  <a:gd name="connsiteX7" fmla="*/ 13421 w 4394921"/>
                  <a:gd name="connsiteY7" fmla="*/ 1193800 h 1793873"/>
                  <a:gd name="connsiteX8" fmla="*/ 0 w 4394921"/>
                  <a:gd name="connsiteY8" fmla="*/ 692808 h 1793873"/>
                  <a:gd name="connsiteX9" fmla="*/ 1079500 w 4394921"/>
                  <a:gd name="connsiteY9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486621 w 4394921"/>
                  <a:gd name="connsiteY3" fmla="*/ 1193800 h 1793873"/>
                  <a:gd name="connsiteX4" fmla="*/ 1270721 w 4394921"/>
                  <a:gd name="connsiteY4" fmla="*/ 1358900 h 1793873"/>
                  <a:gd name="connsiteX5" fmla="*/ 1080221 w 4394921"/>
                  <a:gd name="connsiteY5" fmla="*/ 1562100 h 1793873"/>
                  <a:gd name="connsiteX6" fmla="*/ 699221 w 4394921"/>
                  <a:gd name="connsiteY6" fmla="*/ 1790700 h 1793873"/>
                  <a:gd name="connsiteX7" fmla="*/ 318221 w 4394921"/>
                  <a:gd name="connsiteY7" fmla="*/ 1562100 h 1793873"/>
                  <a:gd name="connsiteX8" fmla="*/ 13421 w 4394921"/>
                  <a:gd name="connsiteY8" fmla="*/ 1193800 h 1793873"/>
                  <a:gd name="connsiteX9" fmla="*/ 0 w 4394921"/>
                  <a:gd name="connsiteY9" fmla="*/ 692808 h 1793873"/>
                  <a:gd name="connsiteX10" fmla="*/ 1079500 w 4394921"/>
                  <a:gd name="connsiteY10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715221 w 4394921"/>
                  <a:gd name="connsiteY3" fmla="*/ 1168400 h 1793873"/>
                  <a:gd name="connsiteX4" fmla="*/ 1486621 w 4394921"/>
                  <a:gd name="connsiteY4" fmla="*/ 1193800 h 1793873"/>
                  <a:gd name="connsiteX5" fmla="*/ 1270721 w 4394921"/>
                  <a:gd name="connsiteY5" fmla="*/ 1358900 h 1793873"/>
                  <a:gd name="connsiteX6" fmla="*/ 1080221 w 4394921"/>
                  <a:gd name="connsiteY6" fmla="*/ 1562100 h 1793873"/>
                  <a:gd name="connsiteX7" fmla="*/ 699221 w 4394921"/>
                  <a:gd name="connsiteY7" fmla="*/ 1790700 h 1793873"/>
                  <a:gd name="connsiteX8" fmla="*/ 318221 w 4394921"/>
                  <a:gd name="connsiteY8" fmla="*/ 1562100 h 1793873"/>
                  <a:gd name="connsiteX9" fmla="*/ 13421 w 4394921"/>
                  <a:gd name="connsiteY9" fmla="*/ 1193800 h 1793873"/>
                  <a:gd name="connsiteX10" fmla="*/ 0 w 4394921"/>
                  <a:gd name="connsiteY10" fmla="*/ 692808 h 1793873"/>
                  <a:gd name="connsiteX11" fmla="*/ 1079500 w 4394921"/>
                  <a:gd name="connsiteY11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931121 w 4394921"/>
                  <a:gd name="connsiteY3" fmla="*/ 1244600 h 1793873"/>
                  <a:gd name="connsiteX4" fmla="*/ 1715221 w 4394921"/>
                  <a:gd name="connsiteY4" fmla="*/ 1168400 h 1793873"/>
                  <a:gd name="connsiteX5" fmla="*/ 1486621 w 4394921"/>
                  <a:gd name="connsiteY5" fmla="*/ 1193800 h 1793873"/>
                  <a:gd name="connsiteX6" fmla="*/ 1270721 w 4394921"/>
                  <a:gd name="connsiteY6" fmla="*/ 1358900 h 1793873"/>
                  <a:gd name="connsiteX7" fmla="*/ 1080221 w 4394921"/>
                  <a:gd name="connsiteY7" fmla="*/ 1562100 h 1793873"/>
                  <a:gd name="connsiteX8" fmla="*/ 699221 w 4394921"/>
                  <a:gd name="connsiteY8" fmla="*/ 1790700 h 1793873"/>
                  <a:gd name="connsiteX9" fmla="*/ 318221 w 4394921"/>
                  <a:gd name="connsiteY9" fmla="*/ 1562100 h 1793873"/>
                  <a:gd name="connsiteX10" fmla="*/ 13421 w 4394921"/>
                  <a:gd name="connsiteY10" fmla="*/ 1193800 h 1793873"/>
                  <a:gd name="connsiteX11" fmla="*/ 0 w 4394921"/>
                  <a:gd name="connsiteY11" fmla="*/ 692808 h 1793873"/>
                  <a:gd name="connsiteX12" fmla="*/ 1079500 w 4394921"/>
                  <a:gd name="connsiteY12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2032721 w 4394921"/>
                  <a:gd name="connsiteY3" fmla="*/ 1676400 h 1793873"/>
                  <a:gd name="connsiteX4" fmla="*/ 1931121 w 4394921"/>
                  <a:gd name="connsiteY4" fmla="*/ 1244600 h 1793873"/>
                  <a:gd name="connsiteX5" fmla="*/ 1715221 w 4394921"/>
                  <a:gd name="connsiteY5" fmla="*/ 1168400 h 1793873"/>
                  <a:gd name="connsiteX6" fmla="*/ 1486621 w 4394921"/>
                  <a:gd name="connsiteY6" fmla="*/ 1193800 h 1793873"/>
                  <a:gd name="connsiteX7" fmla="*/ 1270721 w 4394921"/>
                  <a:gd name="connsiteY7" fmla="*/ 1358900 h 1793873"/>
                  <a:gd name="connsiteX8" fmla="*/ 1080221 w 4394921"/>
                  <a:gd name="connsiteY8" fmla="*/ 1562100 h 1793873"/>
                  <a:gd name="connsiteX9" fmla="*/ 699221 w 4394921"/>
                  <a:gd name="connsiteY9" fmla="*/ 1790700 h 1793873"/>
                  <a:gd name="connsiteX10" fmla="*/ 318221 w 4394921"/>
                  <a:gd name="connsiteY10" fmla="*/ 1562100 h 1793873"/>
                  <a:gd name="connsiteX11" fmla="*/ 13421 w 4394921"/>
                  <a:gd name="connsiteY11" fmla="*/ 1193800 h 1793873"/>
                  <a:gd name="connsiteX12" fmla="*/ 0 w 4394921"/>
                  <a:gd name="connsiteY12" fmla="*/ 692808 h 1793873"/>
                  <a:gd name="connsiteX13" fmla="*/ 1079500 w 4394921"/>
                  <a:gd name="connsiteY13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2566121 w 4394921"/>
                  <a:gd name="connsiteY3" fmla="*/ 1612900 h 1793873"/>
                  <a:gd name="connsiteX4" fmla="*/ 2032721 w 4394921"/>
                  <a:gd name="connsiteY4" fmla="*/ 1676400 h 1793873"/>
                  <a:gd name="connsiteX5" fmla="*/ 1931121 w 4394921"/>
                  <a:gd name="connsiteY5" fmla="*/ 1244600 h 1793873"/>
                  <a:gd name="connsiteX6" fmla="*/ 1715221 w 4394921"/>
                  <a:gd name="connsiteY6" fmla="*/ 1168400 h 1793873"/>
                  <a:gd name="connsiteX7" fmla="*/ 1486621 w 4394921"/>
                  <a:gd name="connsiteY7" fmla="*/ 1193800 h 1793873"/>
                  <a:gd name="connsiteX8" fmla="*/ 1270721 w 4394921"/>
                  <a:gd name="connsiteY8" fmla="*/ 1358900 h 1793873"/>
                  <a:gd name="connsiteX9" fmla="*/ 1080221 w 4394921"/>
                  <a:gd name="connsiteY9" fmla="*/ 1562100 h 1793873"/>
                  <a:gd name="connsiteX10" fmla="*/ 699221 w 4394921"/>
                  <a:gd name="connsiteY10" fmla="*/ 1790700 h 1793873"/>
                  <a:gd name="connsiteX11" fmla="*/ 318221 w 4394921"/>
                  <a:gd name="connsiteY11" fmla="*/ 1562100 h 1793873"/>
                  <a:gd name="connsiteX12" fmla="*/ 13421 w 4394921"/>
                  <a:gd name="connsiteY12" fmla="*/ 1193800 h 1793873"/>
                  <a:gd name="connsiteX13" fmla="*/ 0 w 4394921"/>
                  <a:gd name="connsiteY13" fmla="*/ 692808 h 1793873"/>
                  <a:gd name="connsiteX14" fmla="*/ 1079500 w 4394921"/>
                  <a:gd name="connsiteY14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2769321 w 4394921"/>
                  <a:gd name="connsiteY3" fmla="*/ 1460500 h 1793873"/>
                  <a:gd name="connsiteX4" fmla="*/ 2566121 w 4394921"/>
                  <a:gd name="connsiteY4" fmla="*/ 1612900 h 1793873"/>
                  <a:gd name="connsiteX5" fmla="*/ 2032721 w 4394921"/>
                  <a:gd name="connsiteY5" fmla="*/ 1676400 h 1793873"/>
                  <a:gd name="connsiteX6" fmla="*/ 1931121 w 4394921"/>
                  <a:gd name="connsiteY6" fmla="*/ 1244600 h 1793873"/>
                  <a:gd name="connsiteX7" fmla="*/ 1715221 w 4394921"/>
                  <a:gd name="connsiteY7" fmla="*/ 1168400 h 1793873"/>
                  <a:gd name="connsiteX8" fmla="*/ 1486621 w 4394921"/>
                  <a:gd name="connsiteY8" fmla="*/ 1193800 h 1793873"/>
                  <a:gd name="connsiteX9" fmla="*/ 1270721 w 4394921"/>
                  <a:gd name="connsiteY9" fmla="*/ 1358900 h 1793873"/>
                  <a:gd name="connsiteX10" fmla="*/ 1080221 w 4394921"/>
                  <a:gd name="connsiteY10" fmla="*/ 1562100 h 1793873"/>
                  <a:gd name="connsiteX11" fmla="*/ 699221 w 4394921"/>
                  <a:gd name="connsiteY11" fmla="*/ 1790700 h 1793873"/>
                  <a:gd name="connsiteX12" fmla="*/ 318221 w 4394921"/>
                  <a:gd name="connsiteY12" fmla="*/ 1562100 h 1793873"/>
                  <a:gd name="connsiteX13" fmla="*/ 13421 w 4394921"/>
                  <a:gd name="connsiteY13" fmla="*/ 1193800 h 1793873"/>
                  <a:gd name="connsiteX14" fmla="*/ 0 w 4394921"/>
                  <a:gd name="connsiteY14" fmla="*/ 692808 h 1793873"/>
                  <a:gd name="connsiteX15" fmla="*/ 1079500 w 4394921"/>
                  <a:gd name="connsiteY15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112221 w 4394921"/>
                  <a:gd name="connsiteY3" fmla="*/ 1155700 h 1793873"/>
                  <a:gd name="connsiteX4" fmla="*/ 2769321 w 4394921"/>
                  <a:gd name="connsiteY4" fmla="*/ 1460500 h 1793873"/>
                  <a:gd name="connsiteX5" fmla="*/ 2566121 w 4394921"/>
                  <a:gd name="connsiteY5" fmla="*/ 1612900 h 1793873"/>
                  <a:gd name="connsiteX6" fmla="*/ 2032721 w 4394921"/>
                  <a:gd name="connsiteY6" fmla="*/ 1676400 h 1793873"/>
                  <a:gd name="connsiteX7" fmla="*/ 1931121 w 4394921"/>
                  <a:gd name="connsiteY7" fmla="*/ 1244600 h 1793873"/>
                  <a:gd name="connsiteX8" fmla="*/ 1715221 w 4394921"/>
                  <a:gd name="connsiteY8" fmla="*/ 1168400 h 1793873"/>
                  <a:gd name="connsiteX9" fmla="*/ 1486621 w 4394921"/>
                  <a:gd name="connsiteY9" fmla="*/ 1193800 h 1793873"/>
                  <a:gd name="connsiteX10" fmla="*/ 1270721 w 4394921"/>
                  <a:gd name="connsiteY10" fmla="*/ 1358900 h 1793873"/>
                  <a:gd name="connsiteX11" fmla="*/ 1080221 w 4394921"/>
                  <a:gd name="connsiteY11" fmla="*/ 1562100 h 1793873"/>
                  <a:gd name="connsiteX12" fmla="*/ 699221 w 4394921"/>
                  <a:gd name="connsiteY12" fmla="*/ 1790700 h 1793873"/>
                  <a:gd name="connsiteX13" fmla="*/ 318221 w 4394921"/>
                  <a:gd name="connsiteY13" fmla="*/ 1562100 h 1793873"/>
                  <a:gd name="connsiteX14" fmla="*/ 13421 w 4394921"/>
                  <a:gd name="connsiteY14" fmla="*/ 1193800 h 1793873"/>
                  <a:gd name="connsiteX15" fmla="*/ 0 w 4394921"/>
                  <a:gd name="connsiteY15" fmla="*/ 692808 h 1793873"/>
                  <a:gd name="connsiteX16" fmla="*/ 1079500 w 4394921"/>
                  <a:gd name="connsiteY16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277321 w 4394921"/>
                  <a:gd name="connsiteY3" fmla="*/ 1130300 h 1793873"/>
                  <a:gd name="connsiteX4" fmla="*/ 3112221 w 4394921"/>
                  <a:gd name="connsiteY4" fmla="*/ 1155700 h 1793873"/>
                  <a:gd name="connsiteX5" fmla="*/ 2769321 w 4394921"/>
                  <a:gd name="connsiteY5" fmla="*/ 1460500 h 1793873"/>
                  <a:gd name="connsiteX6" fmla="*/ 2566121 w 4394921"/>
                  <a:gd name="connsiteY6" fmla="*/ 1612900 h 1793873"/>
                  <a:gd name="connsiteX7" fmla="*/ 2032721 w 4394921"/>
                  <a:gd name="connsiteY7" fmla="*/ 1676400 h 1793873"/>
                  <a:gd name="connsiteX8" fmla="*/ 1931121 w 4394921"/>
                  <a:gd name="connsiteY8" fmla="*/ 1244600 h 1793873"/>
                  <a:gd name="connsiteX9" fmla="*/ 1715221 w 4394921"/>
                  <a:gd name="connsiteY9" fmla="*/ 1168400 h 1793873"/>
                  <a:gd name="connsiteX10" fmla="*/ 1486621 w 4394921"/>
                  <a:gd name="connsiteY10" fmla="*/ 1193800 h 1793873"/>
                  <a:gd name="connsiteX11" fmla="*/ 1270721 w 4394921"/>
                  <a:gd name="connsiteY11" fmla="*/ 1358900 h 1793873"/>
                  <a:gd name="connsiteX12" fmla="*/ 1080221 w 4394921"/>
                  <a:gd name="connsiteY12" fmla="*/ 1562100 h 1793873"/>
                  <a:gd name="connsiteX13" fmla="*/ 699221 w 4394921"/>
                  <a:gd name="connsiteY13" fmla="*/ 1790700 h 1793873"/>
                  <a:gd name="connsiteX14" fmla="*/ 318221 w 4394921"/>
                  <a:gd name="connsiteY14" fmla="*/ 1562100 h 1793873"/>
                  <a:gd name="connsiteX15" fmla="*/ 13421 w 4394921"/>
                  <a:gd name="connsiteY15" fmla="*/ 1193800 h 1793873"/>
                  <a:gd name="connsiteX16" fmla="*/ 0 w 4394921"/>
                  <a:gd name="connsiteY16" fmla="*/ 692808 h 1793873"/>
                  <a:gd name="connsiteX17" fmla="*/ 1079500 w 4394921"/>
                  <a:gd name="connsiteY17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455121 w 4394921"/>
                  <a:gd name="connsiteY3" fmla="*/ 1320800 h 1793873"/>
                  <a:gd name="connsiteX4" fmla="*/ 3277321 w 4394921"/>
                  <a:gd name="connsiteY4" fmla="*/ 1130300 h 1793873"/>
                  <a:gd name="connsiteX5" fmla="*/ 3112221 w 4394921"/>
                  <a:gd name="connsiteY5" fmla="*/ 1155700 h 1793873"/>
                  <a:gd name="connsiteX6" fmla="*/ 2769321 w 4394921"/>
                  <a:gd name="connsiteY6" fmla="*/ 1460500 h 1793873"/>
                  <a:gd name="connsiteX7" fmla="*/ 2566121 w 4394921"/>
                  <a:gd name="connsiteY7" fmla="*/ 1612900 h 1793873"/>
                  <a:gd name="connsiteX8" fmla="*/ 2032721 w 4394921"/>
                  <a:gd name="connsiteY8" fmla="*/ 1676400 h 1793873"/>
                  <a:gd name="connsiteX9" fmla="*/ 1931121 w 4394921"/>
                  <a:gd name="connsiteY9" fmla="*/ 1244600 h 1793873"/>
                  <a:gd name="connsiteX10" fmla="*/ 1715221 w 4394921"/>
                  <a:gd name="connsiteY10" fmla="*/ 1168400 h 1793873"/>
                  <a:gd name="connsiteX11" fmla="*/ 1486621 w 4394921"/>
                  <a:gd name="connsiteY11" fmla="*/ 1193800 h 1793873"/>
                  <a:gd name="connsiteX12" fmla="*/ 1270721 w 4394921"/>
                  <a:gd name="connsiteY12" fmla="*/ 1358900 h 1793873"/>
                  <a:gd name="connsiteX13" fmla="*/ 1080221 w 4394921"/>
                  <a:gd name="connsiteY13" fmla="*/ 1562100 h 1793873"/>
                  <a:gd name="connsiteX14" fmla="*/ 699221 w 4394921"/>
                  <a:gd name="connsiteY14" fmla="*/ 1790700 h 1793873"/>
                  <a:gd name="connsiteX15" fmla="*/ 318221 w 4394921"/>
                  <a:gd name="connsiteY15" fmla="*/ 1562100 h 1793873"/>
                  <a:gd name="connsiteX16" fmla="*/ 13421 w 4394921"/>
                  <a:gd name="connsiteY16" fmla="*/ 1193800 h 1793873"/>
                  <a:gd name="connsiteX17" fmla="*/ 0 w 4394921"/>
                  <a:gd name="connsiteY17" fmla="*/ 692808 h 1793873"/>
                  <a:gd name="connsiteX18" fmla="*/ 1079500 w 4394921"/>
                  <a:gd name="connsiteY18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493221 w 4394921"/>
                  <a:gd name="connsiteY3" fmla="*/ 1549400 h 1793873"/>
                  <a:gd name="connsiteX4" fmla="*/ 3455121 w 4394921"/>
                  <a:gd name="connsiteY4" fmla="*/ 1320800 h 1793873"/>
                  <a:gd name="connsiteX5" fmla="*/ 3277321 w 4394921"/>
                  <a:gd name="connsiteY5" fmla="*/ 1130300 h 1793873"/>
                  <a:gd name="connsiteX6" fmla="*/ 3112221 w 4394921"/>
                  <a:gd name="connsiteY6" fmla="*/ 1155700 h 1793873"/>
                  <a:gd name="connsiteX7" fmla="*/ 2769321 w 4394921"/>
                  <a:gd name="connsiteY7" fmla="*/ 1460500 h 1793873"/>
                  <a:gd name="connsiteX8" fmla="*/ 2566121 w 4394921"/>
                  <a:gd name="connsiteY8" fmla="*/ 1612900 h 1793873"/>
                  <a:gd name="connsiteX9" fmla="*/ 2032721 w 4394921"/>
                  <a:gd name="connsiteY9" fmla="*/ 1676400 h 1793873"/>
                  <a:gd name="connsiteX10" fmla="*/ 1931121 w 4394921"/>
                  <a:gd name="connsiteY10" fmla="*/ 1244600 h 1793873"/>
                  <a:gd name="connsiteX11" fmla="*/ 1715221 w 4394921"/>
                  <a:gd name="connsiteY11" fmla="*/ 1168400 h 1793873"/>
                  <a:gd name="connsiteX12" fmla="*/ 1486621 w 4394921"/>
                  <a:gd name="connsiteY12" fmla="*/ 1193800 h 1793873"/>
                  <a:gd name="connsiteX13" fmla="*/ 1270721 w 4394921"/>
                  <a:gd name="connsiteY13" fmla="*/ 1358900 h 1793873"/>
                  <a:gd name="connsiteX14" fmla="*/ 1080221 w 4394921"/>
                  <a:gd name="connsiteY14" fmla="*/ 1562100 h 1793873"/>
                  <a:gd name="connsiteX15" fmla="*/ 699221 w 4394921"/>
                  <a:gd name="connsiteY15" fmla="*/ 1790700 h 1793873"/>
                  <a:gd name="connsiteX16" fmla="*/ 318221 w 4394921"/>
                  <a:gd name="connsiteY16" fmla="*/ 1562100 h 1793873"/>
                  <a:gd name="connsiteX17" fmla="*/ 13421 w 4394921"/>
                  <a:gd name="connsiteY17" fmla="*/ 1193800 h 1793873"/>
                  <a:gd name="connsiteX18" fmla="*/ 0 w 4394921"/>
                  <a:gd name="connsiteY18" fmla="*/ 692808 h 1793873"/>
                  <a:gd name="connsiteX19" fmla="*/ 1079500 w 4394921"/>
                  <a:gd name="connsiteY19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861521 w 4394921"/>
                  <a:gd name="connsiteY3" fmla="*/ 1625600 h 1793873"/>
                  <a:gd name="connsiteX4" fmla="*/ 3493221 w 4394921"/>
                  <a:gd name="connsiteY4" fmla="*/ 1549400 h 1793873"/>
                  <a:gd name="connsiteX5" fmla="*/ 3455121 w 4394921"/>
                  <a:gd name="connsiteY5" fmla="*/ 1320800 h 1793873"/>
                  <a:gd name="connsiteX6" fmla="*/ 3277321 w 4394921"/>
                  <a:gd name="connsiteY6" fmla="*/ 1130300 h 1793873"/>
                  <a:gd name="connsiteX7" fmla="*/ 3112221 w 4394921"/>
                  <a:gd name="connsiteY7" fmla="*/ 1155700 h 1793873"/>
                  <a:gd name="connsiteX8" fmla="*/ 2769321 w 4394921"/>
                  <a:gd name="connsiteY8" fmla="*/ 1460500 h 1793873"/>
                  <a:gd name="connsiteX9" fmla="*/ 2566121 w 4394921"/>
                  <a:gd name="connsiteY9" fmla="*/ 1612900 h 1793873"/>
                  <a:gd name="connsiteX10" fmla="*/ 2032721 w 4394921"/>
                  <a:gd name="connsiteY10" fmla="*/ 1676400 h 1793873"/>
                  <a:gd name="connsiteX11" fmla="*/ 1931121 w 4394921"/>
                  <a:gd name="connsiteY11" fmla="*/ 1244600 h 1793873"/>
                  <a:gd name="connsiteX12" fmla="*/ 1715221 w 4394921"/>
                  <a:gd name="connsiteY12" fmla="*/ 1168400 h 1793873"/>
                  <a:gd name="connsiteX13" fmla="*/ 1486621 w 4394921"/>
                  <a:gd name="connsiteY13" fmla="*/ 1193800 h 1793873"/>
                  <a:gd name="connsiteX14" fmla="*/ 1270721 w 4394921"/>
                  <a:gd name="connsiteY14" fmla="*/ 1358900 h 1793873"/>
                  <a:gd name="connsiteX15" fmla="*/ 1080221 w 4394921"/>
                  <a:gd name="connsiteY15" fmla="*/ 1562100 h 1793873"/>
                  <a:gd name="connsiteX16" fmla="*/ 699221 w 4394921"/>
                  <a:gd name="connsiteY16" fmla="*/ 1790700 h 1793873"/>
                  <a:gd name="connsiteX17" fmla="*/ 318221 w 4394921"/>
                  <a:gd name="connsiteY17" fmla="*/ 1562100 h 1793873"/>
                  <a:gd name="connsiteX18" fmla="*/ 13421 w 4394921"/>
                  <a:gd name="connsiteY18" fmla="*/ 1193800 h 1793873"/>
                  <a:gd name="connsiteX19" fmla="*/ 0 w 4394921"/>
                  <a:gd name="connsiteY19" fmla="*/ 692808 h 1793873"/>
                  <a:gd name="connsiteX20" fmla="*/ 1079500 w 4394921"/>
                  <a:gd name="connsiteY20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4077421 w 4394921"/>
                  <a:gd name="connsiteY3" fmla="*/ 1346200 h 1793873"/>
                  <a:gd name="connsiteX4" fmla="*/ 3861521 w 4394921"/>
                  <a:gd name="connsiteY4" fmla="*/ 1625600 h 1793873"/>
                  <a:gd name="connsiteX5" fmla="*/ 3493221 w 4394921"/>
                  <a:gd name="connsiteY5" fmla="*/ 1549400 h 1793873"/>
                  <a:gd name="connsiteX6" fmla="*/ 3455121 w 4394921"/>
                  <a:gd name="connsiteY6" fmla="*/ 1320800 h 1793873"/>
                  <a:gd name="connsiteX7" fmla="*/ 3277321 w 4394921"/>
                  <a:gd name="connsiteY7" fmla="*/ 1130300 h 1793873"/>
                  <a:gd name="connsiteX8" fmla="*/ 3112221 w 4394921"/>
                  <a:gd name="connsiteY8" fmla="*/ 1155700 h 1793873"/>
                  <a:gd name="connsiteX9" fmla="*/ 2769321 w 4394921"/>
                  <a:gd name="connsiteY9" fmla="*/ 1460500 h 1793873"/>
                  <a:gd name="connsiteX10" fmla="*/ 2566121 w 4394921"/>
                  <a:gd name="connsiteY10" fmla="*/ 1612900 h 1793873"/>
                  <a:gd name="connsiteX11" fmla="*/ 2032721 w 4394921"/>
                  <a:gd name="connsiteY11" fmla="*/ 1676400 h 1793873"/>
                  <a:gd name="connsiteX12" fmla="*/ 1931121 w 4394921"/>
                  <a:gd name="connsiteY12" fmla="*/ 1244600 h 1793873"/>
                  <a:gd name="connsiteX13" fmla="*/ 1715221 w 4394921"/>
                  <a:gd name="connsiteY13" fmla="*/ 1168400 h 1793873"/>
                  <a:gd name="connsiteX14" fmla="*/ 1486621 w 4394921"/>
                  <a:gd name="connsiteY14" fmla="*/ 1193800 h 1793873"/>
                  <a:gd name="connsiteX15" fmla="*/ 1270721 w 4394921"/>
                  <a:gd name="connsiteY15" fmla="*/ 1358900 h 1793873"/>
                  <a:gd name="connsiteX16" fmla="*/ 1080221 w 4394921"/>
                  <a:gd name="connsiteY16" fmla="*/ 1562100 h 1793873"/>
                  <a:gd name="connsiteX17" fmla="*/ 699221 w 4394921"/>
                  <a:gd name="connsiteY17" fmla="*/ 1790700 h 1793873"/>
                  <a:gd name="connsiteX18" fmla="*/ 318221 w 4394921"/>
                  <a:gd name="connsiteY18" fmla="*/ 1562100 h 1793873"/>
                  <a:gd name="connsiteX19" fmla="*/ 13421 w 4394921"/>
                  <a:gd name="connsiteY19" fmla="*/ 1193800 h 1793873"/>
                  <a:gd name="connsiteX20" fmla="*/ 0 w 4394921"/>
                  <a:gd name="connsiteY20" fmla="*/ 692808 h 1793873"/>
                  <a:gd name="connsiteX21" fmla="*/ 1079500 w 4394921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6210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6210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3924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3924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55278"/>
                  <a:gd name="connsiteX1" fmla="*/ 4497753 w 4497753"/>
                  <a:gd name="connsiteY1" fmla="*/ 0 h 1755278"/>
                  <a:gd name="connsiteX2" fmla="*/ 4497753 w 4497753"/>
                  <a:gd name="connsiteY2" fmla="*/ 1251608 h 1755278"/>
                  <a:gd name="connsiteX3" fmla="*/ 4180253 w 4497753"/>
                  <a:gd name="connsiteY3" fmla="*/ 1346200 h 1755278"/>
                  <a:gd name="connsiteX4" fmla="*/ 3964353 w 4497753"/>
                  <a:gd name="connsiteY4" fmla="*/ 1625600 h 1755278"/>
                  <a:gd name="connsiteX5" fmla="*/ 3596053 w 4497753"/>
                  <a:gd name="connsiteY5" fmla="*/ 1549400 h 1755278"/>
                  <a:gd name="connsiteX6" fmla="*/ 3557953 w 4497753"/>
                  <a:gd name="connsiteY6" fmla="*/ 1320800 h 1755278"/>
                  <a:gd name="connsiteX7" fmla="*/ 3380153 w 4497753"/>
                  <a:gd name="connsiteY7" fmla="*/ 1130300 h 1755278"/>
                  <a:gd name="connsiteX8" fmla="*/ 3215053 w 4497753"/>
                  <a:gd name="connsiteY8" fmla="*/ 1155700 h 1755278"/>
                  <a:gd name="connsiteX9" fmla="*/ 2872153 w 4497753"/>
                  <a:gd name="connsiteY9" fmla="*/ 1460500 h 1755278"/>
                  <a:gd name="connsiteX10" fmla="*/ 2668953 w 4497753"/>
                  <a:gd name="connsiteY10" fmla="*/ 1612900 h 1755278"/>
                  <a:gd name="connsiteX11" fmla="*/ 2135553 w 4497753"/>
                  <a:gd name="connsiteY11" fmla="*/ 1676400 h 1755278"/>
                  <a:gd name="connsiteX12" fmla="*/ 2033953 w 4497753"/>
                  <a:gd name="connsiteY12" fmla="*/ 1244600 h 1755278"/>
                  <a:gd name="connsiteX13" fmla="*/ 1818053 w 4497753"/>
                  <a:gd name="connsiteY13" fmla="*/ 1168400 h 1755278"/>
                  <a:gd name="connsiteX14" fmla="*/ 1589453 w 4497753"/>
                  <a:gd name="connsiteY14" fmla="*/ 1193800 h 1755278"/>
                  <a:gd name="connsiteX15" fmla="*/ 1373553 w 4497753"/>
                  <a:gd name="connsiteY15" fmla="*/ 1358900 h 1755278"/>
                  <a:gd name="connsiteX16" fmla="*/ 1183053 w 4497753"/>
                  <a:gd name="connsiteY16" fmla="*/ 1562100 h 1755278"/>
                  <a:gd name="connsiteX17" fmla="*/ 779193 w 4497753"/>
                  <a:gd name="connsiteY17" fmla="*/ 1737360 h 1755278"/>
                  <a:gd name="connsiteX18" fmla="*/ 421053 w 4497753"/>
                  <a:gd name="connsiteY18" fmla="*/ 1539240 h 1755278"/>
                  <a:gd name="connsiteX19" fmla="*/ 116253 w 4497753"/>
                  <a:gd name="connsiteY19" fmla="*/ 1193800 h 1755278"/>
                  <a:gd name="connsiteX20" fmla="*/ 102832 w 4497753"/>
                  <a:gd name="connsiteY20" fmla="*/ 692808 h 1755278"/>
                  <a:gd name="connsiteX21" fmla="*/ 1182332 w 4497753"/>
                  <a:gd name="connsiteY21" fmla="*/ 0 h 1755278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8305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8305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1950133 w 4497753"/>
                  <a:gd name="connsiteY12" fmla="*/ 118364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2323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72153 w 4497753"/>
                  <a:gd name="connsiteY9" fmla="*/ 146050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72153 w 4497753"/>
                  <a:gd name="connsiteY9" fmla="*/ 146050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11193 w 4497753"/>
                  <a:gd name="connsiteY9" fmla="*/ 143002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11193 w 4497753"/>
                  <a:gd name="connsiteY9" fmla="*/ 143002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11193 w 4497753"/>
                  <a:gd name="connsiteY9" fmla="*/ 143002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11193 w 4497753"/>
                  <a:gd name="connsiteY9" fmla="*/ 143002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497753" h="1833848">
                    <a:moveTo>
                      <a:pt x="1182332" y="0"/>
                    </a:moveTo>
                    <a:lnTo>
                      <a:pt x="4497753" y="0"/>
                    </a:lnTo>
                    <a:lnTo>
                      <a:pt x="4497753" y="1251608"/>
                    </a:lnTo>
                    <a:cubicBezTo>
                      <a:pt x="4474470" y="1488675"/>
                      <a:pt x="4269153" y="1283868"/>
                      <a:pt x="4180253" y="1346200"/>
                    </a:cubicBezTo>
                    <a:cubicBezTo>
                      <a:pt x="4091353" y="1408532"/>
                      <a:pt x="4266613" y="1650153"/>
                      <a:pt x="3964353" y="1625600"/>
                    </a:cubicBezTo>
                    <a:cubicBezTo>
                      <a:pt x="3959273" y="1753447"/>
                      <a:pt x="3626956" y="2023110"/>
                      <a:pt x="3596053" y="1549400"/>
                    </a:cubicBezTo>
                    <a:cubicBezTo>
                      <a:pt x="3534670" y="1517650"/>
                      <a:pt x="3459740" y="1401233"/>
                      <a:pt x="3557953" y="1320800"/>
                    </a:cubicBezTo>
                    <a:cubicBezTo>
                      <a:pt x="3473286" y="1278467"/>
                      <a:pt x="3363643" y="1321647"/>
                      <a:pt x="3380153" y="1130300"/>
                    </a:cubicBezTo>
                    <a:cubicBezTo>
                      <a:pt x="3297603" y="1121833"/>
                      <a:pt x="3303106" y="1173480"/>
                      <a:pt x="3215053" y="1155700"/>
                    </a:cubicBezTo>
                    <a:cubicBezTo>
                      <a:pt x="3134620" y="1206500"/>
                      <a:pt x="3278130" y="1680210"/>
                      <a:pt x="2811193" y="1430020"/>
                    </a:cubicBezTo>
                    <a:cubicBezTo>
                      <a:pt x="2732876" y="1492250"/>
                      <a:pt x="2840403" y="1647190"/>
                      <a:pt x="2623233" y="1612900"/>
                    </a:cubicBezTo>
                    <a:cubicBezTo>
                      <a:pt x="2558463" y="1723390"/>
                      <a:pt x="2407756" y="2012103"/>
                      <a:pt x="2135553" y="1676400"/>
                    </a:cubicBezTo>
                    <a:cubicBezTo>
                      <a:pt x="2023370" y="1615017"/>
                      <a:pt x="1810856" y="1457537"/>
                      <a:pt x="2033953" y="1229360"/>
                    </a:cubicBezTo>
                    <a:cubicBezTo>
                      <a:pt x="1898910" y="1290743"/>
                      <a:pt x="1903990" y="1230630"/>
                      <a:pt x="1818053" y="1168400"/>
                    </a:cubicBezTo>
                    <a:cubicBezTo>
                      <a:pt x="1747356" y="1243330"/>
                      <a:pt x="1644910" y="1227243"/>
                      <a:pt x="1543733" y="1170940"/>
                    </a:cubicBezTo>
                    <a:cubicBezTo>
                      <a:pt x="1465416" y="1198457"/>
                      <a:pt x="1537806" y="1307677"/>
                      <a:pt x="1343073" y="1336040"/>
                    </a:cubicBezTo>
                    <a:cubicBezTo>
                      <a:pt x="1293120" y="1425363"/>
                      <a:pt x="1321483" y="1479550"/>
                      <a:pt x="1129713" y="1539240"/>
                    </a:cubicBezTo>
                    <a:cubicBezTo>
                      <a:pt x="1120823" y="1652270"/>
                      <a:pt x="937520" y="1814830"/>
                      <a:pt x="779193" y="1737360"/>
                    </a:cubicBezTo>
                    <a:cubicBezTo>
                      <a:pt x="666586" y="1873250"/>
                      <a:pt x="414703" y="1882563"/>
                      <a:pt x="421053" y="1539240"/>
                    </a:cubicBezTo>
                    <a:cubicBezTo>
                      <a:pt x="313103" y="1477857"/>
                      <a:pt x="-213827" y="1687932"/>
                      <a:pt x="116253" y="1193800"/>
                    </a:cubicBezTo>
                    <a:cubicBezTo>
                      <a:pt x="111779" y="1026803"/>
                      <a:pt x="-133994" y="859805"/>
                      <a:pt x="102832" y="692808"/>
                    </a:cubicBezTo>
                    <a:cubicBezTo>
                      <a:pt x="54920" y="-305395"/>
                      <a:pt x="822499" y="230936"/>
                      <a:pt x="1182332" y="0"/>
                    </a:cubicBezTo>
                    <a:close/>
                  </a:path>
                </a:pathLst>
              </a:custGeom>
              <a:solidFill>
                <a:srgbClr val="B4C67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95A9A4E-3201-43A9-9185-DD2EC40A928D}"/>
                </a:ext>
              </a:extLst>
            </p:cNvPr>
            <p:cNvSpPr/>
            <p:nvPr/>
          </p:nvSpPr>
          <p:spPr>
            <a:xfrm>
              <a:off x="1873230" y="4707271"/>
              <a:ext cx="8492432" cy="2432216"/>
            </a:xfrm>
            <a:custGeom>
              <a:avLst/>
              <a:gdLst>
                <a:gd name="connsiteX0" fmla="*/ 0 w 6153262"/>
                <a:gd name="connsiteY0" fmla="*/ 0 h 908936"/>
                <a:gd name="connsiteX1" fmla="*/ 6153262 w 6153262"/>
                <a:gd name="connsiteY1" fmla="*/ 0 h 908936"/>
                <a:gd name="connsiteX2" fmla="*/ 6153262 w 6153262"/>
                <a:gd name="connsiteY2" fmla="*/ 908936 h 908936"/>
                <a:gd name="connsiteX3" fmla="*/ 0 w 6153262"/>
                <a:gd name="connsiteY3" fmla="*/ 908936 h 908936"/>
                <a:gd name="connsiteX4" fmla="*/ 0 w 6153262"/>
                <a:gd name="connsiteY4" fmla="*/ 0 h 908936"/>
                <a:gd name="connsiteX0" fmla="*/ 0 w 6353287"/>
                <a:gd name="connsiteY0" fmla="*/ 466725 h 908936"/>
                <a:gd name="connsiteX1" fmla="*/ 6353287 w 6353287"/>
                <a:gd name="connsiteY1" fmla="*/ 0 h 908936"/>
                <a:gd name="connsiteX2" fmla="*/ 6353287 w 6353287"/>
                <a:gd name="connsiteY2" fmla="*/ 908936 h 908936"/>
                <a:gd name="connsiteX3" fmla="*/ 200025 w 6353287"/>
                <a:gd name="connsiteY3" fmla="*/ 908936 h 908936"/>
                <a:gd name="connsiteX4" fmla="*/ 0 w 6353287"/>
                <a:gd name="connsiteY4" fmla="*/ 466725 h 908936"/>
                <a:gd name="connsiteX0" fmla="*/ 0 w 6353287"/>
                <a:gd name="connsiteY0" fmla="*/ 466725 h 908936"/>
                <a:gd name="connsiteX1" fmla="*/ 1276351 w 6353287"/>
                <a:gd name="connsiteY1" fmla="*/ 319229 h 908936"/>
                <a:gd name="connsiteX2" fmla="*/ 6353287 w 6353287"/>
                <a:gd name="connsiteY2" fmla="*/ 0 h 908936"/>
                <a:gd name="connsiteX3" fmla="*/ 6353287 w 6353287"/>
                <a:gd name="connsiteY3" fmla="*/ 908936 h 908936"/>
                <a:gd name="connsiteX4" fmla="*/ 200025 w 6353287"/>
                <a:gd name="connsiteY4" fmla="*/ 908936 h 908936"/>
                <a:gd name="connsiteX5" fmla="*/ 0 w 6353287"/>
                <a:gd name="connsiteY5" fmla="*/ 466725 h 908936"/>
                <a:gd name="connsiteX0" fmla="*/ 0 w 6353287"/>
                <a:gd name="connsiteY0" fmla="*/ 466725 h 908936"/>
                <a:gd name="connsiteX1" fmla="*/ 1276351 w 6353287"/>
                <a:gd name="connsiteY1" fmla="*/ 319229 h 908936"/>
                <a:gd name="connsiteX2" fmla="*/ 1562101 w 6353287"/>
                <a:gd name="connsiteY2" fmla="*/ 185879 h 908936"/>
                <a:gd name="connsiteX3" fmla="*/ 6353287 w 6353287"/>
                <a:gd name="connsiteY3" fmla="*/ 0 h 908936"/>
                <a:gd name="connsiteX4" fmla="*/ 6353287 w 6353287"/>
                <a:gd name="connsiteY4" fmla="*/ 908936 h 908936"/>
                <a:gd name="connsiteX5" fmla="*/ 200025 w 6353287"/>
                <a:gd name="connsiteY5" fmla="*/ 908936 h 908936"/>
                <a:gd name="connsiteX6" fmla="*/ 0 w 6353287"/>
                <a:gd name="connsiteY6" fmla="*/ 466725 h 908936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6353287 w 6353287"/>
                <a:gd name="connsiteY4" fmla="*/ 90346 h 999282"/>
                <a:gd name="connsiteX5" fmla="*/ 6353287 w 6353287"/>
                <a:gd name="connsiteY5" fmla="*/ 999282 h 999282"/>
                <a:gd name="connsiteX6" fmla="*/ 200025 w 6353287"/>
                <a:gd name="connsiteY6" fmla="*/ 999282 h 999282"/>
                <a:gd name="connsiteX7" fmla="*/ 0 w 6353287"/>
                <a:gd name="connsiteY7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6353287 w 6353287"/>
                <a:gd name="connsiteY5" fmla="*/ 90346 h 999282"/>
                <a:gd name="connsiteX6" fmla="*/ 6353287 w 6353287"/>
                <a:gd name="connsiteY6" fmla="*/ 999282 h 999282"/>
                <a:gd name="connsiteX7" fmla="*/ 200025 w 6353287"/>
                <a:gd name="connsiteY7" fmla="*/ 999282 h 999282"/>
                <a:gd name="connsiteX8" fmla="*/ 0 w 6353287"/>
                <a:gd name="connsiteY8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6353287 w 6353287"/>
                <a:gd name="connsiteY6" fmla="*/ 90346 h 999282"/>
                <a:gd name="connsiteX7" fmla="*/ 6353287 w 6353287"/>
                <a:gd name="connsiteY7" fmla="*/ 999282 h 999282"/>
                <a:gd name="connsiteX8" fmla="*/ 200025 w 6353287"/>
                <a:gd name="connsiteY8" fmla="*/ 999282 h 999282"/>
                <a:gd name="connsiteX9" fmla="*/ 0 w 6353287"/>
                <a:gd name="connsiteY9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6353287 w 6353287"/>
                <a:gd name="connsiteY7" fmla="*/ 90346 h 999282"/>
                <a:gd name="connsiteX8" fmla="*/ 6353287 w 6353287"/>
                <a:gd name="connsiteY8" fmla="*/ 999282 h 999282"/>
                <a:gd name="connsiteX9" fmla="*/ 200025 w 6353287"/>
                <a:gd name="connsiteY9" fmla="*/ 999282 h 999282"/>
                <a:gd name="connsiteX10" fmla="*/ 0 w 6353287"/>
                <a:gd name="connsiteY10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6353287 w 6353287"/>
                <a:gd name="connsiteY8" fmla="*/ 90346 h 999282"/>
                <a:gd name="connsiteX9" fmla="*/ 6353287 w 6353287"/>
                <a:gd name="connsiteY9" fmla="*/ 999282 h 999282"/>
                <a:gd name="connsiteX10" fmla="*/ 200025 w 6353287"/>
                <a:gd name="connsiteY10" fmla="*/ 999282 h 999282"/>
                <a:gd name="connsiteX11" fmla="*/ 0 w 6353287"/>
                <a:gd name="connsiteY11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2190751 w 6353287"/>
                <a:gd name="connsiteY8" fmla="*/ 619125 h 999282"/>
                <a:gd name="connsiteX9" fmla="*/ 6353287 w 6353287"/>
                <a:gd name="connsiteY9" fmla="*/ 90346 h 999282"/>
                <a:gd name="connsiteX10" fmla="*/ 6353287 w 6353287"/>
                <a:gd name="connsiteY10" fmla="*/ 999282 h 999282"/>
                <a:gd name="connsiteX11" fmla="*/ 200025 w 6353287"/>
                <a:gd name="connsiteY11" fmla="*/ 999282 h 999282"/>
                <a:gd name="connsiteX12" fmla="*/ 0 w 6353287"/>
                <a:gd name="connsiteY12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2190751 w 6353287"/>
                <a:gd name="connsiteY8" fmla="*/ 619125 h 999282"/>
                <a:gd name="connsiteX9" fmla="*/ 3267076 w 6353287"/>
                <a:gd name="connsiteY9" fmla="*/ 838200 h 999282"/>
                <a:gd name="connsiteX10" fmla="*/ 6353287 w 6353287"/>
                <a:gd name="connsiteY10" fmla="*/ 90346 h 999282"/>
                <a:gd name="connsiteX11" fmla="*/ 6353287 w 6353287"/>
                <a:gd name="connsiteY11" fmla="*/ 999282 h 999282"/>
                <a:gd name="connsiteX12" fmla="*/ 200025 w 6353287"/>
                <a:gd name="connsiteY12" fmla="*/ 999282 h 999282"/>
                <a:gd name="connsiteX13" fmla="*/ 0 w 6353287"/>
                <a:gd name="connsiteY13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2190751 w 6353287"/>
                <a:gd name="connsiteY8" fmla="*/ 619125 h 999282"/>
                <a:gd name="connsiteX9" fmla="*/ 3267076 w 6353287"/>
                <a:gd name="connsiteY9" fmla="*/ 838200 h 999282"/>
                <a:gd name="connsiteX10" fmla="*/ 4724401 w 6353287"/>
                <a:gd name="connsiteY10" fmla="*/ 857250 h 999282"/>
                <a:gd name="connsiteX11" fmla="*/ 6353287 w 6353287"/>
                <a:gd name="connsiteY11" fmla="*/ 90346 h 999282"/>
                <a:gd name="connsiteX12" fmla="*/ 6353287 w 6353287"/>
                <a:gd name="connsiteY12" fmla="*/ 999282 h 999282"/>
                <a:gd name="connsiteX13" fmla="*/ 200025 w 6353287"/>
                <a:gd name="connsiteY13" fmla="*/ 999282 h 999282"/>
                <a:gd name="connsiteX14" fmla="*/ 0 w 6353287"/>
                <a:gd name="connsiteY14" fmla="*/ 557071 h 999282"/>
                <a:gd name="connsiteX0" fmla="*/ 0 w 6448537"/>
                <a:gd name="connsiteY0" fmla="*/ 557071 h 999282"/>
                <a:gd name="connsiteX1" fmla="*/ 1276351 w 6448537"/>
                <a:gd name="connsiteY1" fmla="*/ 409575 h 999282"/>
                <a:gd name="connsiteX2" fmla="*/ 1562101 w 6448537"/>
                <a:gd name="connsiteY2" fmla="*/ 276225 h 999282"/>
                <a:gd name="connsiteX3" fmla="*/ 1752601 w 6448537"/>
                <a:gd name="connsiteY3" fmla="*/ 0 h 999282"/>
                <a:gd name="connsiteX4" fmla="*/ 1714501 w 6448537"/>
                <a:gd name="connsiteY4" fmla="*/ 361950 h 999282"/>
                <a:gd name="connsiteX5" fmla="*/ 2162176 w 6448537"/>
                <a:gd name="connsiteY5" fmla="*/ 47625 h 999282"/>
                <a:gd name="connsiteX6" fmla="*/ 2009776 w 6448537"/>
                <a:gd name="connsiteY6" fmla="*/ 447675 h 999282"/>
                <a:gd name="connsiteX7" fmla="*/ 2333626 w 6448537"/>
                <a:gd name="connsiteY7" fmla="*/ 314325 h 999282"/>
                <a:gd name="connsiteX8" fmla="*/ 2190751 w 6448537"/>
                <a:gd name="connsiteY8" fmla="*/ 619125 h 999282"/>
                <a:gd name="connsiteX9" fmla="*/ 3267076 w 6448537"/>
                <a:gd name="connsiteY9" fmla="*/ 838200 h 999282"/>
                <a:gd name="connsiteX10" fmla="*/ 4724401 w 6448537"/>
                <a:gd name="connsiteY10" fmla="*/ 857250 h 999282"/>
                <a:gd name="connsiteX11" fmla="*/ 6448537 w 6448537"/>
                <a:gd name="connsiteY11" fmla="*/ 147496 h 999282"/>
                <a:gd name="connsiteX12" fmla="*/ 6353287 w 6448537"/>
                <a:gd name="connsiteY12" fmla="*/ 999282 h 999282"/>
                <a:gd name="connsiteX13" fmla="*/ 200025 w 6448537"/>
                <a:gd name="connsiteY13" fmla="*/ 999282 h 999282"/>
                <a:gd name="connsiteX14" fmla="*/ 0 w 6448537"/>
                <a:gd name="connsiteY14" fmla="*/ 557071 h 999282"/>
                <a:gd name="connsiteX0" fmla="*/ 0 w 6505141"/>
                <a:gd name="connsiteY0" fmla="*/ 557071 h 999282"/>
                <a:gd name="connsiteX1" fmla="*/ 1276351 w 6505141"/>
                <a:gd name="connsiteY1" fmla="*/ 409575 h 999282"/>
                <a:gd name="connsiteX2" fmla="*/ 1562101 w 6505141"/>
                <a:gd name="connsiteY2" fmla="*/ 276225 h 999282"/>
                <a:gd name="connsiteX3" fmla="*/ 1752601 w 6505141"/>
                <a:gd name="connsiteY3" fmla="*/ 0 h 999282"/>
                <a:gd name="connsiteX4" fmla="*/ 1714501 w 6505141"/>
                <a:gd name="connsiteY4" fmla="*/ 361950 h 999282"/>
                <a:gd name="connsiteX5" fmla="*/ 2162176 w 6505141"/>
                <a:gd name="connsiteY5" fmla="*/ 47625 h 999282"/>
                <a:gd name="connsiteX6" fmla="*/ 2009776 w 6505141"/>
                <a:gd name="connsiteY6" fmla="*/ 447675 h 999282"/>
                <a:gd name="connsiteX7" fmla="*/ 2333626 w 6505141"/>
                <a:gd name="connsiteY7" fmla="*/ 314325 h 999282"/>
                <a:gd name="connsiteX8" fmla="*/ 2190751 w 6505141"/>
                <a:gd name="connsiteY8" fmla="*/ 619125 h 999282"/>
                <a:gd name="connsiteX9" fmla="*/ 3267076 w 6505141"/>
                <a:gd name="connsiteY9" fmla="*/ 838200 h 999282"/>
                <a:gd name="connsiteX10" fmla="*/ 4724401 w 6505141"/>
                <a:gd name="connsiteY10" fmla="*/ 857250 h 999282"/>
                <a:gd name="connsiteX11" fmla="*/ 6448537 w 6505141"/>
                <a:gd name="connsiteY11" fmla="*/ 147496 h 999282"/>
                <a:gd name="connsiteX12" fmla="*/ 6353287 w 6505141"/>
                <a:gd name="connsiteY12" fmla="*/ 999282 h 999282"/>
                <a:gd name="connsiteX13" fmla="*/ 200025 w 6505141"/>
                <a:gd name="connsiteY13" fmla="*/ 999282 h 999282"/>
                <a:gd name="connsiteX14" fmla="*/ 0 w 6505141"/>
                <a:gd name="connsiteY14" fmla="*/ 557071 h 999282"/>
                <a:gd name="connsiteX0" fmla="*/ 0 w 6547755"/>
                <a:gd name="connsiteY0" fmla="*/ 557071 h 999282"/>
                <a:gd name="connsiteX1" fmla="*/ 1276351 w 6547755"/>
                <a:gd name="connsiteY1" fmla="*/ 409575 h 999282"/>
                <a:gd name="connsiteX2" fmla="*/ 1562101 w 6547755"/>
                <a:gd name="connsiteY2" fmla="*/ 276225 h 999282"/>
                <a:gd name="connsiteX3" fmla="*/ 1752601 w 6547755"/>
                <a:gd name="connsiteY3" fmla="*/ 0 h 999282"/>
                <a:gd name="connsiteX4" fmla="*/ 1714501 w 6547755"/>
                <a:gd name="connsiteY4" fmla="*/ 361950 h 999282"/>
                <a:gd name="connsiteX5" fmla="*/ 2162176 w 6547755"/>
                <a:gd name="connsiteY5" fmla="*/ 47625 h 999282"/>
                <a:gd name="connsiteX6" fmla="*/ 2009776 w 6547755"/>
                <a:gd name="connsiteY6" fmla="*/ 447675 h 999282"/>
                <a:gd name="connsiteX7" fmla="*/ 2333626 w 6547755"/>
                <a:gd name="connsiteY7" fmla="*/ 314325 h 999282"/>
                <a:gd name="connsiteX8" fmla="*/ 2190751 w 6547755"/>
                <a:gd name="connsiteY8" fmla="*/ 619125 h 999282"/>
                <a:gd name="connsiteX9" fmla="*/ 3267076 w 6547755"/>
                <a:gd name="connsiteY9" fmla="*/ 838200 h 999282"/>
                <a:gd name="connsiteX10" fmla="*/ 4724401 w 6547755"/>
                <a:gd name="connsiteY10" fmla="*/ 857250 h 999282"/>
                <a:gd name="connsiteX11" fmla="*/ 6448537 w 6547755"/>
                <a:gd name="connsiteY11" fmla="*/ 147496 h 999282"/>
                <a:gd name="connsiteX12" fmla="*/ 6353287 w 6547755"/>
                <a:gd name="connsiteY12" fmla="*/ 999282 h 999282"/>
                <a:gd name="connsiteX13" fmla="*/ 200025 w 6547755"/>
                <a:gd name="connsiteY13" fmla="*/ 999282 h 999282"/>
                <a:gd name="connsiteX14" fmla="*/ 0 w 6547755"/>
                <a:gd name="connsiteY14" fmla="*/ 557071 h 999282"/>
                <a:gd name="connsiteX0" fmla="*/ 0 w 6547755"/>
                <a:gd name="connsiteY0" fmla="*/ 557071 h 1194015"/>
                <a:gd name="connsiteX1" fmla="*/ 1276351 w 6547755"/>
                <a:gd name="connsiteY1" fmla="*/ 409575 h 1194015"/>
                <a:gd name="connsiteX2" fmla="*/ 1562101 w 6547755"/>
                <a:gd name="connsiteY2" fmla="*/ 276225 h 1194015"/>
                <a:gd name="connsiteX3" fmla="*/ 1752601 w 6547755"/>
                <a:gd name="connsiteY3" fmla="*/ 0 h 1194015"/>
                <a:gd name="connsiteX4" fmla="*/ 1714501 w 6547755"/>
                <a:gd name="connsiteY4" fmla="*/ 361950 h 1194015"/>
                <a:gd name="connsiteX5" fmla="*/ 2162176 w 6547755"/>
                <a:gd name="connsiteY5" fmla="*/ 47625 h 1194015"/>
                <a:gd name="connsiteX6" fmla="*/ 2009776 w 6547755"/>
                <a:gd name="connsiteY6" fmla="*/ 447675 h 1194015"/>
                <a:gd name="connsiteX7" fmla="*/ 2333626 w 6547755"/>
                <a:gd name="connsiteY7" fmla="*/ 314325 h 1194015"/>
                <a:gd name="connsiteX8" fmla="*/ 2190751 w 6547755"/>
                <a:gd name="connsiteY8" fmla="*/ 619125 h 1194015"/>
                <a:gd name="connsiteX9" fmla="*/ 3267076 w 6547755"/>
                <a:gd name="connsiteY9" fmla="*/ 838200 h 1194015"/>
                <a:gd name="connsiteX10" fmla="*/ 4724401 w 6547755"/>
                <a:gd name="connsiteY10" fmla="*/ 857250 h 1194015"/>
                <a:gd name="connsiteX11" fmla="*/ 6448537 w 6547755"/>
                <a:gd name="connsiteY11" fmla="*/ 147496 h 1194015"/>
                <a:gd name="connsiteX12" fmla="*/ 6353287 w 6547755"/>
                <a:gd name="connsiteY12" fmla="*/ 999282 h 1194015"/>
                <a:gd name="connsiteX13" fmla="*/ 200025 w 6547755"/>
                <a:gd name="connsiteY13" fmla="*/ 999282 h 1194015"/>
                <a:gd name="connsiteX14" fmla="*/ 0 w 6547755"/>
                <a:gd name="connsiteY14" fmla="*/ 557071 h 1194015"/>
                <a:gd name="connsiteX0" fmla="*/ 0 w 6547755"/>
                <a:gd name="connsiteY0" fmla="*/ 557071 h 1196515"/>
                <a:gd name="connsiteX1" fmla="*/ 1276351 w 6547755"/>
                <a:gd name="connsiteY1" fmla="*/ 409575 h 1196515"/>
                <a:gd name="connsiteX2" fmla="*/ 1562101 w 6547755"/>
                <a:gd name="connsiteY2" fmla="*/ 276225 h 1196515"/>
                <a:gd name="connsiteX3" fmla="*/ 1752601 w 6547755"/>
                <a:gd name="connsiteY3" fmla="*/ 0 h 1196515"/>
                <a:gd name="connsiteX4" fmla="*/ 1714501 w 6547755"/>
                <a:gd name="connsiteY4" fmla="*/ 361950 h 1196515"/>
                <a:gd name="connsiteX5" fmla="*/ 2162176 w 6547755"/>
                <a:gd name="connsiteY5" fmla="*/ 47625 h 1196515"/>
                <a:gd name="connsiteX6" fmla="*/ 2009776 w 6547755"/>
                <a:gd name="connsiteY6" fmla="*/ 447675 h 1196515"/>
                <a:gd name="connsiteX7" fmla="*/ 2333626 w 6547755"/>
                <a:gd name="connsiteY7" fmla="*/ 314325 h 1196515"/>
                <a:gd name="connsiteX8" fmla="*/ 2190751 w 6547755"/>
                <a:gd name="connsiteY8" fmla="*/ 619125 h 1196515"/>
                <a:gd name="connsiteX9" fmla="*/ 3267076 w 6547755"/>
                <a:gd name="connsiteY9" fmla="*/ 838200 h 1196515"/>
                <a:gd name="connsiteX10" fmla="*/ 4724401 w 6547755"/>
                <a:gd name="connsiteY10" fmla="*/ 857250 h 1196515"/>
                <a:gd name="connsiteX11" fmla="*/ 6448537 w 6547755"/>
                <a:gd name="connsiteY11" fmla="*/ 147496 h 1196515"/>
                <a:gd name="connsiteX12" fmla="*/ 6353287 w 6547755"/>
                <a:gd name="connsiteY12" fmla="*/ 999282 h 1196515"/>
                <a:gd name="connsiteX13" fmla="*/ 171450 w 6547755"/>
                <a:gd name="connsiteY13" fmla="*/ 1008807 h 1196515"/>
                <a:gd name="connsiteX14" fmla="*/ 0 w 6547755"/>
                <a:gd name="connsiteY14" fmla="*/ 557071 h 1196515"/>
                <a:gd name="connsiteX0" fmla="*/ 0 w 6547755"/>
                <a:gd name="connsiteY0" fmla="*/ 557071 h 1268229"/>
                <a:gd name="connsiteX1" fmla="*/ 1276351 w 6547755"/>
                <a:gd name="connsiteY1" fmla="*/ 409575 h 1268229"/>
                <a:gd name="connsiteX2" fmla="*/ 1562101 w 6547755"/>
                <a:gd name="connsiteY2" fmla="*/ 276225 h 1268229"/>
                <a:gd name="connsiteX3" fmla="*/ 1752601 w 6547755"/>
                <a:gd name="connsiteY3" fmla="*/ 0 h 1268229"/>
                <a:gd name="connsiteX4" fmla="*/ 1714501 w 6547755"/>
                <a:gd name="connsiteY4" fmla="*/ 361950 h 1268229"/>
                <a:gd name="connsiteX5" fmla="*/ 2162176 w 6547755"/>
                <a:gd name="connsiteY5" fmla="*/ 47625 h 1268229"/>
                <a:gd name="connsiteX6" fmla="*/ 2009776 w 6547755"/>
                <a:gd name="connsiteY6" fmla="*/ 447675 h 1268229"/>
                <a:gd name="connsiteX7" fmla="*/ 2333626 w 6547755"/>
                <a:gd name="connsiteY7" fmla="*/ 314325 h 1268229"/>
                <a:gd name="connsiteX8" fmla="*/ 2190751 w 6547755"/>
                <a:gd name="connsiteY8" fmla="*/ 619125 h 1268229"/>
                <a:gd name="connsiteX9" fmla="*/ 3267076 w 6547755"/>
                <a:gd name="connsiteY9" fmla="*/ 838200 h 1268229"/>
                <a:gd name="connsiteX10" fmla="*/ 4724401 w 6547755"/>
                <a:gd name="connsiteY10" fmla="*/ 857250 h 1268229"/>
                <a:gd name="connsiteX11" fmla="*/ 6448537 w 6547755"/>
                <a:gd name="connsiteY11" fmla="*/ 147496 h 1268229"/>
                <a:gd name="connsiteX12" fmla="*/ 6353287 w 6547755"/>
                <a:gd name="connsiteY12" fmla="*/ 999282 h 1268229"/>
                <a:gd name="connsiteX13" fmla="*/ 171450 w 6547755"/>
                <a:gd name="connsiteY13" fmla="*/ 1008807 h 1268229"/>
                <a:gd name="connsiteX14" fmla="*/ 0 w 6547755"/>
                <a:gd name="connsiteY14" fmla="*/ 557071 h 1268229"/>
                <a:gd name="connsiteX0" fmla="*/ 0 w 6547755"/>
                <a:gd name="connsiteY0" fmla="*/ 577073 h 1288231"/>
                <a:gd name="connsiteX1" fmla="*/ 1276351 w 6547755"/>
                <a:gd name="connsiteY1" fmla="*/ 429577 h 1288231"/>
                <a:gd name="connsiteX2" fmla="*/ 1190626 w 6547755"/>
                <a:gd name="connsiteY2" fmla="*/ 952 h 1288231"/>
                <a:gd name="connsiteX3" fmla="*/ 1562101 w 6547755"/>
                <a:gd name="connsiteY3" fmla="*/ 296227 h 1288231"/>
                <a:gd name="connsiteX4" fmla="*/ 1752601 w 6547755"/>
                <a:gd name="connsiteY4" fmla="*/ 20002 h 1288231"/>
                <a:gd name="connsiteX5" fmla="*/ 1714501 w 6547755"/>
                <a:gd name="connsiteY5" fmla="*/ 381952 h 1288231"/>
                <a:gd name="connsiteX6" fmla="*/ 2162176 w 6547755"/>
                <a:gd name="connsiteY6" fmla="*/ 67627 h 1288231"/>
                <a:gd name="connsiteX7" fmla="*/ 2009776 w 6547755"/>
                <a:gd name="connsiteY7" fmla="*/ 467677 h 1288231"/>
                <a:gd name="connsiteX8" fmla="*/ 2333626 w 6547755"/>
                <a:gd name="connsiteY8" fmla="*/ 334327 h 1288231"/>
                <a:gd name="connsiteX9" fmla="*/ 2190751 w 6547755"/>
                <a:gd name="connsiteY9" fmla="*/ 639127 h 1288231"/>
                <a:gd name="connsiteX10" fmla="*/ 3267076 w 6547755"/>
                <a:gd name="connsiteY10" fmla="*/ 858202 h 1288231"/>
                <a:gd name="connsiteX11" fmla="*/ 4724401 w 6547755"/>
                <a:gd name="connsiteY11" fmla="*/ 877252 h 1288231"/>
                <a:gd name="connsiteX12" fmla="*/ 6448537 w 6547755"/>
                <a:gd name="connsiteY12" fmla="*/ 167498 h 1288231"/>
                <a:gd name="connsiteX13" fmla="*/ 6353287 w 6547755"/>
                <a:gd name="connsiteY13" fmla="*/ 1019284 h 1288231"/>
                <a:gd name="connsiteX14" fmla="*/ 171450 w 6547755"/>
                <a:gd name="connsiteY14" fmla="*/ 1028809 h 1288231"/>
                <a:gd name="connsiteX15" fmla="*/ 0 w 6547755"/>
                <a:gd name="connsiteY15" fmla="*/ 577073 h 1288231"/>
                <a:gd name="connsiteX0" fmla="*/ 0 w 6547755"/>
                <a:gd name="connsiteY0" fmla="*/ 605583 h 1316741"/>
                <a:gd name="connsiteX1" fmla="*/ 1276351 w 6547755"/>
                <a:gd name="connsiteY1" fmla="*/ 458087 h 1316741"/>
                <a:gd name="connsiteX2" fmla="*/ 1171576 w 6547755"/>
                <a:gd name="connsiteY2" fmla="*/ 887 h 1316741"/>
                <a:gd name="connsiteX3" fmla="*/ 1562101 w 6547755"/>
                <a:gd name="connsiteY3" fmla="*/ 324737 h 1316741"/>
                <a:gd name="connsiteX4" fmla="*/ 1752601 w 6547755"/>
                <a:gd name="connsiteY4" fmla="*/ 48512 h 1316741"/>
                <a:gd name="connsiteX5" fmla="*/ 1714501 w 6547755"/>
                <a:gd name="connsiteY5" fmla="*/ 410462 h 1316741"/>
                <a:gd name="connsiteX6" fmla="*/ 2162176 w 6547755"/>
                <a:gd name="connsiteY6" fmla="*/ 96137 h 1316741"/>
                <a:gd name="connsiteX7" fmla="*/ 2009776 w 6547755"/>
                <a:gd name="connsiteY7" fmla="*/ 496187 h 1316741"/>
                <a:gd name="connsiteX8" fmla="*/ 2333626 w 6547755"/>
                <a:gd name="connsiteY8" fmla="*/ 362837 h 1316741"/>
                <a:gd name="connsiteX9" fmla="*/ 2190751 w 6547755"/>
                <a:gd name="connsiteY9" fmla="*/ 667637 h 1316741"/>
                <a:gd name="connsiteX10" fmla="*/ 3267076 w 6547755"/>
                <a:gd name="connsiteY10" fmla="*/ 886712 h 1316741"/>
                <a:gd name="connsiteX11" fmla="*/ 4724401 w 6547755"/>
                <a:gd name="connsiteY11" fmla="*/ 905762 h 1316741"/>
                <a:gd name="connsiteX12" fmla="*/ 6448537 w 6547755"/>
                <a:gd name="connsiteY12" fmla="*/ 196008 h 1316741"/>
                <a:gd name="connsiteX13" fmla="*/ 6353287 w 6547755"/>
                <a:gd name="connsiteY13" fmla="*/ 1047794 h 1316741"/>
                <a:gd name="connsiteX14" fmla="*/ 171450 w 6547755"/>
                <a:gd name="connsiteY14" fmla="*/ 1057319 h 1316741"/>
                <a:gd name="connsiteX15" fmla="*/ 0 w 6547755"/>
                <a:gd name="connsiteY15" fmla="*/ 605583 h 1316741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62101 w 6547755"/>
                <a:gd name="connsiteY3" fmla="*/ 357956 h 1349960"/>
                <a:gd name="connsiteX4" fmla="*/ 1752601 w 6547755"/>
                <a:gd name="connsiteY4" fmla="*/ 81731 h 1349960"/>
                <a:gd name="connsiteX5" fmla="*/ 1714501 w 6547755"/>
                <a:gd name="connsiteY5" fmla="*/ 44368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52601 w 6547755"/>
                <a:gd name="connsiteY4" fmla="*/ 81731 h 1349960"/>
                <a:gd name="connsiteX5" fmla="*/ 1714501 w 6547755"/>
                <a:gd name="connsiteY5" fmla="*/ 44368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714501 w 6547755"/>
                <a:gd name="connsiteY5" fmla="*/ 44368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456347 w 7004102"/>
                <a:gd name="connsiteY0" fmla="*/ 638802 h 3792603"/>
                <a:gd name="connsiteX1" fmla="*/ 1732698 w 7004102"/>
                <a:gd name="connsiteY1" fmla="*/ 491306 h 3792603"/>
                <a:gd name="connsiteX2" fmla="*/ 1627923 w 7004102"/>
                <a:gd name="connsiteY2" fmla="*/ 34106 h 3792603"/>
                <a:gd name="connsiteX3" fmla="*/ 1989873 w 7004102"/>
                <a:gd name="connsiteY3" fmla="*/ 357956 h 3792603"/>
                <a:gd name="connsiteX4" fmla="*/ 2170848 w 7004102"/>
                <a:gd name="connsiteY4" fmla="*/ 81731 h 3792603"/>
                <a:gd name="connsiteX5" fmla="*/ 2151798 w 7004102"/>
                <a:gd name="connsiteY5" fmla="*/ 424631 h 3792603"/>
                <a:gd name="connsiteX6" fmla="*/ 2618523 w 7004102"/>
                <a:gd name="connsiteY6" fmla="*/ 129356 h 3792603"/>
                <a:gd name="connsiteX7" fmla="*/ 2456598 w 7004102"/>
                <a:gd name="connsiteY7" fmla="*/ 519881 h 3792603"/>
                <a:gd name="connsiteX8" fmla="*/ 2789973 w 7004102"/>
                <a:gd name="connsiteY8" fmla="*/ 396056 h 3792603"/>
                <a:gd name="connsiteX9" fmla="*/ 2618523 w 7004102"/>
                <a:gd name="connsiteY9" fmla="*/ 691331 h 3792603"/>
                <a:gd name="connsiteX10" fmla="*/ 3723423 w 7004102"/>
                <a:gd name="connsiteY10" fmla="*/ 919931 h 3792603"/>
                <a:gd name="connsiteX11" fmla="*/ 5180748 w 7004102"/>
                <a:gd name="connsiteY11" fmla="*/ 938981 h 3792603"/>
                <a:gd name="connsiteX12" fmla="*/ 6904884 w 7004102"/>
                <a:gd name="connsiteY12" fmla="*/ 229227 h 3792603"/>
                <a:gd name="connsiteX13" fmla="*/ 6809634 w 7004102"/>
                <a:gd name="connsiteY13" fmla="*/ 1081013 h 3792603"/>
                <a:gd name="connsiteX14" fmla="*/ 0 w 7004102"/>
                <a:gd name="connsiteY14" fmla="*/ 3774176 h 3792603"/>
                <a:gd name="connsiteX15" fmla="*/ 456347 w 7004102"/>
                <a:gd name="connsiteY15" fmla="*/ 638802 h 3792603"/>
                <a:gd name="connsiteX0" fmla="*/ 456347 w 7183295"/>
                <a:gd name="connsiteY0" fmla="*/ 638802 h 4047476"/>
                <a:gd name="connsiteX1" fmla="*/ 1732698 w 7183295"/>
                <a:gd name="connsiteY1" fmla="*/ 491306 h 4047476"/>
                <a:gd name="connsiteX2" fmla="*/ 1627923 w 7183295"/>
                <a:gd name="connsiteY2" fmla="*/ 34106 h 4047476"/>
                <a:gd name="connsiteX3" fmla="*/ 1989873 w 7183295"/>
                <a:gd name="connsiteY3" fmla="*/ 357956 h 4047476"/>
                <a:gd name="connsiteX4" fmla="*/ 2170848 w 7183295"/>
                <a:gd name="connsiteY4" fmla="*/ 81731 h 4047476"/>
                <a:gd name="connsiteX5" fmla="*/ 2151798 w 7183295"/>
                <a:gd name="connsiteY5" fmla="*/ 424631 h 4047476"/>
                <a:gd name="connsiteX6" fmla="*/ 2618523 w 7183295"/>
                <a:gd name="connsiteY6" fmla="*/ 129356 h 4047476"/>
                <a:gd name="connsiteX7" fmla="*/ 2456598 w 7183295"/>
                <a:gd name="connsiteY7" fmla="*/ 519881 h 4047476"/>
                <a:gd name="connsiteX8" fmla="*/ 2789973 w 7183295"/>
                <a:gd name="connsiteY8" fmla="*/ 396056 h 4047476"/>
                <a:gd name="connsiteX9" fmla="*/ 2618523 w 7183295"/>
                <a:gd name="connsiteY9" fmla="*/ 691331 h 4047476"/>
                <a:gd name="connsiteX10" fmla="*/ 3723423 w 7183295"/>
                <a:gd name="connsiteY10" fmla="*/ 919931 h 4047476"/>
                <a:gd name="connsiteX11" fmla="*/ 5180748 w 7183295"/>
                <a:gd name="connsiteY11" fmla="*/ 938981 h 4047476"/>
                <a:gd name="connsiteX12" fmla="*/ 6904884 w 7183295"/>
                <a:gd name="connsiteY12" fmla="*/ 229227 h 4047476"/>
                <a:gd name="connsiteX13" fmla="*/ 7096237 w 7183295"/>
                <a:gd name="connsiteY13" fmla="*/ 3787990 h 4047476"/>
                <a:gd name="connsiteX14" fmla="*/ 0 w 7183295"/>
                <a:gd name="connsiteY14" fmla="*/ 3774176 h 4047476"/>
                <a:gd name="connsiteX15" fmla="*/ 456347 w 7183295"/>
                <a:gd name="connsiteY15" fmla="*/ 638802 h 4047476"/>
                <a:gd name="connsiteX0" fmla="*/ 388108 w 7183295"/>
                <a:gd name="connsiteY0" fmla="*/ 638802 h 4047476"/>
                <a:gd name="connsiteX1" fmla="*/ 1732698 w 7183295"/>
                <a:gd name="connsiteY1" fmla="*/ 491306 h 4047476"/>
                <a:gd name="connsiteX2" fmla="*/ 1627923 w 7183295"/>
                <a:gd name="connsiteY2" fmla="*/ 34106 h 4047476"/>
                <a:gd name="connsiteX3" fmla="*/ 1989873 w 7183295"/>
                <a:gd name="connsiteY3" fmla="*/ 357956 h 4047476"/>
                <a:gd name="connsiteX4" fmla="*/ 2170848 w 7183295"/>
                <a:gd name="connsiteY4" fmla="*/ 81731 h 4047476"/>
                <a:gd name="connsiteX5" fmla="*/ 2151798 w 7183295"/>
                <a:gd name="connsiteY5" fmla="*/ 424631 h 4047476"/>
                <a:gd name="connsiteX6" fmla="*/ 2618523 w 7183295"/>
                <a:gd name="connsiteY6" fmla="*/ 129356 h 4047476"/>
                <a:gd name="connsiteX7" fmla="*/ 2456598 w 7183295"/>
                <a:gd name="connsiteY7" fmla="*/ 519881 h 4047476"/>
                <a:gd name="connsiteX8" fmla="*/ 2789973 w 7183295"/>
                <a:gd name="connsiteY8" fmla="*/ 396056 h 4047476"/>
                <a:gd name="connsiteX9" fmla="*/ 2618523 w 7183295"/>
                <a:gd name="connsiteY9" fmla="*/ 691331 h 4047476"/>
                <a:gd name="connsiteX10" fmla="*/ 3723423 w 7183295"/>
                <a:gd name="connsiteY10" fmla="*/ 919931 h 4047476"/>
                <a:gd name="connsiteX11" fmla="*/ 5180748 w 7183295"/>
                <a:gd name="connsiteY11" fmla="*/ 938981 h 4047476"/>
                <a:gd name="connsiteX12" fmla="*/ 6904884 w 7183295"/>
                <a:gd name="connsiteY12" fmla="*/ 229227 h 4047476"/>
                <a:gd name="connsiteX13" fmla="*/ 7096237 w 7183295"/>
                <a:gd name="connsiteY13" fmla="*/ 3787990 h 4047476"/>
                <a:gd name="connsiteX14" fmla="*/ 0 w 7183295"/>
                <a:gd name="connsiteY14" fmla="*/ 3774176 h 4047476"/>
                <a:gd name="connsiteX15" fmla="*/ 388108 w 7183295"/>
                <a:gd name="connsiteY15" fmla="*/ 638802 h 4047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3295" h="4047476">
                  <a:moveTo>
                    <a:pt x="388108" y="638802"/>
                  </a:moveTo>
                  <a:cubicBezTo>
                    <a:pt x="1400933" y="218162"/>
                    <a:pt x="1310423" y="521421"/>
                    <a:pt x="1732698" y="491306"/>
                  </a:cubicBezTo>
                  <a:cubicBezTo>
                    <a:pt x="1967648" y="455611"/>
                    <a:pt x="1580298" y="56331"/>
                    <a:pt x="1627923" y="34106"/>
                  </a:cubicBezTo>
                  <a:cubicBezTo>
                    <a:pt x="2047023" y="-140519"/>
                    <a:pt x="1932723" y="415106"/>
                    <a:pt x="1989873" y="357956"/>
                  </a:cubicBezTo>
                  <a:cubicBezTo>
                    <a:pt x="2062898" y="354781"/>
                    <a:pt x="2097823" y="84906"/>
                    <a:pt x="2170848" y="81731"/>
                  </a:cubicBezTo>
                  <a:cubicBezTo>
                    <a:pt x="2256573" y="84906"/>
                    <a:pt x="2066073" y="421456"/>
                    <a:pt x="2151798" y="424631"/>
                  </a:cubicBezTo>
                  <a:cubicBezTo>
                    <a:pt x="2237523" y="418281"/>
                    <a:pt x="2532798" y="135706"/>
                    <a:pt x="2618523" y="129356"/>
                  </a:cubicBezTo>
                  <a:cubicBezTo>
                    <a:pt x="2704248" y="135706"/>
                    <a:pt x="2370873" y="513531"/>
                    <a:pt x="2456598" y="519881"/>
                  </a:cubicBezTo>
                  <a:cubicBezTo>
                    <a:pt x="2548673" y="513531"/>
                    <a:pt x="2697898" y="402406"/>
                    <a:pt x="2789973" y="396056"/>
                  </a:cubicBezTo>
                  <a:cubicBezTo>
                    <a:pt x="2872523" y="389706"/>
                    <a:pt x="2535973" y="697681"/>
                    <a:pt x="2618523" y="691331"/>
                  </a:cubicBezTo>
                  <a:cubicBezTo>
                    <a:pt x="3447198" y="532581"/>
                    <a:pt x="3437673" y="964381"/>
                    <a:pt x="3723423" y="919931"/>
                  </a:cubicBezTo>
                  <a:cubicBezTo>
                    <a:pt x="4602898" y="440506"/>
                    <a:pt x="5091848" y="923106"/>
                    <a:pt x="5180748" y="938981"/>
                  </a:cubicBezTo>
                  <a:cubicBezTo>
                    <a:pt x="5984060" y="207096"/>
                    <a:pt x="6415897" y="189587"/>
                    <a:pt x="6904884" y="229227"/>
                  </a:cubicBezTo>
                  <a:cubicBezTo>
                    <a:pt x="7063634" y="817956"/>
                    <a:pt x="7318487" y="3675511"/>
                    <a:pt x="7096237" y="3787990"/>
                  </a:cubicBezTo>
                  <a:cubicBezTo>
                    <a:pt x="4111700" y="4226140"/>
                    <a:pt x="955712" y="4031351"/>
                    <a:pt x="0" y="3774176"/>
                  </a:cubicBezTo>
                  <a:lnTo>
                    <a:pt x="388108" y="638802"/>
                  </a:lnTo>
                  <a:close/>
                </a:path>
              </a:pathLst>
            </a:custGeom>
            <a:solidFill>
              <a:srgbClr val="98BF5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1D40B8E-84E0-4E61-AE2F-5041A26D519D}"/>
              </a:ext>
            </a:extLst>
          </p:cNvPr>
          <p:cNvGrpSpPr/>
          <p:nvPr/>
        </p:nvGrpSpPr>
        <p:grpSpPr>
          <a:xfrm>
            <a:off x="543091" y="5942659"/>
            <a:ext cx="12864324" cy="1429616"/>
            <a:chOff x="2961564" y="5852267"/>
            <a:chExt cx="7404099" cy="13620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915B6-0D5C-4D07-96C1-6C5FD5E1E80B}"/>
                </a:ext>
              </a:extLst>
            </p:cNvPr>
            <p:cNvSpPr/>
            <p:nvPr/>
          </p:nvSpPr>
          <p:spPr>
            <a:xfrm>
              <a:off x="8976523" y="5852267"/>
              <a:ext cx="1003801" cy="1001207"/>
            </a:xfrm>
            <a:custGeom>
              <a:avLst/>
              <a:gdLst>
                <a:gd name="connsiteX0" fmla="*/ 0 w 651376"/>
                <a:gd name="connsiteY0" fmla="*/ 0 h 742950"/>
                <a:gd name="connsiteX1" fmla="*/ 651376 w 651376"/>
                <a:gd name="connsiteY1" fmla="*/ 0 h 742950"/>
                <a:gd name="connsiteX2" fmla="*/ 651376 w 651376"/>
                <a:gd name="connsiteY2" fmla="*/ 742950 h 742950"/>
                <a:gd name="connsiteX3" fmla="*/ 0 w 651376"/>
                <a:gd name="connsiteY3" fmla="*/ 742950 h 742950"/>
                <a:gd name="connsiteX4" fmla="*/ 0 w 651376"/>
                <a:gd name="connsiteY4" fmla="*/ 0 h 742950"/>
                <a:gd name="connsiteX0" fmla="*/ 0 w 1003801"/>
                <a:gd name="connsiteY0" fmla="*/ 333375 h 742950"/>
                <a:gd name="connsiteX1" fmla="*/ 1003801 w 1003801"/>
                <a:gd name="connsiteY1" fmla="*/ 0 h 742950"/>
                <a:gd name="connsiteX2" fmla="*/ 1003801 w 1003801"/>
                <a:gd name="connsiteY2" fmla="*/ 742950 h 742950"/>
                <a:gd name="connsiteX3" fmla="*/ 352425 w 1003801"/>
                <a:gd name="connsiteY3" fmla="*/ 742950 h 742950"/>
                <a:gd name="connsiteX4" fmla="*/ 0 w 1003801"/>
                <a:gd name="connsiteY4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1003801 w 1003801"/>
                <a:gd name="connsiteY2" fmla="*/ 0 h 742950"/>
                <a:gd name="connsiteX3" fmla="*/ 1003801 w 1003801"/>
                <a:gd name="connsiteY3" fmla="*/ 742950 h 742950"/>
                <a:gd name="connsiteX4" fmla="*/ 352425 w 1003801"/>
                <a:gd name="connsiteY4" fmla="*/ 742950 h 742950"/>
                <a:gd name="connsiteX5" fmla="*/ 0 w 1003801"/>
                <a:gd name="connsiteY5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1003801 w 1003801"/>
                <a:gd name="connsiteY3" fmla="*/ 0 h 742950"/>
                <a:gd name="connsiteX4" fmla="*/ 1003801 w 1003801"/>
                <a:gd name="connsiteY4" fmla="*/ 742950 h 742950"/>
                <a:gd name="connsiteX5" fmla="*/ 352425 w 1003801"/>
                <a:gd name="connsiteY5" fmla="*/ 742950 h 742950"/>
                <a:gd name="connsiteX6" fmla="*/ 0 w 1003801"/>
                <a:gd name="connsiteY6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454026 w 1003801"/>
                <a:gd name="connsiteY3" fmla="*/ 19050 h 742950"/>
                <a:gd name="connsiteX4" fmla="*/ 1003801 w 1003801"/>
                <a:gd name="connsiteY4" fmla="*/ 0 h 742950"/>
                <a:gd name="connsiteX5" fmla="*/ 1003801 w 1003801"/>
                <a:gd name="connsiteY5" fmla="*/ 742950 h 742950"/>
                <a:gd name="connsiteX6" fmla="*/ 352425 w 1003801"/>
                <a:gd name="connsiteY6" fmla="*/ 742950 h 742950"/>
                <a:gd name="connsiteX7" fmla="*/ 0 w 1003801"/>
                <a:gd name="connsiteY7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454026 w 1003801"/>
                <a:gd name="connsiteY3" fmla="*/ 19050 h 742950"/>
                <a:gd name="connsiteX4" fmla="*/ 657226 w 1003801"/>
                <a:gd name="connsiteY4" fmla="*/ 0 h 742950"/>
                <a:gd name="connsiteX5" fmla="*/ 1003801 w 1003801"/>
                <a:gd name="connsiteY5" fmla="*/ 0 h 742950"/>
                <a:gd name="connsiteX6" fmla="*/ 1003801 w 1003801"/>
                <a:gd name="connsiteY6" fmla="*/ 742950 h 742950"/>
                <a:gd name="connsiteX7" fmla="*/ 352425 w 1003801"/>
                <a:gd name="connsiteY7" fmla="*/ 742950 h 742950"/>
                <a:gd name="connsiteX8" fmla="*/ 0 w 1003801"/>
                <a:gd name="connsiteY8" fmla="*/ 333375 h 742950"/>
                <a:gd name="connsiteX0" fmla="*/ 0 w 1003801"/>
                <a:gd name="connsiteY0" fmla="*/ 394052 h 803627"/>
                <a:gd name="connsiteX1" fmla="*/ 314326 w 1003801"/>
                <a:gd name="connsiteY1" fmla="*/ 298802 h 803627"/>
                <a:gd name="connsiteX2" fmla="*/ 327026 w 1003801"/>
                <a:gd name="connsiteY2" fmla="*/ 197202 h 803627"/>
                <a:gd name="connsiteX3" fmla="*/ 454026 w 1003801"/>
                <a:gd name="connsiteY3" fmla="*/ 79727 h 803627"/>
                <a:gd name="connsiteX4" fmla="*/ 657226 w 1003801"/>
                <a:gd name="connsiteY4" fmla="*/ 60677 h 803627"/>
                <a:gd name="connsiteX5" fmla="*/ 1003801 w 1003801"/>
                <a:gd name="connsiteY5" fmla="*/ 60677 h 803627"/>
                <a:gd name="connsiteX6" fmla="*/ 1003801 w 1003801"/>
                <a:gd name="connsiteY6" fmla="*/ 803627 h 803627"/>
                <a:gd name="connsiteX7" fmla="*/ 352425 w 1003801"/>
                <a:gd name="connsiteY7" fmla="*/ 803627 h 803627"/>
                <a:gd name="connsiteX8" fmla="*/ 0 w 1003801"/>
                <a:gd name="connsiteY8" fmla="*/ 394052 h 803627"/>
                <a:gd name="connsiteX0" fmla="*/ 0 w 1003801"/>
                <a:gd name="connsiteY0" fmla="*/ 433024 h 842599"/>
                <a:gd name="connsiteX1" fmla="*/ 314326 w 1003801"/>
                <a:gd name="connsiteY1" fmla="*/ 337774 h 842599"/>
                <a:gd name="connsiteX2" fmla="*/ 327026 w 1003801"/>
                <a:gd name="connsiteY2" fmla="*/ 236174 h 842599"/>
                <a:gd name="connsiteX3" fmla="*/ 454026 w 1003801"/>
                <a:gd name="connsiteY3" fmla="*/ 118699 h 842599"/>
                <a:gd name="connsiteX4" fmla="*/ 657226 w 1003801"/>
                <a:gd name="connsiteY4" fmla="*/ 99649 h 842599"/>
                <a:gd name="connsiteX5" fmla="*/ 1003801 w 1003801"/>
                <a:gd name="connsiteY5" fmla="*/ 99649 h 842599"/>
                <a:gd name="connsiteX6" fmla="*/ 1003801 w 1003801"/>
                <a:gd name="connsiteY6" fmla="*/ 842599 h 842599"/>
                <a:gd name="connsiteX7" fmla="*/ 352425 w 1003801"/>
                <a:gd name="connsiteY7" fmla="*/ 842599 h 842599"/>
                <a:gd name="connsiteX8" fmla="*/ 0 w 1003801"/>
                <a:gd name="connsiteY8" fmla="*/ 433024 h 842599"/>
                <a:gd name="connsiteX0" fmla="*/ 0 w 1003801"/>
                <a:gd name="connsiteY0" fmla="*/ 600462 h 1010037"/>
                <a:gd name="connsiteX1" fmla="*/ 314326 w 1003801"/>
                <a:gd name="connsiteY1" fmla="*/ 505212 h 1010037"/>
                <a:gd name="connsiteX2" fmla="*/ 327026 w 1003801"/>
                <a:gd name="connsiteY2" fmla="*/ 403612 h 1010037"/>
                <a:gd name="connsiteX3" fmla="*/ 454026 w 1003801"/>
                <a:gd name="connsiteY3" fmla="*/ 286137 h 1010037"/>
                <a:gd name="connsiteX4" fmla="*/ 657226 w 1003801"/>
                <a:gd name="connsiteY4" fmla="*/ 267087 h 1010037"/>
                <a:gd name="connsiteX5" fmla="*/ 1003801 w 1003801"/>
                <a:gd name="connsiteY5" fmla="*/ 267087 h 1010037"/>
                <a:gd name="connsiteX6" fmla="*/ 1003801 w 1003801"/>
                <a:gd name="connsiteY6" fmla="*/ 1010037 h 1010037"/>
                <a:gd name="connsiteX7" fmla="*/ 352425 w 1003801"/>
                <a:gd name="connsiteY7" fmla="*/ 1010037 h 1010037"/>
                <a:gd name="connsiteX8" fmla="*/ 0 w 1003801"/>
                <a:gd name="connsiteY8" fmla="*/ 600462 h 1010037"/>
                <a:gd name="connsiteX0" fmla="*/ 0 w 1003801"/>
                <a:gd name="connsiteY0" fmla="*/ 617558 h 1027133"/>
                <a:gd name="connsiteX1" fmla="*/ 314326 w 1003801"/>
                <a:gd name="connsiteY1" fmla="*/ 522308 h 1027133"/>
                <a:gd name="connsiteX2" fmla="*/ 327026 w 1003801"/>
                <a:gd name="connsiteY2" fmla="*/ 420708 h 1027133"/>
                <a:gd name="connsiteX3" fmla="*/ 454026 w 1003801"/>
                <a:gd name="connsiteY3" fmla="*/ 303233 h 1027133"/>
                <a:gd name="connsiteX4" fmla="*/ 657226 w 1003801"/>
                <a:gd name="connsiteY4" fmla="*/ 284183 h 1027133"/>
                <a:gd name="connsiteX5" fmla="*/ 1003801 w 1003801"/>
                <a:gd name="connsiteY5" fmla="*/ 284183 h 1027133"/>
                <a:gd name="connsiteX6" fmla="*/ 1003801 w 1003801"/>
                <a:gd name="connsiteY6" fmla="*/ 1027133 h 1027133"/>
                <a:gd name="connsiteX7" fmla="*/ 352425 w 1003801"/>
                <a:gd name="connsiteY7" fmla="*/ 1027133 h 1027133"/>
                <a:gd name="connsiteX8" fmla="*/ 0 w 1003801"/>
                <a:gd name="connsiteY8" fmla="*/ 617558 h 1027133"/>
                <a:gd name="connsiteX0" fmla="*/ 0 w 1003801"/>
                <a:gd name="connsiteY0" fmla="*/ 558386 h 967961"/>
                <a:gd name="connsiteX1" fmla="*/ 314326 w 1003801"/>
                <a:gd name="connsiteY1" fmla="*/ 463136 h 967961"/>
                <a:gd name="connsiteX2" fmla="*/ 327026 w 1003801"/>
                <a:gd name="connsiteY2" fmla="*/ 361536 h 967961"/>
                <a:gd name="connsiteX3" fmla="*/ 454026 w 1003801"/>
                <a:gd name="connsiteY3" fmla="*/ 244061 h 967961"/>
                <a:gd name="connsiteX4" fmla="*/ 657226 w 1003801"/>
                <a:gd name="connsiteY4" fmla="*/ 225011 h 967961"/>
                <a:gd name="connsiteX5" fmla="*/ 1003801 w 1003801"/>
                <a:gd name="connsiteY5" fmla="*/ 225011 h 967961"/>
                <a:gd name="connsiteX6" fmla="*/ 1003801 w 1003801"/>
                <a:gd name="connsiteY6" fmla="*/ 967961 h 967961"/>
                <a:gd name="connsiteX7" fmla="*/ 352425 w 1003801"/>
                <a:gd name="connsiteY7" fmla="*/ 967961 h 967961"/>
                <a:gd name="connsiteX8" fmla="*/ 0 w 1003801"/>
                <a:gd name="connsiteY8" fmla="*/ 558386 h 967961"/>
                <a:gd name="connsiteX0" fmla="*/ 0 w 1003801"/>
                <a:gd name="connsiteY0" fmla="*/ 599229 h 1008804"/>
                <a:gd name="connsiteX1" fmla="*/ 314326 w 1003801"/>
                <a:gd name="connsiteY1" fmla="*/ 503979 h 1008804"/>
                <a:gd name="connsiteX2" fmla="*/ 327026 w 1003801"/>
                <a:gd name="connsiteY2" fmla="*/ 402379 h 1008804"/>
                <a:gd name="connsiteX3" fmla="*/ 454026 w 1003801"/>
                <a:gd name="connsiteY3" fmla="*/ 284904 h 1008804"/>
                <a:gd name="connsiteX4" fmla="*/ 657226 w 1003801"/>
                <a:gd name="connsiteY4" fmla="*/ 265854 h 1008804"/>
                <a:gd name="connsiteX5" fmla="*/ 1003801 w 1003801"/>
                <a:gd name="connsiteY5" fmla="*/ 265854 h 1008804"/>
                <a:gd name="connsiteX6" fmla="*/ 1003801 w 1003801"/>
                <a:gd name="connsiteY6" fmla="*/ 1008804 h 1008804"/>
                <a:gd name="connsiteX7" fmla="*/ 352425 w 1003801"/>
                <a:gd name="connsiteY7" fmla="*/ 1008804 h 1008804"/>
                <a:gd name="connsiteX8" fmla="*/ 0 w 1003801"/>
                <a:gd name="connsiteY8" fmla="*/ 599229 h 1008804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327026 w 1003801"/>
                <a:gd name="connsiteY2" fmla="*/ 394782 h 1001207"/>
                <a:gd name="connsiteX3" fmla="*/ 546101 w 1003801"/>
                <a:gd name="connsiteY3" fmla="*/ 1083 h 1001207"/>
                <a:gd name="connsiteX4" fmla="*/ 454026 w 1003801"/>
                <a:gd name="connsiteY4" fmla="*/ 277307 h 1001207"/>
                <a:gd name="connsiteX5" fmla="*/ 657226 w 1003801"/>
                <a:gd name="connsiteY5" fmla="*/ 258257 h 1001207"/>
                <a:gd name="connsiteX6" fmla="*/ 1003801 w 1003801"/>
                <a:gd name="connsiteY6" fmla="*/ 258257 h 1001207"/>
                <a:gd name="connsiteX7" fmla="*/ 1003801 w 1003801"/>
                <a:gd name="connsiteY7" fmla="*/ 1001207 h 1001207"/>
                <a:gd name="connsiteX8" fmla="*/ 352425 w 1003801"/>
                <a:gd name="connsiteY8" fmla="*/ 1001207 h 1001207"/>
                <a:gd name="connsiteX9" fmla="*/ 0 w 1003801"/>
                <a:gd name="connsiteY9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327026 w 1003801"/>
                <a:gd name="connsiteY2" fmla="*/ 394782 h 1001207"/>
                <a:gd name="connsiteX3" fmla="*/ 546101 w 1003801"/>
                <a:gd name="connsiteY3" fmla="*/ 1083 h 1001207"/>
                <a:gd name="connsiteX4" fmla="*/ 454026 w 1003801"/>
                <a:gd name="connsiteY4" fmla="*/ 277307 h 1001207"/>
                <a:gd name="connsiteX5" fmla="*/ 657226 w 1003801"/>
                <a:gd name="connsiteY5" fmla="*/ 258257 h 1001207"/>
                <a:gd name="connsiteX6" fmla="*/ 1003801 w 1003801"/>
                <a:gd name="connsiteY6" fmla="*/ 258257 h 1001207"/>
                <a:gd name="connsiteX7" fmla="*/ 1003801 w 1003801"/>
                <a:gd name="connsiteY7" fmla="*/ 1001207 h 1001207"/>
                <a:gd name="connsiteX8" fmla="*/ 352425 w 1003801"/>
                <a:gd name="connsiteY8" fmla="*/ 1001207 h 1001207"/>
                <a:gd name="connsiteX9" fmla="*/ 0 w 1003801"/>
                <a:gd name="connsiteY9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276226 w 1003801"/>
                <a:gd name="connsiteY1" fmla="*/ 520194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276226 w 1003801"/>
                <a:gd name="connsiteY1" fmla="*/ 520194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3801" h="1001207">
                  <a:moveTo>
                    <a:pt x="0" y="591632"/>
                  </a:moveTo>
                  <a:cubicBezTo>
                    <a:pt x="152400" y="537657"/>
                    <a:pt x="123826" y="574169"/>
                    <a:pt x="276226" y="520194"/>
                  </a:cubicBezTo>
                  <a:cubicBezTo>
                    <a:pt x="329010" y="494794"/>
                    <a:pt x="138378" y="349010"/>
                    <a:pt x="42864" y="351127"/>
                  </a:cubicBezTo>
                  <a:cubicBezTo>
                    <a:pt x="44981" y="334194"/>
                    <a:pt x="205450" y="303501"/>
                    <a:pt x="327026" y="394782"/>
                  </a:cubicBezTo>
                  <a:cubicBezTo>
                    <a:pt x="219077" y="218305"/>
                    <a:pt x="524934" y="20662"/>
                    <a:pt x="546101" y="1083"/>
                  </a:cubicBezTo>
                  <a:cubicBezTo>
                    <a:pt x="567268" y="-18496"/>
                    <a:pt x="427039" y="233386"/>
                    <a:pt x="454026" y="277307"/>
                  </a:cubicBezTo>
                  <a:cubicBezTo>
                    <a:pt x="724959" y="20132"/>
                    <a:pt x="573618" y="261432"/>
                    <a:pt x="657226" y="258257"/>
                  </a:cubicBezTo>
                  <a:cubicBezTo>
                    <a:pt x="842601" y="121732"/>
                    <a:pt x="888276" y="258257"/>
                    <a:pt x="1003801" y="258257"/>
                  </a:cubicBezTo>
                  <a:lnTo>
                    <a:pt x="1003801" y="1001207"/>
                  </a:lnTo>
                  <a:lnTo>
                    <a:pt x="352425" y="1001207"/>
                  </a:lnTo>
                  <a:lnTo>
                    <a:pt x="0" y="591632"/>
                  </a:lnTo>
                  <a:close/>
                </a:path>
              </a:pathLst>
            </a:custGeom>
            <a:solidFill>
              <a:srgbClr val="6EB83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ACDBA1A-5AFD-4E24-8C7A-BB5E1D74E640}"/>
                </a:ext>
              </a:extLst>
            </p:cNvPr>
            <p:cNvSpPr/>
            <p:nvPr/>
          </p:nvSpPr>
          <p:spPr>
            <a:xfrm>
              <a:off x="2961564" y="6261465"/>
              <a:ext cx="7404099" cy="952865"/>
            </a:xfrm>
            <a:custGeom>
              <a:avLst/>
              <a:gdLst>
                <a:gd name="connsiteX0" fmla="*/ 0 w 6219511"/>
                <a:gd name="connsiteY0" fmla="*/ 0 h 1331961"/>
                <a:gd name="connsiteX1" fmla="*/ 6219511 w 6219511"/>
                <a:gd name="connsiteY1" fmla="*/ 0 h 1331961"/>
                <a:gd name="connsiteX2" fmla="*/ 6219511 w 6219511"/>
                <a:gd name="connsiteY2" fmla="*/ 1331961 h 1331961"/>
                <a:gd name="connsiteX3" fmla="*/ 0 w 6219511"/>
                <a:gd name="connsiteY3" fmla="*/ 1331961 h 1331961"/>
                <a:gd name="connsiteX4" fmla="*/ 0 w 6219511"/>
                <a:gd name="connsiteY4" fmla="*/ 0 h 1331961"/>
                <a:gd name="connsiteX0" fmla="*/ 0 w 6328693"/>
                <a:gd name="connsiteY0" fmla="*/ 464023 h 1331961"/>
                <a:gd name="connsiteX1" fmla="*/ 6328693 w 6328693"/>
                <a:gd name="connsiteY1" fmla="*/ 0 h 1331961"/>
                <a:gd name="connsiteX2" fmla="*/ 6328693 w 6328693"/>
                <a:gd name="connsiteY2" fmla="*/ 1331961 h 1331961"/>
                <a:gd name="connsiteX3" fmla="*/ 109182 w 6328693"/>
                <a:gd name="connsiteY3" fmla="*/ 1331961 h 1331961"/>
                <a:gd name="connsiteX4" fmla="*/ 0 w 6328693"/>
                <a:gd name="connsiteY4" fmla="*/ 464023 h 1331961"/>
                <a:gd name="connsiteX0" fmla="*/ 0 w 6301397"/>
                <a:gd name="connsiteY0" fmla="*/ 641444 h 1331961"/>
                <a:gd name="connsiteX1" fmla="*/ 6301397 w 6301397"/>
                <a:gd name="connsiteY1" fmla="*/ 0 h 1331961"/>
                <a:gd name="connsiteX2" fmla="*/ 6301397 w 6301397"/>
                <a:gd name="connsiteY2" fmla="*/ 1331961 h 1331961"/>
                <a:gd name="connsiteX3" fmla="*/ 81886 w 6301397"/>
                <a:gd name="connsiteY3" fmla="*/ 1331961 h 1331961"/>
                <a:gd name="connsiteX4" fmla="*/ 0 w 6301397"/>
                <a:gd name="connsiteY4" fmla="*/ 641444 h 1331961"/>
                <a:gd name="connsiteX0" fmla="*/ 0 w 6260454"/>
                <a:gd name="connsiteY0" fmla="*/ 709683 h 1331961"/>
                <a:gd name="connsiteX1" fmla="*/ 6260454 w 6260454"/>
                <a:gd name="connsiteY1" fmla="*/ 0 h 1331961"/>
                <a:gd name="connsiteX2" fmla="*/ 6260454 w 6260454"/>
                <a:gd name="connsiteY2" fmla="*/ 1331961 h 1331961"/>
                <a:gd name="connsiteX3" fmla="*/ 40943 w 6260454"/>
                <a:gd name="connsiteY3" fmla="*/ 1331961 h 1331961"/>
                <a:gd name="connsiteX4" fmla="*/ 0 w 6260454"/>
                <a:gd name="connsiteY4" fmla="*/ 709683 h 1331961"/>
                <a:gd name="connsiteX0" fmla="*/ 0 w 6260454"/>
                <a:gd name="connsiteY0" fmla="*/ 709683 h 1331961"/>
                <a:gd name="connsiteX1" fmla="*/ 3261814 w 6260454"/>
                <a:gd name="connsiteY1" fmla="*/ 532079 h 1331961"/>
                <a:gd name="connsiteX2" fmla="*/ 6260454 w 6260454"/>
                <a:gd name="connsiteY2" fmla="*/ 0 h 1331961"/>
                <a:gd name="connsiteX3" fmla="*/ 6260454 w 6260454"/>
                <a:gd name="connsiteY3" fmla="*/ 1331961 h 1331961"/>
                <a:gd name="connsiteX4" fmla="*/ 40943 w 6260454"/>
                <a:gd name="connsiteY4" fmla="*/ 1331961 h 1331961"/>
                <a:gd name="connsiteX5" fmla="*/ 0 w 6260454"/>
                <a:gd name="connsiteY5" fmla="*/ 709683 h 1331961"/>
                <a:gd name="connsiteX0" fmla="*/ 0 w 6260454"/>
                <a:gd name="connsiteY0" fmla="*/ 709683 h 1331961"/>
                <a:gd name="connsiteX1" fmla="*/ 3261814 w 6260454"/>
                <a:gd name="connsiteY1" fmla="*/ 532079 h 1331961"/>
                <a:gd name="connsiteX2" fmla="*/ 6260454 w 6260454"/>
                <a:gd name="connsiteY2" fmla="*/ 0 h 1331961"/>
                <a:gd name="connsiteX3" fmla="*/ 6260454 w 6260454"/>
                <a:gd name="connsiteY3" fmla="*/ 1331961 h 1331961"/>
                <a:gd name="connsiteX4" fmla="*/ 40943 w 6260454"/>
                <a:gd name="connsiteY4" fmla="*/ 1331961 h 1331961"/>
                <a:gd name="connsiteX5" fmla="*/ 0 w 6260454"/>
                <a:gd name="connsiteY5" fmla="*/ 709683 h 1331961"/>
                <a:gd name="connsiteX0" fmla="*/ 0 w 6697182"/>
                <a:gd name="connsiteY0" fmla="*/ 315542 h 937820"/>
                <a:gd name="connsiteX1" fmla="*/ 3261814 w 6697182"/>
                <a:gd name="connsiteY1" fmla="*/ 137938 h 937820"/>
                <a:gd name="connsiteX2" fmla="*/ 6697182 w 6697182"/>
                <a:gd name="connsiteY2" fmla="*/ 165417 h 937820"/>
                <a:gd name="connsiteX3" fmla="*/ 6260454 w 6697182"/>
                <a:gd name="connsiteY3" fmla="*/ 937820 h 937820"/>
                <a:gd name="connsiteX4" fmla="*/ 40943 w 6697182"/>
                <a:gd name="connsiteY4" fmla="*/ 937820 h 937820"/>
                <a:gd name="connsiteX5" fmla="*/ 0 w 6697182"/>
                <a:gd name="connsiteY5" fmla="*/ 315542 h 937820"/>
                <a:gd name="connsiteX0" fmla="*/ 0 w 6656238"/>
                <a:gd name="connsiteY0" fmla="*/ 315542 h 937820"/>
                <a:gd name="connsiteX1" fmla="*/ 3261814 w 6656238"/>
                <a:gd name="connsiteY1" fmla="*/ 137938 h 937820"/>
                <a:gd name="connsiteX2" fmla="*/ 6656238 w 6656238"/>
                <a:gd name="connsiteY2" fmla="*/ 329190 h 937820"/>
                <a:gd name="connsiteX3" fmla="*/ 6260454 w 6656238"/>
                <a:gd name="connsiteY3" fmla="*/ 937820 h 937820"/>
                <a:gd name="connsiteX4" fmla="*/ 40943 w 6656238"/>
                <a:gd name="connsiteY4" fmla="*/ 937820 h 937820"/>
                <a:gd name="connsiteX5" fmla="*/ 0 w 6656238"/>
                <a:gd name="connsiteY5" fmla="*/ 315542 h 937820"/>
                <a:gd name="connsiteX0" fmla="*/ 0 w 6656238"/>
                <a:gd name="connsiteY0" fmla="*/ 315542 h 937820"/>
                <a:gd name="connsiteX1" fmla="*/ 3261814 w 6656238"/>
                <a:gd name="connsiteY1" fmla="*/ 137938 h 937820"/>
                <a:gd name="connsiteX2" fmla="*/ 6656238 w 6656238"/>
                <a:gd name="connsiteY2" fmla="*/ 329190 h 937820"/>
                <a:gd name="connsiteX3" fmla="*/ 6260454 w 6656238"/>
                <a:gd name="connsiteY3" fmla="*/ 937820 h 937820"/>
                <a:gd name="connsiteX4" fmla="*/ 40943 w 6656238"/>
                <a:gd name="connsiteY4" fmla="*/ 937820 h 937820"/>
                <a:gd name="connsiteX5" fmla="*/ 0 w 6656238"/>
                <a:gd name="connsiteY5" fmla="*/ 315542 h 937820"/>
                <a:gd name="connsiteX0" fmla="*/ 0 w 6656238"/>
                <a:gd name="connsiteY0" fmla="*/ 330587 h 952865"/>
                <a:gd name="connsiteX1" fmla="*/ 3261814 w 6656238"/>
                <a:gd name="connsiteY1" fmla="*/ 152983 h 952865"/>
                <a:gd name="connsiteX2" fmla="*/ 6656238 w 6656238"/>
                <a:gd name="connsiteY2" fmla="*/ 344235 h 952865"/>
                <a:gd name="connsiteX3" fmla="*/ 6260454 w 6656238"/>
                <a:gd name="connsiteY3" fmla="*/ 952865 h 952865"/>
                <a:gd name="connsiteX4" fmla="*/ 40943 w 6656238"/>
                <a:gd name="connsiteY4" fmla="*/ 952865 h 952865"/>
                <a:gd name="connsiteX5" fmla="*/ 0 w 6656238"/>
                <a:gd name="connsiteY5" fmla="*/ 330587 h 95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56238" h="952865">
                  <a:moveTo>
                    <a:pt x="0" y="330587"/>
                  </a:moveTo>
                  <a:cubicBezTo>
                    <a:pt x="1110018" y="194048"/>
                    <a:pt x="2069910" y="-188149"/>
                    <a:pt x="3261814" y="152983"/>
                  </a:cubicBezTo>
                  <a:cubicBezTo>
                    <a:pt x="3901970" y="148495"/>
                    <a:pt x="5210864" y="-292722"/>
                    <a:pt x="6656238" y="344235"/>
                  </a:cubicBezTo>
                  <a:lnTo>
                    <a:pt x="6260454" y="952865"/>
                  </a:lnTo>
                  <a:lnTo>
                    <a:pt x="40943" y="952865"/>
                  </a:lnTo>
                  <a:lnTo>
                    <a:pt x="0" y="330587"/>
                  </a:lnTo>
                  <a:close/>
                </a:path>
              </a:pathLst>
            </a:custGeom>
            <a:solidFill>
              <a:srgbClr val="6EB83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89CE5-F324-446E-BA42-C52044CED5B9}"/>
              </a:ext>
            </a:extLst>
          </p:cNvPr>
          <p:cNvSpPr/>
          <p:nvPr/>
        </p:nvSpPr>
        <p:spPr>
          <a:xfrm>
            <a:off x="-408764" y="6029787"/>
            <a:ext cx="3901231" cy="1009128"/>
          </a:xfrm>
          <a:custGeom>
            <a:avLst/>
            <a:gdLst>
              <a:gd name="connsiteX0" fmla="*/ 0 w 2245365"/>
              <a:gd name="connsiteY0" fmla="*/ 0 h 1201856"/>
              <a:gd name="connsiteX1" fmla="*/ 2245365 w 2245365"/>
              <a:gd name="connsiteY1" fmla="*/ 0 h 1201856"/>
              <a:gd name="connsiteX2" fmla="*/ 2245365 w 2245365"/>
              <a:gd name="connsiteY2" fmla="*/ 1201856 h 1201856"/>
              <a:gd name="connsiteX3" fmla="*/ 0 w 2245365"/>
              <a:gd name="connsiteY3" fmla="*/ 1201856 h 1201856"/>
              <a:gd name="connsiteX4" fmla="*/ 0 w 2245365"/>
              <a:gd name="connsiteY4" fmla="*/ 0 h 1201856"/>
              <a:gd name="connsiteX0" fmla="*/ 0 w 2259879"/>
              <a:gd name="connsiteY0" fmla="*/ 551543 h 1201856"/>
              <a:gd name="connsiteX1" fmla="*/ 2259879 w 2259879"/>
              <a:gd name="connsiteY1" fmla="*/ 0 h 1201856"/>
              <a:gd name="connsiteX2" fmla="*/ 2259879 w 2259879"/>
              <a:gd name="connsiteY2" fmla="*/ 1201856 h 1201856"/>
              <a:gd name="connsiteX3" fmla="*/ 14514 w 2259879"/>
              <a:gd name="connsiteY3" fmla="*/ 1201856 h 1201856"/>
              <a:gd name="connsiteX4" fmla="*/ 0 w 2259879"/>
              <a:gd name="connsiteY4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2259879 w 2259879"/>
              <a:gd name="connsiteY2" fmla="*/ 0 h 1201856"/>
              <a:gd name="connsiteX3" fmla="*/ 2259879 w 2259879"/>
              <a:gd name="connsiteY3" fmla="*/ 1201856 h 1201856"/>
              <a:gd name="connsiteX4" fmla="*/ 14514 w 2259879"/>
              <a:gd name="connsiteY4" fmla="*/ 1201856 h 1201856"/>
              <a:gd name="connsiteX5" fmla="*/ 0 w 2259879"/>
              <a:gd name="connsiteY5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2259879 w 2259879"/>
              <a:gd name="connsiteY3" fmla="*/ 0 h 1201856"/>
              <a:gd name="connsiteX4" fmla="*/ 2259879 w 2259879"/>
              <a:gd name="connsiteY4" fmla="*/ 1201856 h 1201856"/>
              <a:gd name="connsiteX5" fmla="*/ 14514 w 2259879"/>
              <a:gd name="connsiteY5" fmla="*/ 1201856 h 1201856"/>
              <a:gd name="connsiteX6" fmla="*/ 0 w 2259879"/>
              <a:gd name="connsiteY6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2259879 w 2259879"/>
              <a:gd name="connsiteY4" fmla="*/ 0 h 1201856"/>
              <a:gd name="connsiteX5" fmla="*/ 2259879 w 2259879"/>
              <a:gd name="connsiteY5" fmla="*/ 1201856 h 1201856"/>
              <a:gd name="connsiteX6" fmla="*/ 14514 w 2259879"/>
              <a:gd name="connsiteY6" fmla="*/ 1201856 h 1201856"/>
              <a:gd name="connsiteX7" fmla="*/ 0 w 2259879"/>
              <a:gd name="connsiteY7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2259879 w 2259879"/>
              <a:gd name="connsiteY5" fmla="*/ 0 h 1201856"/>
              <a:gd name="connsiteX6" fmla="*/ 2259879 w 2259879"/>
              <a:gd name="connsiteY6" fmla="*/ 1201856 h 1201856"/>
              <a:gd name="connsiteX7" fmla="*/ 14514 w 2259879"/>
              <a:gd name="connsiteY7" fmla="*/ 1201856 h 1201856"/>
              <a:gd name="connsiteX8" fmla="*/ 0 w 2259879"/>
              <a:gd name="connsiteY8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2259879 w 2259879"/>
              <a:gd name="connsiteY6" fmla="*/ 0 h 1201856"/>
              <a:gd name="connsiteX7" fmla="*/ 2259879 w 2259879"/>
              <a:gd name="connsiteY7" fmla="*/ 1201856 h 1201856"/>
              <a:gd name="connsiteX8" fmla="*/ 14514 w 2259879"/>
              <a:gd name="connsiteY8" fmla="*/ 1201856 h 1201856"/>
              <a:gd name="connsiteX9" fmla="*/ 0 w 2259879"/>
              <a:gd name="connsiteY9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1548679 w 2259879"/>
              <a:gd name="connsiteY6" fmla="*/ 560790 h 1201856"/>
              <a:gd name="connsiteX7" fmla="*/ 2259879 w 2259879"/>
              <a:gd name="connsiteY7" fmla="*/ 0 h 1201856"/>
              <a:gd name="connsiteX8" fmla="*/ 2259879 w 2259879"/>
              <a:gd name="connsiteY8" fmla="*/ 1201856 h 1201856"/>
              <a:gd name="connsiteX9" fmla="*/ 14514 w 2259879"/>
              <a:gd name="connsiteY9" fmla="*/ 1201856 h 1201856"/>
              <a:gd name="connsiteX10" fmla="*/ 0 w 2259879"/>
              <a:gd name="connsiteY10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1548679 w 2259879"/>
              <a:gd name="connsiteY6" fmla="*/ 560790 h 1201856"/>
              <a:gd name="connsiteX7" fmla="*/ 1200336 w 2259879"/>
              <a:gd name="connsiteY7" fmla="*/ 778504 h 1201856"/>
              <a:gd name="connsiteX8" fmla="*/ 2259879 w 2259879"/>
              <a:gd name="connsiteY8" fmla="*/ 0 h 1201856"/>
              <a:gd name="connsiteX9" fmla="*/ 2259879 w 2259879"/>
              <a:gd name="connsiteY9" fmla="*/ 1201856 h 1201856"/>
              <a:gd name="connsiteX10" fmla="*/ 14514 w 2259879"/>
              <a:gd name="connsiteY10" fmla="*/ 1201856 h 1201856"/>
              <a:gd name="connsiteX11" fmla="*/ 0 w 2259879"/>
              <a:gd name="connsiteY11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1548679 w 2259879"/>
              <a:gd name="connsiteY6" fmla="*/ 560790 h 1201856"/>
              <a:gd name="connsiteX7" fmla="*/ 1200336 w 2259879"/>
              <a:gd name="connsiteY7" fmla="*/ 778504 h 1201856"/>
              <a:gd name="connsiteX8" fmla="*/ 2042164 w 2259879"/>
              <a:gd name="connsiteY8" fmla="*/ 720447 h 1201856"/>
              <a:gd name="connsiteX9" fmla="*/ 2259879 w 2259879"/>
              <a:gd name="connsiteY9" fmla="*/ 0 h 1201856"/>
              <a:gd name="connsiteX10" fmla="*/ 2259879 w 2259879"/>
              <a:gd name="connsiteY10" fmla="*/ 1201856 h 1201856"/>
              <a:gd name="connsiteX11" fmla="*/ 14514 w 2259879"/>
              <a:gd name="connsiteY11" fmla="*/ 1201856 h 1201856"/>
              <a:gd name="connsiteX12" fmla="*/ 0 w 2259879"/>
              <a:gd name="connsiteY12" fmla="*/ 551543 h 1201856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4536 w 2245365"/>
              <a:gd name="connsiteY0" fmla="*/ 330181 h 961444"/>
              <a:gd name="connsiteX1" fmla="*/ 271422 w 2245365"/>
              <a:gd name="connsiteY1" fmla="*/ 392950 h 961444"/>
              <a:gd name="connsiteX2" fmla="*/ 82736 w 2245365"/>
              <a:gd name="connsiteY2" fmla="*/ 1064 h 961444"/>
              <a:gd name="connsiteX3" fmla="*/ 619765 w 2245365"/>
              <a:gd name="connsiteY3" fmla="*/ 349407 h 961444"/>
              <a:gd name="connsiteX4" fmla="*/ 1084222 w 2245365"/>
              <a:gd name="connsiteY4" fmla="*/ 44607 h 961444"/>
              <a:gd name="connsiteX5" fmla="*/ 969241 w 2245365"/>
              <a:gd name="connsiteY5" fmla="*/ 397485 h 961444"/>
              <a:gd name="connsiteX6" fmla="*/ 1534165 w 2245365"/>
              <a:gd name="connsiteY6" fmla="*/ 320378 h 961444"/>
              <a:gd name="connsiteX7" fmla="*/ 1133435 w 2245365"/>
              <a:gd name="connsiteY7" fmla="*/ 528567 h 961444"/>
              <a:gd name="connsiteX8" fmla="*/ 1999075 w 2245365"/>
              <a:gd name="connsiteY8" fmla="*/ 546710 h 961444"/>
              <a:gd name="connsiteX9" fmla="*/ 1548679 w 2245365"/>
              <a:gd name="connsiteY9" fmla="*/ 630446 h 961444"/>
              <a:gd name="connsiteX10" fmla="*/ 2245365 w 2245365"/>
              <a:gd name="connsiteY10" fmla="*/ 961444 h 961444"/>
              <a:gd name="connsiteX11" fmla="*/ 0 w 2245365"/>
              <a:gd name="connsiteY11" fmla="*/ 961444 h 961444"/>
              <a:gd name="connsiteX12" fmla="*/ 4536 w 2245365"/>
              <a:gd name="connsiteY12" fmla="*/ 330181 h 961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45365" h="961444">
                <a:moveTo>
                  <a:pt x="4536" y="330181"/>
                </a:moveTo>
                <a:cubicBezTo>
                  <a:pt x="85334" y="318749"/>
                  <a:pt x="252536" y="342469"/>
                  <a:pt x="271422" y="392950"/>
                </a:cubicBezTo>
                <a:cubicBezTo>
                  <a:pt x="339155" y="363921"/>
                  <a:pt x="253128" y="211068"/>
                  <a:pt x="82736" y="1064"/>
                </a:cubicBezTo>
                <a:cubicBezTo>
                  <a:pt x="656806" y="-23127"/>
                  <a:pt x="455270" y="373598"/>
                  <a:pt x="619765" y="349407"/>
                </a:cubicBezTo>
                <a:cubicBezTo>
                  <a:pt x="659453" y="315540"/>
                  <a:pt x="754022" y="54661"/>
                  <a:pt x="1084222" y="44607"/>
                </a:cubicBezTo>
                <a:cubicBezTo>
                  <a:pt x="894931" y="310928"/>
                  <a:pt x="891832" y="421676"/>
                  <a:pt x="969241" y="397485"/>
                </a:cubicBezTo>
                <a:cubicBezTo>
                  <a:pt x="1191793" y="276533"/>
                  <a:pt x="1402101" y="317504"/>
                  <a:pt x="1534165" y="320378"/>
                </a:cubicBezTo>
                <a:cubicBezTo>
                  <a:pt x="1527361" y="385011"/>
                  <a:pt x="1059276" y="459172"/>
                  <a:pt x="1133435" y="528567"/>
                </a:cubicBezTo>
                <a:cubicBezTo>
                  <a:pt x="1356667" y="439667"/>
                  <a:pt x="1880618" y="507021"/>
                  <a:pt x="1999075" y="546710"/>
                </a:cubicBezTo>
                <a:cubicBezTo>
                  <a:pt x="1887043" y="555572"/>
                  <a:pt x="1698811" y="602534"/>
                  <a:pt x="1548679" y="630446"/>
                </a:cubicBezTo>
                <a:cubicBezTo>
                  <a:pt x="2201822" y="740779"/>
                  <a:pt x="2216336" y="851111"/>
                  <a:pt x="2245365" y="961444"/>
                </a:cubicBezTo>
                <a:lnTo>
                  <a:pt x="0" y="961444"/>
                </a:lnTo>
                <a:lnTo>
                  <a:pt x="4536" y="330181"/>
                </a:lnTo>
                <a:close/>
              </a:path>
            </a:pathLst>
          </a:custGeom>
          <a:solidFill>
            <a:srgbClr val="4A892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ube 1">
            <a:extLst>
              <a:ext uri="{FF2B5EF4-FFF2-40B4-BE49-F238E27FC236}">
                <a16:creationId xmlns:a16="http://schemas.microsoft.com/office/drawing/2014/main" id="{21286E38-D890-4C54-8D5F-78EBE2C1040C}"/>
              </a:ext>
            </a:extLst>
          </p:cNvPr>
          <p:cNvSpPr/>
          <p:nvPr/>
        </p:nvSpPr>
        <p:spPr>
          <a:xfrm>
            <a:off x="6248015" y="3686061"/>
            <a:ext cx="3483096" cy="2945935"/>
          </a:xfrm>
          <a:prstGeom prst="cub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A9CCB77-51E4-4005-A8A3-13F4E580CF4B}"/>
              </a:ext>
            </a:extLst>
          </p:cNvPr>
          <p:cNvGrpSpPr/>
          <p:nvPr/>
        </p:nvGrpSpPr>
        <p:grpSpPr>
          <a:xfrm flipH="1">
            <a:off x="2309365" y="952655"/>
            <a:ext cx="3253778" cy="5822712"/>
            <a:chOff x="6098693" y="1548425"/>
            <a:chExt cx="3253778" cy="5822712"/>
          </a:xfrm>
        </p:grpSpPr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7120682-815C-4EA2-A36B-64E2B20DF744}"/>
                </a:ext>
              </a:extLst>
            </p:cNvPr>
            <p:cNvSpPr/>
            <p:nvPr/>
          </p:nvSpPr>
          <p:spPr>
            <a:xfrm rot="15130273">
              <a:off x="5997666" y="3669227"/>
              <a:ext cx="569040" cy="216106"/>
            </a:xfrm>
            <a:custGeom>
              <a:avLst/>
              <a:gdLst>
                <a:gd name="connsiteX0" fmla="*/ 569040 w 569040"/>
                <a:gd name="connsiteY0" fmla="*/ 140144 h 216106"/>
                <a:gd name="connsiteX1" fmla="*/ 428314 w 569040"/>
                <a:gd name="connsiteY1" fmla="*/ 135905 h 216106"/>
                <a:gd name="connsiteX2" fmla="*/ 886 w 569040"/>
                <a:gd name="connsiteY2" fmla="*/ 215737 h 216106"/>
                <a:gd name="connsiteX3" fmla="*/ 0 w 569040"/>
                <a:gd name="connsiteY3" fmla="*/ 216106 h 216106"/>
                <a:gd name="connsiteX4" fmla="*/ 5590 w 569040"/>
                <a:gd name="connsiteY4" fmla="*/ 174924 h 216106"/>
                <a:gd name="connsiteX5" fmla="*/ 294584 w 569040"/>
                <a:gd name="connsiteY5" fmla="*/ 0 h 216106"/>
                <a:gd name="connsiteX6" fmla="*/ 566390 w 569040"/>
                <a:gd name="connsiteY6" fmla="*/ 133802 h 216106"/>
                <a:gd name="connsiteX7" fmla="*/ 569040 w 569040"/>
                <a:gd name="connsiteY7" fmla="*/ 140144 h 2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040" h="216106">
                  <a:moveTo>
                    <a:pt x="569040" y="140144"/>
                  </a:moveTo>
                  <a:lnTo>
                    <a:pt x="428314" y="135905"/>
                  </a:lnTo>
                  <a:cubicBezTo>
                    <a:pt x="280186" y="139543"/>
                    <a:pt x="136512" y="167244"/>
                    <a:pt x="886" y="215737"/>
                  </a:cubicBezTo>
                  <a:lnTo>
                    <a:pt x="0" y="216106"/>
                  </a:lnTo>
                  <a:lnTo>
                    <a:pt x="5590" y="174924"/>
                  </a:lnTo>
                  <a:cubicBezTo>
                    <a:pt x="33096" y="75095"/>
                    <a:pt x="152032" y="0"/>
                    <a:pt x="294584" y="0"/>
                  </a:cubicBezTo>
                  <a:cubicBezTo>
                    <a:pt x="416772" y="1"/>
                    <a:pt x="521608" y="55172"/>
                    <a:pt x="566390" y="133802"/>
                  </a:cubicBezTo>
                  <a:lnTo>
                    <a:pt x="569040" y="140144"/>
                  </a:lnTo>
                  <a:close/>
                </a:path>
              </a:pathLst>
            </a:cu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6CFE668A-B286-4057-8BBF-12DD5FD03F67}"/>
                </a:ext>
              </a:extLst>
            </p:cNvPr>
            <p:cNvGrpSpPr/>
            <p:nvPr/>
          </p:nvGrpSpPr>
          <p:grpSpPr>
            <a:xfrm rot="18321052">
              <a:off x="7338359" y="1576824"/>
              <a:ext cx="878624" cy="821826"/>
              <a:chOff x="8242963" y="2238741"/>
              <a:chExt cx="878624" cy="821826"/>
            </a:xfrm>
          </p:grpSpPr>
          <p:sp>
            <p:nvSpPr>
              <p:cNvPr id="74" name="Oval 31">
                <a:extLst>
                  <a:ext uri="{FF2B5EF4-FFF2-40B4-BE49-F238E27FC236}">
                    <a16:creationId xmlns:a16="http://schemas.microsoft.com/office/drawing/2014/main" id="{9195564D-DB29-4F9B-9E92-31556EAD6977}"/>
                  </a:ext>
                </a:extLst>
              </p:cNvPr>
              <p:cNvSpPr/>
              <p:nvPr/>
            </p:nvSpPr>
            <p:spPr>
              <a:xfrm rot="3729669" flipH="1">
                <a:off x="8353727" y="2483089"/>
                <a:ext cx="522676" cy="558799"/>
              </a:xfrm>
              <a:custGeom>
                <a:avLst/>
                <a:gdLst>
                  <a:gd name="connsiteX0" fmla="*/ 0 w 774700"/>
                  <a:gd name="connsiteY0" fmla="*/ 387350 h 774700"/>
                  <a:gd name="connsiteX1" fmla="*/ 387350 w 774700"/>
                  <a:gd name="connsiteY1" fmla="*/ 0 h 774700"/>
                  <a:gd name="connsiteX2" fmla="*/ 774700 w 774700"/>
                  <a:gd name="connsiteY2" fmla="*/ 387350 h 774700"/>
                  <a:gd name="connsiteX3" fmla="*/ 387350 w 774700"/>
                  <a:gd name="connsiteY3" fmla="*/ 774700 h 774700"/>
                  <a:gd name="connsiteX4" fmla="*/ 0 w 774700"/>
                  <a:gd name="connsiteY4" fmla="*/ 387350 h 774700"/>
                  <a:gd name="connsiteX0" fmla="*/ 387350 w 774700"/>
                  <a:gd name="connsiteY0" fmla="*/ 774700 h 866140"/>
                  <a:gd name="connsiteX1" fmla="*/ 0 w 774700"/>
                  <a:gd name="connsiteY1" fmla="*/ 387350 h 866140"/>
                  <a:gd name="connsiteX2" fmla="*/ 387350 w 774700"/>
                  <a:gd name="connsiteY2" fmla="*/ 0 h 866140"/>
                  <a:gd name="connsiteX3" fmla="*/ 774700 w 774700"/>
                  <a:gd name="connsiteY3" fmla="*/ 387350 h 866140"/>
                  <a:gd name="connsiteX4" fmla="*/ 478790 w 774700"/>
                  <a:gd name="connsiteY4" fmla="*/ 866140 h 866140"/>
                  <a:gd name="connsiteX0" fmla="*/ 0 w 774700"/>
                  <a:gd name="connsiteY0" fmla="*/ 387350 h 866140"/>
                  <a:gd name="connsiteX1" fmla="*/ 387350 w 774700"/>
                  <a:gd name="connsiteY1" fmla="*/ 0 h 866140"/>
                  <a:gd name="connsiteX2" fmla="*/ 774700 w 774700"/>
                  <a:gd name="connsiteY2" fmla="*/ 387350 h 866140"/>
                  <a:gd name="connsiteX3" fmla="*/ 478790 w 774700"/>
                  <a:gd name="connsiteY3" fmla="*/ 866140 h 866140"/>
                  <a:gd name="connsiteX0" fmla="*/ 0 w 774700"/>
                  <a:gd name="connsiteY0" fmla="*/ 387350 h 387350"/>
                  <a:gd name="connsiteX1" fmla="*/ 387350 w 774700"/>
                  <a:gd name="connsiteY1" fmla="*/ 0 h 387350"/>
                  <a:gd name="connsiteX2" fmla="*/ 774700 w 774700"/>
                  <a:gd name="connsiteY2" fmla="*/ 387350 h 387350"/>
                  <a:gd name="connsiteX0" fmla="*/ 0 w 621239"/>
                  <a:gd name="connsiteY0" fmla="*/ 389485 h 539468"/>
                  <a:gd name="connsiteX1" fmla="*/ 387350 w 621239"/>
                  <a:gd name="connsiteY1" fmla="*/ 2135 h 539468"/>
                  <a:gd name="connsiteX2" fmla="*/ 621239 w 621239"/>
                  <a:gd name="connsiteY2" fmla="*/ 539468 h 539468"/>
                  <a:gd name="connsiteX0" fmla="*/ 0 w 623373"/>
                  <a:gd name="connsiteY0" fmla="*/ 395719 h 545702"/>
                  <a:gd name="connsiteX1" fmla="*/ 387350 w 623373"/>
                  <a:gd name="connsiteY1" fmla="*/ 8369 h 545702"/>
                  <a:gd name="connsiteX2" fmla="*/ 621239 w 623373"/>
                  <a:gd name="connsiteY2" fmla="*/ 545702 h 545702"/>
                  <a:gd name="connsiteX0" fmla="*/ 0 w 401874"/>
                  <a:gd name="connsiteY0" fmla="*/ 391253 h 602338"/>
                  <a:gd name="connsiteX1" fmla="*/ 387350 w 401874"/>
                  <a:gd name="connsiteY1" fmla="*/ 3903 h 602338"/>
                  <a:gd name="connsiteX2" fmla="*/ 326049 w 401874"/>
                  <a:gd name="connsiteY2" fmla="*/ 602338 h 602338"/>
                  <a:gd name="connsiteX0" fmla="*/ 0 w 401638"/>
                  <a:gd name="connsiteY0" fmla="*/ 389309 h 532256"/>
                  <a:gd name="connsiteX1" fmla="*/ 387350 w 401638"/>
                  <a:gd name="connsiteY1" fmla="*/ 1959 h 532256"/>
                  <a:gd name="connsiteX2" fmla="*/ 324534 w 401638"/>
                  <a:gd name="connsiteY2" fmla="*/ 532256 h 532256"/>
                  <a:gd name="connsiteX0" fmla="*/ 0 w 481490"/>
                  <a:gd name="connsiteY0" fmla="*/ 415852 h 558799"/>
                  <a:gd name="connsiteX1" fmla="*/ 387350 w 481490"/>
                  <a:gd name="connsiteY1" fmla="*/ 28502 h 558799"/>
                  <a:gd name="connsiteX2" fmla="*/ 324534 w 481490"/>
                  <a:gd name="connsiteY2" fmla="*/ 558799 h 558799"/>
                  <a:gd name="connsiteX0" fmla="*/ 0 w 522676"/>
                  <a:gd name="connsiteY0" fmla="*/ 415852 h 558799"/>
                  <a:gd name="connsiteX1" fmla="*/ 387350 w 522676"/>
                  <a:gd name="connsiteY1" fmla="*/ 28502 h 558799"/>
                  <a:gd name="connsiteX2" fmla="*/ 324534 w 522676"/>
                  <a:gd name="connsiteY2" fmla="*/ 558799 h 558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22676" h="558799">
                    <a:moveTo>
                      <a:pt x="0" y="415852"/>
                    </a:moveTo>
                    <a:cubicBezTo>
                      <a:pt x="0" y="201925"/>
                      <a:pt x="143608" y="-93364"/>
                      <a:pt x="387350" y="28502"/>
                    </a:cubicBezTo>
                    <a:cubicBezTo>
                      <a:pt x="631092" y="150368"/>
                      <a:pt x="505555" y="361298"/>
                      <a:pt x="324534" y="558799"/>
                    </a:cubicBezTo>
                  </a:path>
                </a:pathLst>
              </a:cu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75" name="Oval 31">
                <a:extLst>
                  <a:ext uri="{FF2B5EF4-FFF2-40B4-BE49-F238E27FC236}">
                    <a16:creationId xmlns:a16="http://schemas.microsoft.com/office/drawing/2014/main" id="{6C3B5449-7A68-496B-BF37-E6D09E1BEE7D}"/>
                  </a:ext>
                </a:extLst>
              </p:cNvPr>
              <p:cNvSpPr/>
              <p:nvPr/>
            </p:nvSpPr>
            <p:spPr>
              <a:xfrm rot="3729669" flipH="1">
                <a:off x="8271362" y="2210342"/>
                <a:ext cx="821826" cy="878624"/>
              </a:xfrm>
              <a:custGeom>
                <a:avLst/>
                <a:gdLst>
                  <a:gd name="connsiteX0" fmla="*/ 0 w 774700"/>
                  <a:gd name="connsiteY0" fmla="*/ 387350 h 774700"/>
                  <a:gd name="connsiteX1" fmla="*/ 387350 w 774700"/>
                  <a:gd name="connsiteY1" fmla="*/ 0 h 774700"/>
                  <a:gd name="connsiteX2" fmla="*/ 774700 w 774700"/>
                  <a:gd name="connsiteY2" fmla="*/ 387350 h 774700"/>
                  <a:gd name="connsiteX3" fmla="*/ 387350 w 774700"/>
                  <a:gd name="connsiteY3" fmla="*/ 774700 h 774700"/>
                  <a:gd name="connsiteX4" fmla="*/ 0 w 774700"/>
                  <a:gd name="connsiteY4" fmla="*/ 387350 h 774700"/>
                  <a:gd name="connsiteX0" fmla="*/ 387350 w 774700"/>
                  <a:gd name="connsiteY0" fmla="*/ 774700 h 866140"/>
                  <a:gd name="connsiteX1" fmla="*/ 0 w 774700"/>
                  <a:gd name="connsiteY1" fmla="*/ 387350 h 866140"/>
                  <a:gd name="connsiteX2" fmla="*/ 387350 w 774700"/>
                  <a:gd name="connsiteY2" fmla="*/ 0 h 866140"/>
                  <a:gd name="connsiteX3" fmla="*/ 774700 w 774700"/>
                  <a:gd name="connsiteY3" fmla="*/ 387350 h 866140"/>
                  <a:gd name="connsiteX4" fmla="*/ 478790 w 774700"/>
                  <a:gd name="connsiteY4" fmla="*/ 866140 h 866140"/>
                  <a:gd name="connsiteX0" fmla="*/ 0 w 774700"/>
                  <a:gd name="connsiteY0" fmla="*/ 387350 h 866140"/>
                  <a:gd name="connsiteX1" fmla="*/ 387350 w 774700"/>
                  <a:gd name="connsiteY1" fmla="*/ 0 h 866140"/>
                  <a:gd name="connsiteX2" fmla="*/ 774700 w 774700"/>
                  <a:gd name="connsiteY2" fmla="*/ 387350 h 866140"/>
                  <a:gd name="connsiteX3" fmla="*/ 478790 w 774700"/>
                  <a:gd name="connsiteY3" fmla="*/ 866140 h 866140"/>
                  <a:gd name="connsiteX0" fmla="*/ 0 w 774700"/>
                  <a:gd name="connsiteY0" fmla="*/ 387350 h 387350"/>
                  <a:gd name="connsiteX1" fmla="*/ 387350 w 774700"/>
                  <a:gd name="connsiteY1" fmla="*/ 0 h 387350"/>
                  <a:gd name="connsiteX2" fmla="*/ 774700 w 774700"/>
                  <a:gd name="connsiteY2" fmla="*/ 387350 h 387350"/>
                  <a:gd name="connsiteX0" fmla="*/ 0 w 621239"/>
                  <a:gd name="connsiteY0" fmla="*/ 389485 h 539468"/>
                  <a:gd name="connsiteX1" fmla="*/ 387350 w 621239"/>
                  <a:gd name="connsiteY1" fmla="*/ 2135 h 539468"/>
                  <a:gd name="connsiteX2" fmla="*/ 621239 w 621239"/>
                  <a:gd name="connsiteY2" fmla="*/ 539468 h 539468"/>
                  <a:gd name="connsiteX0" fmla="*/ 0 w 623373"/>
                  <a:gd name="connsiteY0" fmla="*/ 395719 h 545702"/>
                  <a:gd name="connsiteX1" fmla="*/ 387350 w 623373"/>
                  <a:gd name="connsiteY1" fmla="*/ 8369 h 545702"/>
                  <a:gd name="connsiteX2" fmla="*/ 621239 w 623373"/>
                  <a:gd name="connsiteY2" fmla="*/ 545702 h 545702"/>
                  <a:gd name="connsiteX0" fmla="*/ 0 w 401874"/>
                  <a:gd name="connsiteY0" fmla="*/ 391253 h 602338"/>
                  <a:gd name="connsiteX1" fmla="*/ 387350 w 401874"/>
                  <a:gd name="connsiteY1" fmla="*/ 3903 h 602338"/>
                  <a:gd name="connsiteX2" fmla="*/ 326049 w 401874"/>
                  <a:gd name="connsiteY2" fmla="*/ 602338 h 602338"/>
                  <a:gd name="connsiteX0" fmla="*/ 0 w 401638"/>
                  <a:gd name="connsiteY0" fmla="*/ 389309 h 532256"/>
                  <a:gd name="connsiteX1" fmla="*/ 387350 w 401638"/>
                  <a:gd name="connsiteY1" fmla="*/ 1959 h 532256"/>
                  <a:gd name="connsiteX2" fmla="*/ 324534 w 401638"/>
                  <a:gd name="connsiteY2" fmla="*/ 532256 h 532256"/>
                  <a:gd name="connsiteX0" fmla="*/ 0 w 481490"/>
                  <a:gd name="connsiteY0" fmla="*/ 415852 h 558799"/>
                  <a:gd name="connsiteX1" fmla="*/ 387350 w 481490"/>
                  <a:gd name="connsiteY1" fmla="*/ 28502 h 558799"/>
                  <a:gd name="connsiteX2" fmla="*/ 324534 w 481490"/>
                  <a:gd name="connsiteY2" fmla="*/ 558799 h 558799"/>
                  <a:gd name="connsiteX0" fmla="*/ 0 w 522676"/>
                  <a:gd name="connsiteY0" fmla="*/ 415852 h 558799"/>
                  <a:gd name="connsiteX1" fmla="*/ 387350 w 522676"/>
                  <a:gd name="connsiteY1" fmla="*/ 28502 h 558799"/>
                  <a:gd name="connsiteX2" fmla="*/ 324534 w 522676"/>
                  <a:gd name="connsiteY2" fmla="*/ 558799 h 558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22676" h="558799">
                    <a:moveTo>
                      <a:pt x="0" y="415852"/>
                    </a:moveTo>
                    <a:cubicBezTo>
                      <a:pt x="0" y="201925"/>
                      <a:pt x="143608" y="-93364"/>
                      <a:pt x="387350" y="28502"/>
                    </a:cubicBezTo>
                    <a:cubicBezTo>
                      <a:pt x="631092" y="150368"/>
                      <a:pt x="505555" y="361298"/>
                      <a:pt x="324534" y="558799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B83E712B-E3CF-4AD1-A154-4EC29904CF21}"/>
                </a:ext>
              </a:extLst>
            </p:cNvPr>
            <p:cNvGrpSpPr/>
            <p:nvPr/>
          </p:nvGrpSpPr>
          <p:grpSpPr>
            <a:xfrm>
              <a:off x="6487769" y="5866601"/>
              <a:ext cx="1275916" cy="1142905"/>
              <a:chOff x="6265414" y="6042934"/>
              <a:chExt cx="1530120" cy="1370609"/>
            </a:xfrm>
          </p:grpSpPr>
          <p:sp>
            <p:nvSpPr>
              <p:cNvPr id="77" name="Rectangle 62">
                <a:extLst>
                  <a:ext uri="{FF2B5EF4-FFF2-40B4-BE49-F238E27FC236}">
                    <a16:creationId xmlns:a16="http://schemas.microsoft.com/office/drawing/2014/main" id="{14835C50-8A94-4A21-B0C7-8FBEE4C10545}"/>
                  </a:ext>
                </a:extLst>
              </p:cNvPr>
              <p:cNvSpPr/>
              <p:nvPr/>
            </p:nvSpPr>
            <p:spPr>
              <a:xfrm rot="18729688">
                <a:off x="6540894" y="5767454"/>
                <a:ext cx="979159" cy="1530120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79159 w 979159"/>
                  <a:gd name="connsiteY0" fmla="*/ 1133919 h 1379737"/>
                  <a:gd name="connsiteX1" fmla="*/ 137160 w 979159"/>
                  <a:gd name="connsiteY1" fmla="*/ 1379737 h 1379737"/>
                  <a:gd name="connsiteX2" fmla="*/ 0 w 979159"/>
                  <a:gd name="connsiteY2" fmla="*/ 1050172 h 1379737"/>
                  <a:gd name="connsiteX3" fmla="*/ 593531 w 979159"/>
                  <a:gd name="connsiteY3" fmla="*/ 0 h 1379737"/>
                  <a:gd name="connsiteX0" fmla="*/ 979159 w 979159"/>
                  <a:gd name="connsiteY0" fmla="*/ 1284302 h 1530120"/>
                  <a:gd name="connsiteX1" fmla="*/ 137160 w 979159"/>
                  <a:gd name="connsiteY1" fmla="*/ 1530120 h 1530120"/>
                  <a:gd name="connsiteX2" fmla="*/ 0 w 979159"/>
                  <a:gd name="connsiteY2" fmla="*/ 1200555 h 1530120"/>
                  <a:gd name="connsiteX3" fmla="*/ 688652 w 979159"/>
                  <a:gd name="connsiteY3" fmla="*/ 0 h 1530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9159" h="1530120">
                    <a:moveTo>
                      <a:pt x="979159" y="1284302"/>
                    </a:moveTo>
                    <a:cubicBezTo>
                      <a:pt x="816599" y="1526872"/>
                      <a:pt x="360680" y="1523770"/>
                      <a:pt x="137160" y="1530120"/>
                    </a:cubicBezTo>
                    <a:lnTo>
                      <a:pt x="0" y="1200555"/>
                    </a:lnTo>
                    <a:cubicBezTo>
                      <a:pt x="92836" y="594038"/>
                      <a:pt x="688652" y="0"/>
                      <a:pt x="688652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78" name="Oval 64">
                <a:extLst>
                  <a:ext uri="{FF2B5EF4-FFF2-40B4-BE49-F238E27FC236}">
                    <a16:creationId xmlns:a16="http://schemas.microsoft.com/office/drawing/2014/main" id="{D6BEBB27-30EB-4C26-B363-B1EF042C0266}"/>
                  </a:ext>
                </a:extLst>
              </p:cNvPr>
              <p:cNvSpPr/>
              <p:nvPr/>
            </p:nvSpPr>
            <p:spPr>
              <a:xfrm flipV="1">
                <a:off x="6640773" y="7195184"/>
                <a:ext cx="721535" cy="218359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  <a:gd name="connsiteX0" fmla="*/ 471549 w 934187"/>
                  <a:gd name="connsiteY0" fmla="*/ 3333305 h 4633656"/>
                  <a:gd name="connsiteX1" fmla="*/ 119125 w 934187"/>
                  <a:gd name="connsiteY1" fmla="*/ 40884 h 4633656"/>
                  <a:gd name="connsiteX2" fmla="*/ 933474 w 934187"/>
                  <a:gd name="connsiteY2" fmla="*/ 3826369 h 4633656"/>
                  <a:gd name="connsiteX3" fmla="*/ 471549 w 934187"/>
                  <a:gd name="connsiteY3" fmla="*/ 3333305 h 4633656"/>
                  <a:gd name="connsiteX0" fmla="*/ 471549 w 934142"/>
                  <a:gd name="connsiteY0" fmla="*/ 4170837 h 5471188"/>
                  <a:gd name="connsiteX1" fmla="*/ 119125 w 934142"/>
                  <a:gd name="connsiteY1" fmla="*/ 878416 h 5471188"/>
                  <a:gd name="connsiteX2" fmla="*/ 933474 w 934142"/>
                  <a:gd name="connsiteY2" fmla="*/ 4663901 h 5471188"/>
                  <a:gd name="connsiteX3" fmla="*/ 471549 w 934142"/>
                  <a:gd name="connsiteY3" fmla="*/ 4170837 h 5471188"/>
                  <a:gd name="connsiteX0" fmla="*/ 471549 w 886595"/>
                  <a:gd name="connsiteY0" fmla="*/ 4262110 h 5182044"/>
                  <a:gd name="connsiteX1" fmla="*/ 119125 w 886595"/>
                  <a:gd name="connsiteY1" fmla="*/ 969689 h 5182044"/>
                  <a:gd name="connsiteX2" fmla="*/ 885849 w 886595"/>
                  <a:gd name="connsiteY2" fmla="*/ 4023529 h 5182044"/>
                  <a:gd name="connsiteX3" fmla="*/ 471549 w 886595"/>
                  <a:gd name="connsiteY3" fmla="*/ 4262110 h 5182044"/>
                  <a:gd name="connsiteX0" fmla="*/ 522510 w 880406"/>
                  <a:gd name="connsiteY0" fmla="*/ 4445022 h 5292079"/>
                  <a:gd name="connsiteX1" fmla="*/ 112936 w 880406"/>
                  <a:gd name="connsiteY1" fmla="*/ 969689 h 5292079"/>
                  <a:gd name="connsiteX2" fmla="*/ 879660 w 880406"/>
                  <a:gd name="connsiteY2" fmla="*/ 4023529 h 5292079"/>
                  <a:gd name="connsiteX3" fmla="*/ 522510 w 880406"/>
                  <a:gd name="connsiteY3" fmla="*/ 4445022 h 5292079"/>
                  <a:gd name="connsiteX0" fmla="*/ 531064 w 888943"/>
                  <a:gd name="connsiteY0" fmla="*/ 3673761 h 4520818"/>
                  <a:gd name="connsiteX1" fmla="*/ 111965 w 888943"/>
                  <a:gd name="connsiteY1" fmla="*/ 1112984 h 4520818"/>
                  <a:gd name="connsiteX2" fmla="*/ 888214 w 888943"/>
                  <a:gd name="connsiteY2" fmla="*/ 3252268 h 4520818"/>
                  <a:gd name="connsiteX3" fmla="*/ 531064 w 888943"/>
                  <a:gd name="connsiteY3" fmla="*/ 3673761 h 4520818"/>
                  <a:gd name="connsiteX0" fmla="*/ 531064 w 888943"/>
                  <a:gd name="connsiteY0" fmla="*/ 3673761 h 4520818"/>
                  <a:gd name="connsiteX1" fmla="*/ 111965 w 888943"/>
                  <a:gd name="connsiteY1" fmla="*/ 1112984 h 4520818"/>
                  <a:gd name="connsiteX2" fmla="*/ 888214 w 888943"/>
                  <a:gd name="connsiteY2" fmla="*/ 3252268 h 4520818"/>
                  <a:gd name="connsiteX3" fmla="*/ 531064 w 888943"/>
                  <a:gd name="connsiteY3" fmla="*/ 3673761 h 4520818"/>
                  <a:gd name="connsiteX0" fmla="*/ 419099 w 776978"/>
                  <a:gd name="connsiteY0" fmla="*/ 3673761 h 4520818"/>
                  <a:gd name="connsiteX1" fmla="*/ 0 w 776978"/>
                  <a:gd name="connsiteY1" fmla="*/ 1112984 h 4520818"/>
                  <a:gd name="connsiteX2" fmla="*/ 776249 w 776978"/>
                  <a:gd name="connsiteY2" fmla="*/ 3252268 h 4520818"/>
                  <a:gd name="connsiteX3" fmla="*/ 419099 w 776978"/>
                  <a:gd name="connsiteY3" fmla="*/ 3673761 h 4520818"/>
                  <a:gd name="connsiteX0" fmla="*/ 419099 w 776978"/>
                  <a:gd name="connsiteY0" fmla="*/ 3673761 h 4520818"/>
                  <a:gd name="connsiteX1" fmla="*/ 0 w 776978"/>
                  <a:gd name="connsiteY1" fmla="*/ 1112984 h 4520818"/>
                  <a:gd name="connsiteX2" fmla="*/ 776249 w 776978"/>
                  <a:gd name="connsiteY2" fmla="*/ 3252268 h 4520818"/>
                  <a:gd name="connsiteX3" fmla="*/ 419099 w 776978"/>
                  <a:gd name="connsiteY3" fmla="*/ 3673761 h 4520818"/>
                  <a:gd name="connsiteX0" fmla="*/ 419099 w 776249"/>
                  <a:gd name="connsiteY0" fmla="*/ 3673761 h 4520818"/>
                  <a:gd name="connsiteX1" fmla="*/ 0 w 776249"/>
                  <a:gd name="connsiteY1" fmla="*/ 1112984 h 4520818"/>
                  <a:gd name="connsiteX2" fmla="*/ 776249 w 776249"/>
                  <a:gd name="connsiteY2" fmla="*/ 3252268 h 4520818"/>
                  <a:gd name="connsiteX3" fmla="*/ 419099 w 776249"/>
                  <a:gd name="connsiteY3" fmla="*/ 3673761 h 4520818"/>
                  <a:gd name="connsiteX0" fmla="*/ 419099 w 776249"/>
                  <a:gd name="connsiteY0" fmla="*/ 3990942 h 4837999"/>
                  <a:gd name="connsiteX1" fmla="*/ 0 w 776249"/>
                  <a:gd name="connsiteY1" fmla="*/ 1430165 h 4837999"/>
                  <a:gd name="connsiteX2" fmla="*/ 776249 w 776249"/>
                  <a:gd name="connsiteY2" fmla="*/ 3569449 h 4837999"/>
                  <a:gd name="connsiteX3" fmla="*/ 419099 w 776249"/>
                  <a:gd name="connsiteY3" fmla="*/ 3990942 h 4837999"/>
                  <a:gd name="connsiteX0" fmla="*/ 419099 w 776249"/>
                  <a:gd name="connsiteY0" fmla="*/ 4103339 h 4777163"/>
                  <a:gd name="connsiteX1" fmla="*/ 0 w 776249"/>
                  <a:gd name="connsiteY1" fmla="*/ 1542562 h 4777163"/>
                  <a:gd name="connsiteX2" fmla="*/ 776249 w 776249"/>
                  <a:gd name="connsiteY2" fmla="*/ 3133112 h 4777163"/>
                  <a:gd name="connsiteX3" fmla="*/ 419099 w 776249"/>
                  <a:gd name="connsiteY3" fmla="*/ 4103339 h 4777163"/>
                  <a:gd name="connsiteX0" fmla="*/ 380999 w 776249"/>
                  <a:gd name="connsiteY0" fmla="*/ 4469161 h 5057531"/>
                  <a:gd name="connsiteX1" fmla="*/ 0 w 776249"/>
                  <a:gd name="connsiteY1" fmla="*/ 1542562 h 5057531"/>
                  <a:gd name="connsiteX2" fmla="*/ 776249 w 776249"/>
                  <a:gd name="connsiteY2" fmla="*/ 3133112 h 5057531"/>
                  <a:gd name="connsiteX3" fmla="*/ 380999 w 776249"/>
                  <a:gd name="connsiteY3" fmla="*/ 4469161 h 5057531"/>
                  <a:gd name="connsiteX0" fmla="*/ 380999 w 707192"/>
                  <a:gd name="connsiteY0" fmla="*/ 4469161 h 5057531"/>
                  <a:gd name="connsiteX1" fmla="*/ 0 w 707192"/>
                  <a:gd name="connsiteY1" fmla="*/ 1542562 h 5057531"/>
                  <a:gd name="connsiteX2" fmla="*/ 707192 w 707192"/>
                  <a:gd name="connsiteY2" fmla="*/ 3133112 h 5057531"/>
                  <a:gd name="connsiteX3" fmla="*/ 380999 w 707192"/>
                  <a:gd name="connsiteY3" fmla="*/ 4469161 h 5057531"/>
                  <a:gd name="connsiteX0" fmla="*/ 380999 w 721480"/>
                  <a:gd name="connsiteY0" fmla="*/ 4659715 h 5119078"/>
                  <a:gd name="connsiteX1" fmla="*/ 0 w 721480"/>
                  <a:gd name="connsiteY1" fmla="*/ 1733116 h 5119078"/>
                  <a:gd name="connsiteX2" fmla="*/ 721480 w 721480"/>
                  <a:gd name="connsiteY2" fmla="*/ 2546298 h 5119078"/>
                  <a:gd name="connsiteX3" fmla="*/ 380999 w 721480"/>
                  <a:gd name="connsiteY3" fmla="*/ 4659715 h 5119078"/>
                  <a:gd name="connsiteX0" fmla="*/ 380999 w 721480"/>
                  <a:gd name="connsiteY0" fmla="*/ 4659715 h 4729712"/>
                  <a:gd name="connsiteX1" fmla="*/ 0 w 721480"/>
                  <a:gd name="connsiteY1" fmla="*/ 1733116 h 4729712"/>
                  <a:gd name="connsiteX2" fmla="*/ 721480 w 721480"/>
                  <a:gd name="connsiteY2" fmla="*/ 2546298 h 4729712"/>
                  <a:gd name="connsiteX3" fmla="*/ 380999 w 721480"/>
                  <a:gd name="connsiteY3" fmla="*/ 4659715 h 4729712"/>
                  <a:gd name="connsiteX0" fmla="*/ 380999 w 721480"/>
                  <a:gd name="connsiteY0" fmla="*/ 4659715 h 4659754"/>
                  <a:gd name="connsiteX1" fmla="*/ 0 w 721480"/>
                  <a:gd name="connsiteY1" fmla="*/ 1733116 h 4659754"/>
                  <a:gd name="connsiteX2" fmla="*/ 721480 w 721480"/>
                  <a:gd name="connsiteY2" fmla="*/ 2546298 h 4659754"/>
                  <a:gd name="connsiteX3" fmla="*/ 380999 w 721480"/>
                  <a:gd name="connsiteY3" fmla="*/ 4659715 h 4659754"/>
                  <a:gd name="connsiteX0" fmla="*/ 395287 w 721480"/>
                  <a:gd name="connsiteY0" fmla="*/ 4659716 h 4659754"/>
                  <a:gd name="connsiteX1" fmla="*/ 0 w 721480"/>
                  <a:gd name="connsiteY1" fmla="*/ 1733116 h 4659754"/>
                  <a:gd name="connsiteX2" fmla="*/ 721480 w 721480"/>
                  <a:gd name="connsiteY2" fmla="*/ 2546298 h 4659754"/>
                  <a:gd name="connsiteX3" fmla="*/ 395287 w 721480"/>
                  <a:gd name="connsiteY3" fmla="*/ 4659716 h 4659754"/>
                  <a:gd name="connsiteX0" fmla="*/ 395287 w 721480"/>
                  <a:gd name="connsiteY0" fmla="*/ 4273365 h 4273403"/>
                  <a:gd name="connsiteX1" fmla="*/ 0 w 721480"/>
                  <a:gd name="connsiteY1" fmla="*/ 1895499 h 4273403"/>
                  <a:gd name="connsiteX2" fmla="*/ 721480 w 721480"/>
                  <a:gd name="connsiteY2" fmla="*/ 2159947 h 4273403"/>
                  <a:gd name="connsiteX3" fmla="*/ 395287 w 721480"/>
                  <a:gd name="connsiteY3" fmla="*/ 4273365 h 4273403"/>
                  <a:gd name="connsiteX0" fmla="*/ 395342 w 721535"/>
                  <a:gd name="connsiteY0" fmla="*/ 4193172 h 4193210"/>
                  <a:gd name="connsiteX1" fmla="*/ 55 w 721535"/>
                  <a:gd name="connsiteY1" fmla="*/ 1815306 h 4193210"/>
                  <a:gd name="connsiteX2" fmla="*/ 721535 w 721535"/>
                  <a:gd name="connsiteY2" fmla="*/ 2079754 h 4193210"/>
                  <a:gd name="connsiteX3" fmla="*/ 395342 w 721535"/>
                  <a:gd name="connsiteY3" fmla="*/ 4193172 h 4193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535" h="4193210">
                    <a:moveTo>
                      <a:pt x="395342" y="4193172"/>
                    </a:moveTo>
                    <a:cubicBezTo>
                      <a:pt x="398943" y="2674391"/>
                      <a:pt x="60863" y="3476889"/>
                      <a:pt x="55" y="1815306"/>
                    </a:cubicBezTo>
                    <a:cubicBezTo>
                      <a:pt x="-7303" y="-1711090"/>
                      <a:pt x="713071" y="756072"/>
                      <a:pt x="721535" y="2079754"/>
                    </a:cubicBezTo>
                    <a:cubicBezTo>
                      <a:pt x="689785" y="3396718"/>
                      <a:pt x="453120" y="4199164"/>
                      <a:pt x="395342" y="4193172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79" name="Oval 68">
              <a:extLst>
                <a:ext uri="{FF2B5EF4-FFF2-40B4-BE49-F238E27FC236}">
                  <a16:creationId xmlns:a16="http://schemas.microsoft.com/office/drawing/2014/main" id="{B77E82B2-4EC3-4F04-9272-D1F66F59FB37}"/>
                </a:ext>
              </a:extLst>
            </p:cNvPr>
            <p:cNvSpPr/>
            <p:nvPr/>
          </p:nvSpPr>
          <p:spPr>
            <a:xfrm rot="19379422" flipH="1">
              <a:off x="6098693" y="4848896"/>
              <a:ext cx="918887" cy="603604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36082 w 530775"/>
                <a:gd name="connsiteY0" fmla="*/ 857734 h 1720850"/>
                <a:gd name="connsiteX1" fmla="*/ 36843 w 530775"/>
                <a:gd name="connsiteY1" fmla="*/ 0 h 1720850"/>
                <a:gd name="connsiteX2" fmla="*/ 530775 w 530775"/>
                <a:gd name="connsiteY2" fmla="*/ 860425 h 1720850"/>
                <a:gd name="connsiteX3" fmla="*/ 36843 w 530775"/>
                <a:gd name="connsiteY3" fmla="*/ 1720850 h 1720850"/>
                <a:gd name="connsiteX4" fmla="*/ 36082 w 530775"/>
                <a:gd name="connsiteY4" fmla="*/ 857734 h 1720850"/>
                <a:gd name="connsiteX0" fmla="*/ 107606 w 1282671"/>
                <a:gd name="connsiteY0" fmla="*/ 857734 h 1515632"/>
                <a:gd name="connsiteX1" fmla="*/ 108367 w 1282671"/>
                <a:gd name="connsiteY1" fmla="*/ 0 h 1515632"/>
                <a:gd name="connsiteX2" fmla="*/ 602299 w 1282671"/>
                <a:gd name="connsiteY2" fmla="*/ 860425 h 1515632"/>
                <a:gd name="connsiteX3" fmla="*/ 1276391 w 1282671"/>
                <a:gd name="connsiteY3" fmla="*/ 1515632 h 1515632"/>
                <a:gd name="connsiteX4" fmla="*/ 107606 w 1282671"/>
                <a:gd name="connsiteY4" fmla="*/ 857734 h 1515632"/>
                <a:gd name="connsiteX0" fmla="*/ 76989 w 1252054"/>
                <a:gd name="connsiteY0" fmla="*/ 857734 h 1515632"/>
                <a:gd name="connsiteX1" fmla="*/ 77750 w 1252054"/>
                <a:gd name="connsiteY1" fmla="*/ 0 h 1515632"/>
                <a:gd name="connsiteX2" fmla="*/ 571682 w 1252054"/>
                <a:gd name="connsiteY2" fmla="*/ 860425 h 1515632"/>
                <a:gd name="connsiteX3" fmla="*/ 1245774 w 1252054"/>
                <a:gd name="connsiteY3" fmla="*/ 1515632 h 1515632"/>
                <a:gd name="connsiteX4" fmla="*/ 76989 w 1252054"/>
                <a:gd name="connsiteY4" fmla="*/ 857734 h 1515632"/>
                <a:gd name="connsiteX0" fmla="*/ 112614 w 1357083"/>
                <a:gd name="connsiteY0" fmla="*/ 857734 h 1200923"/>
                <a:gd name="connsiteX1" fmla="*/ 113375 w 1357083"/>
                <a:gd name="connsiteY1" fmla="*/ 0 h 1200923"/>
                <a:gd name="connsiteX2" fmla="*/ 607307 w 1357083"/>
                <a:gd name="connsiteY2" fmla="*/ 860425 h 1200923"/>
                <a:gd name="connsiteX3" fmla="*/ 1351301 w 1357083"/>
                <a:gd name="connsiteY3" fmla="*/ 1174375 h 1200923"/>
                <a:gd name="connsiteX4" fmla="*/ 112614 w 1357083"/>
                <a:gd name="connsiteY4" fmla="*/ 857734 h 1200923"/>
                <a:gd name="connsiteX0" fmla="*/ 108266 w 1352735"/>
                <a:gd name="connsiteY0" fmla="*/ 857734 h 1218103"/>
                <a:gd name="connsiteX1" fmla="*/ 109027 w 1352735"/>
                <a:gd name="connsiteY1" fmla="*/ 0 h 1218103"/>
                <a:gd name="connsiteX2" fmla="*/ 602959 w 1352735"/>
                <a:gd name="connsiteY2" fmla="*/ 860425 h 1218103"/>
                <a:gd name="connsiteX3" fmla="*/ 1346953 w 1352735"/>
                <a:gd name="connsiteY3" fmla="*/ 1174375 h 1218103"/>
                <a:gd name="connsiteX4" fmla="*/ 108266 w 1352735"/>
                <a:gd name="connsiteY4" fmla="*/ 857734 h 1218103"/>
                <a:gd name="connsiteX0" fmla="*/ 108266 w 1347378"/>
                <a:gd name="connsiteY0" fmla="*/ 857734 h 1302984"/>
                <a:gd name="connsiteX1" fmla="*/ 109027 w 1347378"/>
                <a:gd name="connsiteY1" fmla="*/ 0 h 1302984"/>
                <a:gd name="connsiteX2" fmla="*/ 602959 w 1347378"/>
                <a:gd name="connsiteY2" fmla="*/ 860425 h 1302984"/>
                <a:gd name="connsiteX3" fmla="*/ 1346953 w 1347378"/>
                <a:gd name="connsiteY3" fmla="*/ 1174375 h 1302984"/>
                <a:gd name="connsiteX4" fmla="*/ 108266 w 1347378"/>
                <a:gd name="connsiteY4" fmla="*/ 857734 h 1302984"/>
                <a:gd name="connsiteX0" fmla="*/ 108266 w 1361167"/>
                <a:gd name="connsiteY0" fmla="*/ 857734 h 1399324"/>
                <a:gd name="connsiteX1" fmla="*/ 109027 w 1361167"/>
                <a:gd name="connsiteY1" fmla="*/ 0 h 1399324"/>
                <a:gd name="connsiteX2" fmla="*/ 602959 w 1361167"/>
                <a:gd name="connsiteY2" fmla="*/ 860425 h 1399324"/>
                <a:gd name="connsiteX3" fmla="*/ 1346953 w 1361167"/>
                <a:gd name="connsiteY3" fmla="*/ 1174375 h 1399324"/>
                <a:gd name="connsiteX4" fmla="*/ 108266 w 1361167"/>
                <a:gd name="connsiteY4" fmla="*/ 857734 h 1399324"/>
                <a:gd name="connsiteX0" fmla="*/ 100756 w 1189474"/>
                <a:gd name="connsiteY0" fmla="*/ 857734 h 1012106"/>
                <a:gd name="connsiteX1" fmla="*/ 101517 w 1189474"/>
                <a:gd name="connsiteY1" fmla="*/ 0 h 1012106"/>
                <a:gd name="connsiteX2" fmla="*/ 595449 w 1189474"/>
                <a:gd name="connsiteY2" fmla="*/ 860425 h 1012106"/>
                <a:gd name="connsiteX3" fmla="*/ 1173446 w 1189474"/>
                <a:gd name="connsiteY3" fmla="*/ 755167 h 1012106"/>
                <a:gd name="connsiteX4" fmla="*/ 100756 w 1189474"/>
                <a:gd name="connsiteY4" fmla="*/ 857734 h 1012106"/>
                <a:gd name="connsiteX0" fmla="*/ 148163 w 1238490"/>
                <a:gd name="connsiteY0" fmla="*/ 857734 h 1142215"/>
                <a:gd name="connsiteX1" fmla="*/ 148924 w 1238490"/>
                <a:gd name="connsiteY1" fmla="*/ 0 h 1142215"/>
                <a:gd name="connsiteX2" fmla="*/ 642856 w 1238490"/>
                <a:gd name="connsiteY2" fmla="*/ 860425 h 1142215"/>
                <a:gd name="connsiteX3" fmla="*/ 1220853 w 1238490"/>
                <a:gd name="connsiteY3" fmla="*/ 755167 h 1142215"/>
                <a:gd name="connsiteX4" fmla="*/ 148163 w 1238490"/>
                <a:gd name="connsiteY4" fmla="*/ 857734 h 1142215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04745 w 1248868"/>
                <a:gd name="connsiteY0" fmla="*/ 857734 h 868686"/>
                <a:gd name="connsiteX1" fmla="*/ 105506 w 1248868"/>
                <a:gd name="connsiteY1" fmla="*/ 0 h 868686"/>
                <a:gd name="connsiteX2" fmla="*/ 599438 w 1248868"/>
                <a:gd name="connsiteY2" fmla="*/ 860425 h 868686"/>
                <a:gd name="connsiteX3" fmla="*/ 1233460 w 1248868"/>
                <a:gd name="connsiteY3" fmla="*/ 336989 h 868686"/>
                <a:gd name="connsiteX4" fmla="*/ 104745 w 1248868"/>
                <a:gd name="connsiteY4" fmla="*/ 857734 h 868686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478517"/>
                <a:gd name="connsiteY0" fmla="*/ 857734 h 1107056"/>
                <a:gd name="connsiteX1" fmla="*/ 237822 w 1478517"/>
                <a:gd name="connsiteY1" fmla="*/ 0 h 1107056"/>
                <a:gd name="connsiteX2" fmla="*/ 731754 w 1478517"/>
                <a:gd name="connsiteY2" fmla="*/ 860425 h 1107056"/>
                <a:gd name="connsiteX3" fmla="*/ 1365776 w 1478517"/>
                <a:gd name="connsiteY3" fmla="*/ 336989 h 1107056"/>
                <a:gd name="connsiteX4" fmla="*/ 237061 w 1478517"/>
                <a:gd name="connsiteY4" fmla="*/ 857734 h 1107056"/>
                <a:gd name="connsiteX0" fmla="*/ 231599 w 1364316"/>
                <a:gd name="connsiteY0" fmla="*/ 861848 h 1045173"/>
                <a:gd name="connsiteX1" fmla="*/ 232360 w 1364316"/>
                <a:gd name="connsiteY1" fmla="*/ 4114 h 1045173"/>
                <a:gd name="connsiteX2" fmla="*/ 593526 w 1364316"/>
                <a:gd name="connsiteY2" fmla="*/ 644740 h 1045173"/>
                <a:gd name="connsiteX3" fmla="*/ 1360314 w 1364316"/>
                <a:gd name="connsiteY3" fmla="*/ 341103 h 1045173"/>
                <a:gd name="connsiteX4" fmla="*/ 231599 w 1364316"/>
                <a:gd name="connsiteY4" fmla="*/ 861848 h 1045173"/>
                <a:gd name="connsiteX0" fmla="*/ 96127 w 1198027"/>
                <a:gd name="connsiteY0" fmla="*/ 861848 h 864298"/>
                <a:gd name="connsiteX1" fmla="*/ 96888 w 1198027"/>
                <a:gd name="connsiteY1" fmla="*/ 4114 h 864298"/>
                <a:gd name="connsiteX2" fmla="*/ 458054 w 1198027"/>
                <a:gd name="connsiteY2" fmla="*/ 644740 h 864298"/>
                <a:gd name="connsiteX3" fmla="*/ 1193835 w 1198027"/>
                <a:gd name="connsiteY3" fmla="*/ 275489 h 864298"/>
                <a:gd name="connsiteX4" fmla="*/ 96127 w 1198027"/>
                <a:gd name="connsiteY4" fmla="*/ 861848 h 864298"/>
                <a:gd name="connsiteX0" fmla="*/ 96127 w 1206161"/>
                <a:gd name="connsiteY0" fmla="*/ 861848 h 866978"/>
                <a:gd name="connsiteX1" fmla="*/ 96888 w 1206161"/>
                <a:gd name="connsiteY1" fmla="*/ 4114 h 866978"/>
                <a:gd name="connsiteX2" fmla="*/ 458054 w 1206161"/>
                <a:gd name="connsiteY2" fmla="*/ 644740 h 866978"/>
                <a:gd name="connsiteX3" fmla="*/ 1193835 w 1206161"/>
                <a:gd name="connsiteY3" fmla="*/ 275489 h 866978"/>
                <a:gd name="connsiteX4" fmla="*/ 96127 w 1206161"/>
                <a:gd name="connsiteY4" fmla="*/ 861848 h 866978"/>
                <a:gd name="connsiteX0" fmla="*/ 191200 w 1108448"/>
                <a:gd name="connsiteY0" fmla="*/ 992623 h 994720"/>
                <a:gd name="connsiteX1" fmla="*/ 10370 w 1108448"/>
                <a:gd name="connsiteY1" fmla="*/ 8798 h 994720"/>
                <a:gd name="connsiteX2" fmla="*/ 371536 w 1108448"/>
                <a:gd name="connsiteY2" fmla="*/ 649424 h 994720"/>
                <a:gd name="connsiteX3" fmla="*/ 1107317 w 1108448"/>
                <a:gd name="connsiteY3" fmla="*/ 280173 h 994720"/>
                <a:gd name="connsiteX4" fmla="*/ 191200 w 1108448"/>
                <a:gd name="connsiteY4" fmla="*/ 992623 h 994720"/>
                <a:gd name="connsiteX0" fmla="*/ 191200 w 1136553"/>
                <a:gd name="connsiteY0" fmla="*/ 992623 h 995261"/>
                <a:gd name="connsiteX1" fmla="*/ 10370 w 1136553"/>
                <a:gd name="connsiteY1" fmla="*/ 8798 h 995261"/>
                <a:gd name="connsiteX2" fmla="*/ 371536 w 1136553"/>
                <a:gd name="connsiteY2" fmla="*/ 649424 h 995261"/>
                <a:gd name="connsiteX3" fmla="*/ 1107317 w 1136553"/>
                <a:gd name="connsiteY3" fmla="*/ 280173 h 995261"/>
                <a:gd name="connsiteX4" fmla="*/ 191200 w 1136553"/>
                <a:gd name="connsiteY4" fmla="*/ 992623 h 995261"/>
                <a:gd name="connsiteX0" fmla="*/ 254883 w 1200236"/>
                <a:gd name="connsiteY0" fmla="*/ 992454 h 995092"/>
                <a:gd name="connsiteX1" fmla="*/ 74053 w 1200236"/>
                <a:gd name="connsiteY1" fmla="*/ 8629 h 995092"/>
                <a:gd name="connsiteX2" fmla="*/ 435219 w 1200236"/>
                <a:gd name="connsiteY2" fmla="*/ 649255 h 995092"/>
                <a:gd name="connsiteX3" fmla="*/ 1171000 w 1200236"/>
                <a:gd name="connsiteY3" fmla="*/ 280004 h 995092"/>
                <a:gd name="connsiteX4" fmla="*/ 254883 w 1200236"/>
                <a:gd name="connsiteY4" fmla="*/ 992454 h 995092"/>
                <a:gd name="connsiteX0" fmla="*/ 46944 w 1173127"/>
                <a:gd name="connsiteY0" fmla="*/ 8629 h 995092"/>
                <a:gd name="connsiteX1" fmla="*/ 408110 w 1173127"/>
                <a:gd name="connsiteY1" fmla="*/ 649255 h 995092"/>
                <a:gd name="connsiteX2" fmla="*/ 1143891 w 1173127"/>
                <a:gd name="connsiteY2" fmla="*/ 280004 h 995092"/>
                <a:gd name="connsiteX3" fmla="*/ 227774 w 1173127"/>
                <a:gd name="connsiteY3" fmla="*/ 992454 h 995092"/>
                <a:gd name="connsiteX4" fmla="*/ 138384 w 1173127"/>
                <a:gd name="connsiteY4" fmla="*/ 100069 h 995092"/>
                <a:gd name="connsiteX0" fmla="*/ 0 w 1126183"/>
                <a:gd name="connsiteY0" fmla="*/ 8629 h 995092"/>
                <a:gd name="connsiteX1" fmla="*/ 361166 w 1126183"/>
                <a:gd name="connsiteY1" fmla="*/ 649255 h 995092"/>
                <a:gd name="connsiteX2" fmla="*/ 1096947 w 1126183"/>
                <a:gd name="connsiteY2" fmla="*/ 280004 h 995092"/>
                <a:gd name="connsiteX3" fmla="*/ 180830 w 1126183"/>
                <a:gd name="connsiteY3" fmla="*/ 992454 h 995092"/>
                <a:gd name="connsiteX0" fmla="*/ 0 w 1098917"/>
                <a:gd name="connsiteY0" fmla="*/ 12610 h 998579"/>
                <a:gd name="connsiteX1" fmla="*/ 411593 w 1098917"/>
                <a:gd name="connsiteY1" fmla="*/ 556455 h 998579"/>
                <a:gd name="connsiteX2" fmla="*/ 1096947 w 1098917"/>
                <a:gd name="connsiteY2" fmla="*/ 283985 h 998579"/>
                <a:gd name="connsiteX3" fmla="*/ 180830 w 1098917"/>
                <a:gd name="connsiteY3" fmla="*/ 996435 h 998579"/>
                <a:gd name="connsiteX0" fmla="*/ 0 w 1104938"/>
                <a:gd name="connsiteY0" fmla="*/ 12610 h 1000878"/>
                <a:gd name="connsiteX1" fmla="*/ 411593 w 1104938"/>
                <a:gd name="connsiteY1" fmla="*/ 556455 h 1000878"/>
                <a:gd name="connsiteX2" fmla="*/ 1096947 w 1104938"/>
                <a:gd name="connsiteY2" fmla="*/ 283985 h 1000878"/>
                <a:gd name="connsiteX3" fmla="*/ 180830 w 1104938"/>
                <a:gd name="connsiteY3" fmla="*/ 996435 h 1000878"/>
                <a:gd name="connsiteX0" fmla="*/ 230763 w 924108"/>
                <a:gd name="connsiteY0" fmla="*/ 470735 h 915158"/>
                <a:gd name="connsiteX1" fmla="*/ 916117 w 924108"/>
                <a:gd name="connsiteY1" fmla="*/ 198265 h 915158"/>
                <a:gd name="connsiteX2" fmla="*/ 0 w 924108"/>
                <a:gd name="connsiteY2" fmla="*/ 910715 h 915158"/>
                <a:gd name="connsiteX0" fmla="*/ 1 w 1228999"/>
                <a:gd name="connsiteY0" fmla="*/ 701119 h 864752"/>
                <a:gd name="connsiteX1" fmla="*/ 1221008 w 1228999"/>
                <a:gd name="connsiteY1" fmla="*/ 147859 h 864752"/>
                <a:gd name="connsiteX2" fmla="*/ 304891 w 1228999"/>
                <a:gd name="connsiteY2" fmla="*/ 860309 h 864752"/>
                <a:gd name="connsiteX0" fmla="*/ -1 w 1446142"/>
                <a:gd name="connsiteY0" fmla="*/ 758563 h 921498"/>
                <a:gd name="connsiteX1" fmla="*/ 1439708 w 1446142"/>
                <a:gd name="connsiteY1" fmla="*/ 139363 h 921498"/>
                <a:gd name="connsiteX2" fmla="*/ 304889 w 1446142"/>
                <a:gd name="connsiteY2" fmla="*/ 917753 h 921498"/>
                <a:gd name="connsiteX0" fmla="*/ 1 w 1446144"/>
                <a:gd name="connsiteY0" fmla="*/ 787014 h 949951"/>
                <a:gd name="connsiteX1" fmla="*/ 1439710 w 1446144"/>
                <a:gd name="connsiteY1" fmla="*/ 167814 h 949951"/>
                <a:gd name="connsiteX2" fmla="*/ 304891 w 1446144"/>
                <a:gd name="connsiteY2" fmla="*/ 946204 h 94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6144" h="949951">
                  <a:moveTo>
                    <a:pt x="1" y="787014"/>
                  </a:moveTo>
                  <a:cubicBezTo>
                    <a:pt x="361175" y="266961"/>
                    <a:pt x="1341762" y="-285390"/>
                    <a:pt x="1439710" y="167814"/>
                  </a:cubicBezTo>
                  <a:cubicBezTo>
                    <a:pt x="1537658" y="621018"/>
                    <a:pt x="487716" y="991433"/>
                    <a:pt x="304891" y="946204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0" name="Oval 61">
              <a:extLst>
                <a:ext uri="{FF2B5EF4-FFF2-40B4-BE49-F238E27FC236}">
                  <a16:creationId xmlns:a16="http://schemas.microsoft.com/office/drawing/2014/main" id="{804D95BE-2F7B-41F2-AC54-45306D2FC22B}"/>
                </a:ext>
              </a:extLst>
            </p:cNvPr>
            <p:cNvSpPr/>
            <p:nvPr/>
          </p:nvSpPr>
          <p:spPr>
            <a:xfrm rot="21138707">
              <a:off x="6493929" y="4057801"/>
              <a:ext cx="2371669" cy="2554017"/>
            </a:xfrm>
            <a:custGeom>
              <a:avLst/>
              <a:gdLst>
                <a:gd name="connsiteX0" fmla="*/ 0 w 2634773"/>
                <a:gd name="connsiteY0" fmla="*/ 1460500 h 2921000"/>
                <a:gd name="connsiteX1" fmla="*/ 1317387 w 2634773"/>
                <a:gd name="connsiteY1" fmla="*/ 0 h 2921000"/>
                <a:gd name="connsiteX2" fmla="*/ 2634774 w 2634773"/>
                <a:gd name="connsiteY2" fmla="*/ 1460500 h 2921000"/>
                <a:gd name="connsiteX3" fmla="*/ 1317387 w 2634773"/>
                <a:gd name="connsiteY3" fmla="*/ 2921000 h 2921000"/>
                <a:gd name="connsiteX4" fmla="*/ 0 w 2634773"/>
                <a:gd name="connsiteY4" fmla="*/ 1460500 h 2921000"/>
                <a:gd name="connsiteX0" fmla="*/ 29 w 2634803"/>
                <a:gd name="connsiteY0" fmla="*/ 1460500 h 2511425"/>
                <a:gd name="connsiteX1" fmla="*/ 1317416 w 2634803"/>
                <a:gd name="connsiteY1" fmla="*/ 0 h 2511425"/>
                <a:gd name="connsiteX2" fmla="*/ 2634803 w 2634803"/>
                <a:gd name="connsiteY2" fmla="*/ 1460500 h 2511425"/>
                <a:gd name="connsiteX3" fmla="*/ 1288841 w 2634803"/>
                <a:gd name="connsiteY3" fmla="*/ 2511425 h 2511425"/>
                <a:gd name="connsiteX4" fmla="*/ 29 w 2634803"/>
                <a:gd name="connsiteY4" fmla="*/ 1460500 h 2511425"/>
                <a:gd name="connsiteX0" fmla="*/ 14 w 2634788"/>
                <a:gd name="connsiteY0" fmla="*/ 1460500 h 2511425"/>
                <a:gd name="connsiteX1" fmla="*/ 1317401 w 2634788"/>
                <a:gd name="connsiteY1" fmla="*/ 0 h 2511425"/>
                <a:gd name="connsiteX2" fmla="*/ 2634788 w 2634788"/>
                <a:gd name="connsiteY2" fmla="*/ 1460500 h 2511425"/>
                <a:gd name="connsiteX3" fmla="*/ 1298351 w 2634788"/>
                <a:gd name="connsiteY3" fmla="*/ 2511425 h 2511425"/>
                <a:gd name="connsiteX4" fmla="*/ 14 w 2634788"/>
                <a:gd name="connsiteY4" fmla="*/ 1460500 h 2511425"/>
                <a:gd name="connsiteX0" fmla="*/ 32 w 2634806"/>
                <a:gd name="connsiteY0" fmla="*/ 1460500 h 2538881"/>
                <a:gd name="connsiteX1" fmla="*/ 1317419 w 2634806"/>
                <a:gd name="connsiteY1" fmla="*/ 0 h 2538881"/>
                <a:gd name="connsiteX2" fmla="*/ 2634806 w 2634806"/>
                <a:gd name="connsiteY2" fmla="*/ 1460500 h 2538881"/>
                <a:gd name="connsiteX3" fmla="*/ 1298369 w 2634806"/>
                <a:gd name="connsiteY3" fmla="*/ 2511425 h 2538881"/>
                <a:gd name="connsiteX4" fmla="*/ 32 w 2634806"/>
                <a:gd name="connsiteY4" fmla="*/ 1460500 h 2538881"/>
                <a:gd name="connsiteX0" fmla="*/ 42 w 2634816"/>
                <a:gd name="connsiteY0" fmla="*/ 1460500 h 2545969"/>
                <a:gd name="connsiteX1" fmla="*/ 1317429 w 2634816"/>
                <a:gd name="connsiteY1" fmla="*/ 0 h 2545969"/>
                <a:gd name="connsiteX2" fmla="*/ 2634816 w 2634816"/>
                <a:gd name="connsiteY2" fmla="*/ 1460500 h 2545969"/>
                <a:gd name="connsiteX3" fmla="*/ 1298379 w 2634816"/>
                <a:gd name="connsiteY3" fmla="*/ 2511425 h 2545969"/>
                <a:gd name="connsiteX4" fmla="*/ 42 w 2634816"/>
                <a:gd name="connsiteY4" fmla="*/ 1460500 h 2545969"/>
                <a:gd name="connsiteX0" fmla="*/ 9 w 2630327"/>
                <a:gd name="connsiteY0" fmla="*/ 1460517 h 2511458"/>
                <a:gd name="connsiteX1" fmla="*/ 1317396 w 2630327"/>
                <a:gd name="connsiteY1" fmla="*/ 17 h 2511458"/>
                <a:gd name="connsiteX2" fmla="*/ 2630327 w 2630327"/>
                <a:gd name="connsiteY2" fmla="*/ 1437358 h 2511458"/>
                <a:gd name="connsiteX3" fmla="*/ 1298346 w 2630327"/>
                <a:gd name="connsiteY3" fmla="*/ 2511442 h 2511458"/>
                <a:gd name="connsiteX4" fmla="*/ 9 w 2630327"/>
                <a:gd name="connsiteY4" fmla="*/ 1460517 h 2511458"/>
                <a:gd name="connsiteX0" fmla="*/ 2403 w 2632721"/>
                <a:gd name="connsiteY0" fmla="*/ 1460517 h 2511465"/>
                <a:gd name="connsiteX1" fmla="*/ 1319790 w 2632721"/>
                <a:gd name="connsiteY1" fmla="*/ 17 h 2511465"/>
                <a:gd name="connsiteX2" fmla="*/ 2632721 w 2632721"/>
                <a:gd name="connsiteY2" fmla="*/ 1437358 h 2511465"/>
                <a:gd name="connsiteX3" fmla="*/ 1300740 w 2632721"/>
                <a:gd name="connsiteY3" fmla="*/ 2511442 h 2511465"/>
                <a:gd name="connsiteX4" fmla="*/ 2403 w 2632721"/>
                <a:gd name="connsiteY4" fmla="*/ 1460517 h 2511465"/>
                <a:gd name="connsiteX0" fmla="*/ 134661 w 2764979"/>
                <a:gd name="connsiteY0" fmla="*/ 1461656 h 2512594"/>
                <a:gd name="connsiteX1" fmla="*/ 189590 w 2764979"/>
                <a:gd name="connsiteY1" fmla="*/ 1200158 h 2512594"/>
                <a:gd name="connsiteX2" fmla="*/ 1452048 w 2764979"/>
                <a:gd name="connsiteY2" fmla="*/ 1156 h 2512594"/>
                <a:gd name="connsiteX3" fmla="*/ 2764979 w 2764979"/>
                <a:gd name="connsiteY3" fmla="*/ 1438497 h 2512594"/>
                <a:gd name="connsiteX4" fmla="*/ 1432998 w 2764979"/>
                <a:gd name="connsiteY4" fmla="*/ 2512581 h 2512594"/>
                <a:gd name="connsiteX5" fmla="*/ 134661 w 2764979"/>
                <a:gd name="connsiteY5" fmla="*/ 1461656 h 2512594"/>
                <a:gd name="connsiteX0" fmla="*/ 1243418 w 2575399"/>
                <a:gd name="connsiteY0" fmla="*/ 2512581 h 2515964"/>
                <a:gd name="connsiteX1" fmla="*/ 10 w 2575399"/>
                <a:gd name="connsiteY1" fmla="*/ 1200158 h 2515964"/>
                <a:gd name="connsiteX2" fmla="*/ 1262468 w 2575399"/>
                <a:gd name="connsiteY2" fmla="*/ 1156 h 2515964"/>
                <a:gd name="connsiteX3" fmla="*/ 2575399 w 2575399"/>
                <a:gd name="connsiteY3" fmla="*/ 1438497 h 2515964"/>
                <a:gd name="connsiteX4" fmla="*/ 1243418 w 2575399"/>
                <a:gd name="connsiteY4" fmla="*/ 2512581 h 2515964"/>
                <a:gd name="connsiteX0" fmla="*/ 1247623 w 2579604"/>
                <a:gd name="connsiteY0" fmla="*/ 2512581 h 2515964"/>
                <a:gd name="connsiteX1" fmla="*/ 4215 w 2579604"/>
                <a:gd name="connsiteY1" fmla="*/ 1200158 h 2515964"/>
                <a:gd name="connsiteX2" fmla="*/ 1266673 w 2579604"/>
                <a:gd name="connsiteY2" fmla="*/ 1156 h 2515964"/>
                <a:gd name="connsiteX3" fmla="*/ 2579604 w 2579604"/>
                <a:gd name="connsiteY3" fmla="*/ 1438497 h 2515964"/>
                <a:gd name="connsiteX4" fmla="*/ 1247623 w 2579604"/>
                <a:gd name="connsiteY4" fmla="*/ 2512581 h 2515964"/>
                <a:gd name="connsiteX0" fmla="*/ 1247956 w 2579937"/>
                <a:gd name="connsiteY0" fmla="*/ 2512581 h 2515964"/>
                <a:gd name="connsiteX1" fmla="*/ 4548 w 2579937"/>
                <a:gd name="connsiteY1" fmla="*/ 1200158 h 2515964"/>
                <a:gd name="connsiteX2" fmla="*/ 1267006 w 2579937"/>
                <a:gd name="connsiteY2" fmla="*/ 1156 h 2515964"/>
                <a:gd name="connsiteX3" fmla="*/ 2579937 w 2579937"/>
                <a:gd name="connsiteY3" fmla="*/ 1438497 h 2515964"/>
                <a:gd name="connsiteX4" fmla="*/ 1247956 w 2579937"/>
                <a:gd name="connsiteY4" fmla="*/ 2512581 h 2515964"/>
                <a:gd name="connsiteX0" fmla="*/ 1247956 w 2579937"/>
                <a:gd name="connsiteY0" fmla="*/ 2512748 h 2516131"/>
                <a:gd name="connsiteX1" fmla="*/ 4548 w 2579937"/>
                <a:gd name="connsiteY1" fmla="*/ 1200325 h 2516131"/>
                <a:gd name="connsiteX2" fmla="*/ 1267006 w 2579937"/>
                <a:gd name="connsiteY2" fmla="*/ 1323 h 2516131"/>
                <a:gd name="connsiteX3" fmla="*/ 2579937 w 2579937"/>
                <a:gd name="connsiteY3" fmla="*/ 1438664 h 2516131"/>
                <a:gd name="connsiteX4" fmla="*/ 1247956 w 2579937"/>
                <a:gd name="connsiteY4" fmla="*/ 2512748 h 2516131"/>
                <a:gd name="connsiteX0" fmla="*/ 1247785 w 2351085"/>
                <a:gd name="connsiteY0" fmla="*/ 2512745 h 2516115"/>
                <a:gd name="connsiteX1" fmla="*/ 4377 w 2351085"/>
                <a:gd name="connsiteY1" fmla="*/ 1200322 h 2516115"/>
                <a:gd name="connsiteX2" fmla="*/ 1266835 w 2351085"/>
                <a:gd name="connsiteY2" fmla="*/ 1320 h 2516115"/>
                <a:gd name="connsiteX3" fmla="*/ 2351084 w 2351085"/>
                <a:gd name="connsiteY3" fmla="*/ 1438294 h 2516115"/>
                <a:gd name="connsiteX4" fmla="*/ 1247785 w 2351085"/>
                <a:gd name="connsiteY4" fmla="*/ 2512745 h 2516115"/>
                <a:gd name="connsiteX0" fmla="*/ 1247785 w 2351084"/>
                <a:gd name="connsiteY0" fmla="*/ 2607771 h 2611141"/>
                <a:gd name="connsiteX1" fmla="*/ 4377 w 2351084"/>
                <a:gd name="connsiteY1" fmla="*/ 1295348 h 2611141"/>
                <a:gd name="connsiteX2" fmla="*/ 1266835 w 2351084"/>
                <a:gd name="connsiteY2" fmla="*/ 96346 h 2611141"/>
                <a:gd name="connsiteX3" fmla="*/ 2351084 w 2351084"/>
                <a:gd name="connsiteY3" fmla="*/ 1533320 h 2611141"/>
                <a:gd name="connsiteX4" fmla="*/ 1247785 w 2351084"/>
                <a:gd name="connsiteY4" fmla="*/ 2607771 h 2611141"/>
                <a:gd name="connsiteX0" fmla="*/ 1247785 w 2351716"/>
                <a:gd name="connsiteY0" fmla="*/ 2666208 h 2669578"/>
                <a:gd name="connsiteX1" fmla="*/ 4377 w 2351716"/>
                <a:gd name="connsiteY1" fmla="*/ 1353785 h 2669578"/>
                <a:gd name="connsiteX2" fmla="*/ 1266835 w 2351716"/>
                <a:gd name="connsiteY2" fmla="*/ 154783 h 2669578"/>
                <a:gd name="connsiteX3" fmla="*/ 1413880 w 2351716"/>
                <a:gd name="connsiteY3" fmla="*/ 172518 h 2669578"/>
                <a:gd name="connsiteX4" fmla="*/ 2351084 w 2351716"/>
                <a:gd name="connsiteY4" fmla="*/ 1591757 h 2669578"/>
                <a:gd name="connsiteX5" fmla="*/ 1247785 w 2351716"/>
                <a:gd name="connsiteY5" fmla="*/ 2666208 h 2669578"/>
                <a:gd name="connsiteX0" fmla="*/ 1247785 w 2351716"/>
                <a:gd name="connsiteY0" fmla="*/ 2495103 h 2498473"/>
                <a:gd name="connsiteX1" fmla="*/ 4377 w 2351716"/>
                <a:gd name="connsiteY1" fmla="*/ 1182680 h 2498473"/>
                <a:gd name="connsiteX2" fmla="*/ 1413880 w 2351716"/>
                <a:gd name="connsiteY2" fmla="*/ 1413 h 2498473"/>
                <a:gd name="connsiteX3" fmla="*/ 2351084 w 2351716"/>
                <a:gd name="connsiteY3" fmla="*/ 1420652 h 2498473"/>
                <a:gd name="connsiteX4" fmla="*/ 1247785 w 2351716"/>
                <a:gd name="connsiteY4" fmla="*/ 2495103 h 2498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1716" h="2498473">
                  <a:moveTo>
                    <a:pt x="1247785" y="2495103"/>
                  </a:moveTo>
                  <a:cubicBezTo>
                    <a:pt x="856667" y="2455441"/>
                    <a:pt x="-71393" y="2020332"/>
                    <a:pt x="4377" y="1182680"/>
                  </a:cubicBezTo>
                  <a:cubicBezTo>
                    <a:pt x="32059" y="767065"/>
                    <a:pt x="1022762" y="-38249"/>
                    <a:pt x="1413880" y="1413"/>
                  </a:cubicBezTo>
                  <a:cubicBezTo>
                    <a:pt x="1594588" y="240909"/>
                    <a:pt x="2377082" y="1017349"/>
                    <a:pt x="2351084" y="1420652"/>
                  </a:cubicBezTo>
                  <a:cubicBezTo>
                    <a:pt x="2351084" y="2227264"/>
                    <a:pt x="1638903" y="2534765"/>
                    <a:pt x="1247785" y="2495103"/>
                  </a:cubicBezTo>
                  <a:close/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1" name="Oval 67">
              <a:extLst>
                <a:ext uri="{FF2B5EF4-FFF2-40B4-BE49-F238E27FC236}">
                  <a16:creationId xmlns:a16="http://schemas.microsoft.com/office/drawing/2014/main" id="{33DB286E-CBDF-4201-8147-742D0243577D}"/>
                </a:ext>
              </a:extLst>
            </p:cNvPr>
            <p:cNvSpPr/>
            <p:nvPr/>
          </p:nvSpPr>
          <p:spPr>
            <a:xfrm rot="20905436">
              <a:off x="7649329" y="5253516"/>
              <a:ext cx="946909" cy="698632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161563 w 503806"/>
                <a:gd name="connsiteY0" fmla="*/ 747241 h 1722374"/>
                <a:gd name="connsiteX1" fmla="*/ 9874 w 503806"/>
                <a:gd name="connsiteY1" fmla="*/ 880 h 1722374"/>
                <a:gd name="connsiteX2" fmla="*/ 503806 w 503806"/>
                <a:gd name="connsiteY2" fmla="*/ 861305 h 1722374"/>
                <a:gd name="connsiteX3" fmla="*/ 9874 w 503806"/>
                <a:gd name="connsiteY3" fmla="*/ 1721730 h 1722374"/>
                <a:gd name="connsiteX4" fmla="*/ 161563 w 503806"/>
                <a:gd name="connsiteY4" fmla="*/ 747241 h 1722374"/>
                <a:gd name="connsiteX0" fmla="*/ 589944 w 932187"/>
                <a:gd name="connsiteY0" fmla="*/ 746854 h 1376228"/>
                <a:gd name="connsiteX1" fmla="*/ 438255 w 932187"/>
                <a:gd name="connsiteY1" fmla="*/ 493 h 1376228"/>
                <a:gd name="connsiteX2" fmla="*/ 932187 w 932187"/>
                <a:gd name="connsiteY2" fmla="*/ 860918 h 1376228"/>
                <a:gd name="connsiteX3" fmla="*/ 4000 w 932187"/>
                <a:gd name="connsiteY3" fmla="*/ 1373118 h 1376228"/>
                <a:gd name="connsiteX4" fmla="*/ 589944 w 932187"/>
                <a:gd name="connsiteY4" fmla="*/ 746854 h 1376228"/>
                <a:gd name="connsiteX0" fmla="*/ 589274 w 931517"/>
                <a:gd name="connsiteY0" fmla="*/ 746854 h 1407233"/>
                <a:gd name="connsiteX1" fmla="*/ 437585 w 931517"/>
                <a:gd name="connsiteY1" fmla="*/ 493 h 1407233"/>
                <a:gd name="connsiteX2" fmla="*/ 931517 w 931517"/>
                <a:gd name="connsiteY2" fmla="*/ 860918 h 1407233"/>
                <a:gd name="connsiteX3" fmla="*/ 3330 w 931517"/>
                <a:gd name="connsiteY3" fmla="*/ 1373118 h 1407233"/>
                <a:gd name="connsiteX4" fmla="*/ 589274 w 931517"/>
                <a:gd name="connsiteY4" fmla="*/ 746854 h 1407233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4" fmla="*/ 529025 w 931517"/>
                <a:gd name="connsiteY4" fmla="*/ 91440 h 1406740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0" fmla="*/ 931517 w 931517"/>
                <a:gd name="connsiteY0" fmla="*/ 114064 h 660379"/>
                <a:gd name="connsiteX1" fmla="*/ 3330 w 931517"/>
                <a:gd name="connsiteY1" fmla="*/ 626264 h 660379"/>
                <a:gd name="connsiteX2" fmla="*/ 589274 w 931517"/>
                <a:gd name="connsiteY2" fmla="*/ 0 h 660379"/>
                <a:gd name="connsiteX0" fmla="*/ 941384 w 941384"/>
                <a:gd name="connsiteY0" fmla="*/ 114064 h 660379"/>
                <a:gd name="connsiteX1" fmla="*/ 13197 w 941384"/>
                <a:gd name="connsiteY1" fmla="*/ 626264 h 660379"/>
                <a:gd name="connsiteX2" fmla="*/ 599141 w 941384"/>
                <a:gd name="connsiteY2" fmla="*/ 0 h 660379"/>
                <a:gd name="connsiteX0" fmla="*/ 941384 w 941384"/>
                <a:gd name="connsiteY0" fmla="*/ 114064 h 698632"/>
                <a:gd name="connsiteX1" fmla="*/ 13197 w 941384"/>
                <a:gd name="connsiteY1" fmla="*/ 626264 h 698632"/>
                <a:gd name="connsiteX2" fmla="*/ 599141 w 941384"/>
                <a:gd name="connsiteY2" fmla="*/ 0 h 698632"/>
                <a:gd name="connsiteX0" fmla="*/ 946909 w 946909"/>
                <a:gd name="connsiteY0" fmla="*/ 114064 h 698632"/>
                <a:gd name="connsiteX1" fmla="*/ 18722 w 946909"/>
                <a:gd name="connsiteY1" fmla="*/ 626264 h 698632"/>
                <a:gd name="connsiteX2" fmla="*/ 604666 w 946909"/>
                <a:gd name="connsiteY2" fmla="*/ 0 h 698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6909" h="698632">
                  <a:moveTo>
                    <a:pt x="946909" y="114064"/>
                  </a:moveTo>
                  <a:cubicBezTo>
                    <a:pt x="946909" y="589264"/>
                    <a:pt x="95546" y="828967"/>
                    <a:pt x="18722" y="626264"/>
                  </a:cubicBezTo>
                  <a:cubicBezTo>
                    <a:pt x="-117548" y="352121"/>
                    <a:pt x="532290" y="228771"/>
                    <a:pt x="604666" y="0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A588497C-3FBA-424D-891F-A9BB6AD176F5}"/>
                </a:ext>
              </a:extLst>
            </p:cNvPr>
            <p:cNvGrpSpPr/>
            <p:nvPr/>
          </p:nvGrpSpPr>
          <p:grpSpPr>
            <a:xfrm>
              <a:off x="6928701" y="4113654"/>
              <a:ext cx="1082324" cy="1235998"/>
              <a:chOff x="4855424" y="3118769"/>
              <a:chExt cx="1082324" cy="1235998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0DA63644-CADF-428A-85EF-A8C16C870343}"/>
                  </a:ext>
                </a:extLst>
              </p:cNvPr>
              <p:cNvGrpSpPr/>
              <p:nvPr/>
            </p:nvGrpSpPr>
            <p:grpSpPr>
              <a:xfrm>
                <a:off x="4855424" y="3118769"/>
                <a:ext cx="1082324" cy="1235998"/>
                <a:chOff x="4855424" y="3118769"/>
                <a:chExt cx="1082324" cy="1235998"/>
              </a:xfrm>
            </p:grpSpPr>
            <p:sp>
              <p:nvSpPr>
                <p:cNvPr id="85" name="Rectangle 53">
                  <a:extLst>
                    <a:ext uri="{FF2B5EF4-FFF2-40B4-BE49-F238E27FC236}">
                      <a16:creationId xmlns:a16="http://schemas.microsoft.com/office/drawing/2014/main" id="{77C5B94D-22FE-4068-9E7D-337061F244DB}"/>
                    </a:ext>
                  </a:extLst>
                </p:cNvPr>
                <p:cNvSpPr/>
                <p:nvPr/>
              </p:nvSpPr>
              <p:spPr>
                <a:xfrm>
                  <a:off x="4885917" y="3118769"/>
                  <a:ext cx="1051831" cy="946010"/>
                </a:xfrm>
                <a:custGeom>
                  <a:avLst/>
                  <a:gdLst>
                    <a:gd name="connsiteX0" fmla="*/ 0 w 1355725"/>
                    <a:gd name="connsiteY0" fmla="*/ 0 h 711474"/>
                    <a:gd name="connsiteX1" fmla="*/ 1355725 w 1355725"/>
                    <a:gd name="connsiteY1" fmla="*/ 0 h 711474"/>
                    <a:gd name="connsiteX2" fmla="*/ 1355725 w 1355725"/>
                    <a:gd name="connsiteY2" fmla="*/ 711474 h 711474"/>
                    <a:gd name="connsiteX3" fmla="*/ 0 w 1355725"/>
                    <a:gd name="connsiteY3" fmla="*/ 711474 h 711474"/>
                    <a:gd name="connsiteX4" fmla="*/ 0 w 1355725"/>
                    <a:gd name="connsiteY4" fmla="*/ 0 h 711474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0 w 1355725"/>
                    <a:gd name="connsiteY4" fmla="*/ 711509 h 711509"/>
                    <a:gd name="connsiteX5" fmla="*/ 0 w 1355725"/>
                    <a:gd name="connsiteY5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711509 h 711509"/>
                    <a:gd name="connsiteX6" fmla="*/ 0 w 1355725"/>
                    <a:gd name="connsiteY6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35 h 711509"/>
                    <a:gd name="connsiteX0" fmla="*/ 0 w 688975"/>
                    <a:gd name="connsiteY0" fmla="*/ 616223 h 711474"/>
                    <a:gd name="connsiteX1" fmla="*/ 19050 w 688975"/>
                    <a:gd name="connsiteY1" fmla="*/ 368256 h 711474"/>
                    <a:gd name="connsiteX2" fmla="*/ 688975 w 688975"/>
                    <a:gd name="connsiteY2" fmla="*/ 0 h 711474"/>
                    <a:gd name="connsiteX3" fmla="*/ 688975 w 688975"/>
                    <a:gd name="connsiteY3" fmla="*/ 711474 h 711474"/>
                    <a:gd name="connsiteX4" fmla="*/ 0 w 688975"/>
                    <a:gd name="connsiteY4" fmla="*/ 616223 h 711474"/>
                    <a:gd name="connsiteX0" fmla="*/ 0 w 736600"/>
                    <a:gd name="connsiteY0" fmla="*/ 549548 h 711474"/>
                    <a:gd name="connsiteX1" fmla="*/ 66675 w 736600"/>
                    <a:gd name="connsiteY1" fmla="*/ 368256 h 711474"/>
                    <a:gd name="connsiteX2" fmla="*/ 736600 w 736600"/>
                    <a:gd name="connsiteY2" fmla="*/ 0 h 711474"/>
                    <a:gd name="connsiteX3" fmla="*/ 736600 w 736600"/>
                    <a:gd name="connsiteY3" fmla="*/ 711474 h 711474"/>
                    <a:gd name="connsiteX4" fmla="*/ 0 w 736600"/>
                    <a:gd name="connsiteY4" fmla="*/ 549548 h 711474"/>
                    <a:gd name="connsiteX0" fmla="*/ 923925 w 1660525"/>
                    <a:gd name="connsiteY0" fmla="*/ 549548 h 711474"/>
                    <a:gd name="connsiteX1" fmla="*/ 0 w 1660525"/>
                    <a:gd name="connsiteY1" fmla="*/ 425406 h 711474"/>
                    <a:gd name="connsiteX2" fmla="*/ 1660525 w 1660525"/>
                    <a:gd name="connsiteY2" fmla="*/ 0 h 711474"/>
                    <a:gd name="connsiteX3" fmla="*/ 1660525 w 1660525"/>
                    <a:gd name="connsiteY3" fmla="*/ 711474 h 711474"/>
                    <a:gd name="connsiteX4" fmla="*/ 923925 w 1660525"/>
                    <a:gd name="connsiteY4" fmla="*/ 549548 h 711474"/>
                    <a:gd name="connsiteX0" fmla="*/ 923925 w 1660525"/>
                    <a:gd name="connsiteY0" fmla="*/ 124142 h 286068"/>
                    <a:gd name="connsiteX1" fmla="*/ 0 w 1660525"/>
                    <a:gd name="connsiteY1" fmla="*/ 0 h 286068"/>
                    <a:gd name="connsiteX2" fmla="*/ 1660525 w 1660525"/>
                    <a:gd name="connsiteY2" fmla="*/ 286068 h 286068"/>
                    <a:gd name="connsiteX3" fmla="*/ 923925 w 1660525"/>
                    <a:gd name="connsiteY3" fmla="*/ 124142 h 286068"/>
                    <a:gd name="connsiteX0" fmla="*/ 923925 w 1974850"/>
                    <a:gd name="connsiteY0" fmla="*/ 124142 h 124142"/>
                    <a:gd name="connsiteX1" fmla="*/ 0 w 1974850"/>
                    <a:gd name="connsiteY1" fmla="*/ 0 h 124142"/>
                    <a:gd name="connsiteX2" fmla="*/ 1974850 w 1974850"/>
                    <a:gd name="connsiteY2" fmla="*/ 318 h 124142"/>
                    <a:gd name="connsiteX3" fmla="*/ 923925 w 1974850"/>
                    <a:gd name="connsiteY3" fmla="*/ 124142 h 124142"/>
                    <a:gd name="connsiteX0" fmla="*/ 923925 w 1974850"/>
                    <a:gd name="connsiteY0" fmla="*/ 140863 h 140863"/>
                    <a:gd name="connsiteX1" fmla="*/ 0 w 1974850"/>
                    <a:gd name="connsiteY1" fmla="*/ 16721 h 140863"/>
                    <a:gd name="connsiteX2" fmla="*/ 1974850 w 1974850"/>
                    <a:gd name="connsiteY2" fmla="*/ 17039 h 140863"/>
                    <a:gd name="connsiteX3" fmla="*/ 923925 w 1974850"/>
                    <a:gd name="connsiteY3" fmla="*/ 140863 h 140863"/>
                    <a:gd name="connsiteX0" fmla="*/ 923925 w 1974873"/>
                    <a:gd name="connsiteY0" fmla="*/ 171450 h 171450"/>
                    <a:gd name="connsiteX1" fmla="*/ 0 w 1974873"/>
                    <a:gd name="connsiteY1" fmla="*/ 47308 h 171450"/>
                    <a:gd name="connsiteX2" fmla="*/ 942975 w 1974873"/>
                    <a:gd name="connsiteY2" fmla="*/ 0 h 171450"/>
                    <a:gd name="connsiteX3" fmla="*/ 1974850 w 1974873"/>
                    <a:gd name="connsiteY3" fmla="*/ 47626 h 171450"/>
                    <a:gd name="connsiteX4" fmla="*/ 923925 w 1974873"/>
                    <a:gd name="connsiteY4" fmla="*/ 171450 h 171450"/>
                    <a:gd name="connsiteX0" fmla="*/ 923925 w 1977460"/>
                    <a:gd name="connsiteY0" fmla="*/ 592413 h 592413"/>
                    <a:gd name="connsiteX1" fmla="*/ 0 w 1977460"/>
                    <a:gd name="connsiteY1" fmla="*/ 468271 h 592413"/>
                    <a:gd name="connsiteX2" fmla="*/ 942975 w 1977460"/>
                    <a:gd name="connsiteY2" fmla="*/ 420963 h 592413"/>
                    <a:gd name="connsiteX3" fmla="*/ 1974850 w 1977460"/>
                    <a:gd name="connsiteY3" fmla="*/ 468589 h 592413"/>
                    <a:gd name="connsiteX4" fmla="*/ 923925 w 1977460"/>
                    <a:gd name="connsiteY4" fmla="*/ 592413 h 592413"/>
                    <a:gd name="connsiteX0" fmla="*/ 923925 w 1977460"/>
                    <a:gd name="connsiteY0" fmla="*/ 592413 h 910115"/>
                    <a:gd name="connsiteX1" fmla="*/ 0 w 1977460"/>
                    <a:gd name="connsiteY1" fmla="*/ 468271 h 910115"/>
                    <a:gd name="connsiteX2" fmla="*/ 942975 w 1977460"/>
                    <a:gd name="connsiteY2" fmla="*/ 420963 h 910115"/>
                    <a:gd name="connsiteX3" fmla="*/ 1974850 w 1977460"/>
                    <a:gd name="connsiteY3" fmla="*/ 468589 h 910115"/>
                    <a:gd name="connsiteX4" fmla="*/ 923925 w 1977460"/>
                    <a:gd name="connsiteY4" fmla="*/ 592413 h 910115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51682 w 2053634"/>
                    <a:gd name="connsiteY0" fmla="*/ 592413 h 984127"/>
                    <a:gd name="connsiteX1" fmla="*/ 27757 w 2053634"/>
                    <a:gd name="connsiteY1" fmla="*/ 468271 h 984127"/>
                    <a:gd name="connsiteX2" fmla="*/ 970732 w 2053634"/>
                    <a:gd name="connsiteY2" fmla="*/ 420963 h 984127"/>
                    <a:gd name="connsiteX3" fmla="*/ 2002607 w 2053634"/>
                    <a:gd name="connsiteY3" fmla="*/ 468589 h 984127"/>
                    <a:gd name="connsiteX4" fmla="*/ 951682 w 2053634"/>
                    <a:gd name="connsiteY4" fmla="*/ 592413 h 984127"/>
                    <a:gd name="connsiteX0" fmla="*/ 1065072 w 2167024"/>
                    <a:gd name="connsiteY0" fmla="*/ 592413 h 1006147"/>
                    <a:gd name="connsiteX1" fmla="*/ 141147 w 2167024"/>
                    <a:gd name="connsiteY1" fmla="*/ 468271 h 1006147"/>
                    <a:gd name="connsiteX2" fmla="*/ 1084122 w 2167024"/>
                    <a:gd name="connsiteY2" fmla="*/ 420963 h 1006147"/>
                    <a:gd name="connsiteX3" fmla="*/ 2115997 w 2167024"/>
                    <a:gd name="connsiteY3" fmla="*/ 468589 h 1006147"/>
                    <a:gd name="connsiteX4" fmla="*/ 1065072 w 2167024"/>
                    <a:gd name="connsiteY4" fmla="*/ 592413 h 1006147"/>
                    <a:gd name="connsiteX0" fmla="*/ 989160 w 2091112"/>
                    <a:gd name="connsiteY0" fmla="*/ 592413 h 1014613"/>
                    <a:gd name="connsiteX1" fmla="*/ 65235 w 2091112"/>
                    <a:gd name="connsiteY1" fmla="*/ 468271 h 1014613"/>
                    <a:gd name="connsiteX2" fmla="*/ 1008210 w 2091112"/>
                    <a:gd name="connsiteY2" fmla="*/ 420963 h 1014613"/>
                    <a:gd name="connsiteX3" fmla="*/ 2040085 w 2091112"/>
                    <a:gd name="connsiteY3" fmla="*/ 468589 h 1014613"/>
                    <a:gd name="connsiteX4" fmla="*/ 989160 w 2091112"/>
                    <a:gd name="connsiteY4" fmla="*/ 592413 h 1014613"/>
                    <a:gd name="connsiteX0" fmla="*/ 989160 w 2060110"/>
                    <a:gd name="connsiteY0" fmla="*/ 592413 h 1014613"/>
                    <a:gd name="connsiteX1" fmla="*/ 65235 w 2060110"/>
                    <a:gd name="connsiteY1" fmla="*/ 468271 h 1014613"/>
                    <a:gd name="connsiteX2" fmla="*/ 1008210 w 2060110"/>
                    <a:gd name="connsiteY2" fmla="*/ 420963 h 1014613"/>
                    <a:gd name="connsiteX3" fmla="*/ 2040085 w 2060110"/>
                    <a:gd name="connsiteY3" fmla="*/ 468589 h 1014613"/>
                    <a:gd name="connsiteX4" fmla="*/ 989160 w 2060110"/>
                    <a:gd name="connsiteY4" fmla="*/ 592413 h 1014613"/>
                    <a:gd name="connsiteX0" fmla="*/ 667845 w 1738795"/>
                    <a:gd name="connsiteY0" fmla="*/ 592413 h 1005109"/>
                    <a:gd name="connsiteX1" fmla="*/ 456269 w 1738795"/>
                    <a:gd name="connsiteY1" fmla="*/ 430171 h 1005109"/>
                    <a:gd name="connsiteX2" fmla="*/ 686895 w 1738795"/>
                    <a:gd name="connsiteY2" fmla="*/ 420963 h 1005109"/>
                    <a:gd name="connsiteX3" fmla="*/ 1718770 w 1738795"/>
                    <a:gd name="connsiteY3" fmla="*/ 468589 h 1005109"/>
                    <a:gd name="connsiteX4" fmla="*/ 667845 w 1738795"/>
                    <a:gd name="connsiteY4" fmla="*/ 592413 h 1005109"/>
                    <a:gd name="connsiteX0" fmla="*/ 491091 w 1562041"/>
                    <a:gd name="connsiteY0" fmla="*/ 592413 h 946010"/>
                    <a:gd name="connsiteX1" fmla="*/ 279515 w 1562041"/>
                    <a:gd name="connsiteY1" fmla="*/ 430171 h 946010"/>
                    <a:gd name="connsiteX2" fmla="*/ 510141 w 1562041"/>
                    <a:gd name="connsiteY2" fmla="*/ 420963 h 946010"/>
                    <a:gd name="connsiteX3" fmla="*/ 1542016 w 1562041"/>
                    <a:gd name="connsiteY3" fmla="*/ 468589 h 946010"/>
                    <a:gd name="connsiteX4" fmla="*/ 491091 w 1562041"/>
                    <a:gd name="connsiteY4" fmla="*/ 592413 h 946010"/>
                    <a:gd name="connsiteX0" fmla="*/ 491091 w 1562041"/>
                    <a:gd name="connsiteY0" fmla="*/ 592413 h 946010"/>
                    <a:gd name="connsiteX1" fmla="*/ 279515 w 1562041"/>
                    <a:gd name="connsiteY1" fmla="*/ 430171 h 946010"/>
                    <a:gd name="connsiteX2" fmla="*/ 510141 w 1562041"/>
                    <a:gd name="connsiteY2" fmla="*/ 420963 h 946010"/>
                    <a:gd name="connsiteX3" fmla="*/ 1542016 w 1562041"/>
                    <a:gd name="connsiteY3" fmla="*/ 468589 h 946010"/>
                    <a:gd name="connsiteX4" fmla="*/ 491091 w 1562041"/>
                    <a:gd name="connsiteY4" fmla="*/ 592413 h 946010"/>
                    <a:gd name="connsiteX0" fmla="*/ 451333 w 1522283"/>
                    <a:gd name="connsiteY0" fmla="*/ 592413 h 946010"/>
                    <a:gd name="connsiteX1" fmla="*/ 365466 w 1522283"/>
                    <a:gd name="connsiteY1" fmla="*/ 445411 h 946010"/>
                    <a:gd name="connsiteX2" fmla="*/ 470383 w 1522283"/>
                    <a:gd name="connsiteY2" fmla="*/ 420963 h 946010"/>
                    <a:gd name="connsiteX3" fmla="*/ 1502258 w 1522283"/>
                    <a:gd name="connsiteY3" fmla="*/ 468589 h 946010"/>
                    <a:gd name="connsiteX4" fmla="*/ 451333 w 1522283"/>
                    <a:gd name="connsiteY4" fmla="*/ 592413 h 946010"/>
                    <a:gd name="connsiteX0" fmla="*/ 85867 w 1156817"/>
                    <a:gd name="connsiteY0" fmla="*/ 592413 h 946010"/>
                    <a:gd name="connsiteX1" fmla="*/ 0 w 1156817"/>
                    <a:gd name="connsiteY1" fmla="*/ 445411 h 946010"/>
                    <a:gd name="connsiteX2" fmla="*/ 104917 w 1156817"/>
                    <a:gd name="connsiteY2" fmla="*/ 420963 h 946010"/>
                    <a:gd name="connsiteX3" fmla="*/ 1136792 w 1156817"/>
                    <a:gd name="connsiteY3" fmla="*/ 468589 h 946010"/>
                    <a:gd name="connsiteX4" fmla="*/ 85867 w 1156817"/>
                    <a:gd name="connsiteY4" fmla="*/ 592413 h 946010"/>
                    <a:gd name="connsiteX0" fmla="*/ 85867 w 1156817"/>
                    <a:gd name="connsiteY0" fmla="*/ 592413 h 946010"/>
                    <a:gd name="connsiteX1" fmla="*/ 0 w 1156817"/>
                    <a:gd name="connsiteY1" fmla="*/ 445411 h 946010"/>
                    <a:gd name="connsiteX2" fmla="*/ 104917 w 1156817"/>
                    <a:gd name="connsiteY2" fmla="*/ 420963 h 946010"/>
                    <a:gd name="connsiteX3" fmla="*/ 1136792 w 1156817"/>
                    <a:gd name="connsiteY3" fmla="*/ 468589 h 946010"/>
                    <a:gd name="connsiteX4" fmla="*/ 85867 w 1156817"/>
                    <a:gd name="connsiteY4" fmla="*/ 592413 h 9460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6817" h="946010">
                      <a:moveTo>
                        <a:pt x="85867" y="592413"/>
                      </a:moveTo>
                      <a:cubicBezTo>
                        <a:pt x="-31822" y="650092"/>
                        <a:pt x="12700" y="591567"/>
                        <a:pt x="0" y="445411"/>
                      </a:cubicBezTo>
                      <a:cubicBezTo>
                        <a:pt x="4762" y="420011"/>
                        <a:pt x="72791" y="87535"/>
                        <a:pt x="104917" y="420963"/>
                      </a:cubicBezTo>
                      <a:cubicBezTo>
                        <a:pt x="1215109" y="-541009"/>
                        <a:pt x="1141554" y="443189"/>
                        <a:pt x="1136792" y="468589"/>
                      </a:cubicBezTo>
                      <a:cubicBezTo>
                        <a:pt x="1069059" y="563839"/>
                        <a:pt x="1534725" y="1411563"/>
                        <a:pt x="85867" y="592413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86" name="Rectangle 55">
                  <a:extLst>
                    <a:ext uri="{FF2B5EF4-FFF2-40B4-BE49-F238E27FC236}">
                      <a16:creationId xmlns:a16="http://schemas.microsoft.com/office/drawing/2014/main" id="{E0FE053F-734A-45CE-BF60-B842CC5293F6}"/>
                    </a:ext>
                  </a:extLst>
                </p:cNvPr>
                <p:cNvSpPr/>
                <p:nvPr/>
              </p:nvSpPr>
              <p:spPr>
                <a:xfrm rot="1720062" flipH="1">
                  <a:off x="4855424" y="3453251"/>
                  <a:ext cx="219595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Rectangle 55">
                  <a:extLst>
                    <a:ext uri="{FF2B5EF4-FFF2-40B4-BE49-F238E27FC236}">
                      <a16:creationId xmlns:a16="http://schemas.microsoft.com/office/drawing/2014/main" id="{F039B795-59BE-4816-886E-CA4C51A5F1A1}"/>
                    </a:ext>
                  </a:extLst>
                </p:cNvPr>
                <p:cNvSpPr/>
                <p:nvPr/>
              </p:nvSpPr>
              <p:spPr>
                <a:xfrm rot="21113788">
                  <a:off x="4912946" y="3542085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11D6B636-9596-41ED-BB02-2E003CAC9BD3}"/>
                  </a:ext>
                </a:extLst>
              </p:cNvPr>
              <p:cNvSpPr/>
              <p:nvPr/>
            </p:nvSpPr>
            <p:spPr>
              <a:xfrm>
                <a:off x="4962429" y="3490651"/>
                <a:ext cx="204815" cy="333375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E9734E5-4A7E-41FD-B567-8CF0FA979263}"/>
                </a:ext>
              </a:extLst>
            </p:cNvPr>
            <p:cNvSpPr/>
            <p:nvPr/>
          </p:nvSpPr>
          <p:spPr>
            <a:xfrm>
              <a:off x="6202871" y="1770823"/>
              <a:ext cx="3149600" cy="2921000"/>
            </a:xfrm>
            <a:prstGeom prst="ellipse">
              <a:avLst/>
            </a:pr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D67939F-2F1D-4148-8280-8EAC98D1A238}"/>
                </a:ext>
              </a:extLst>
            </p:cNvPr>
            <p:cNvSpPr/>
            <p:nvPr/>
          </p:nvSpPr>
          <p:spPr>
            <a:xfrm rot="1085800">
              <a:off x="6108437" y="3503440"/>
              <a:ext cx="1884863" cy="1017320"/>
            </a:xfrm>
            <a:custGeom>
              <a:avLst/>
              <a:gdLst>
                <a:gd name="connsiteX0" fmla="*/ 372438 w 1955934"/>
                <a:gd name="connsiteY0" fmla="*/ 64373 h 1137175"/>
                <a:gd name="connsiteX1" fmla="*/ 816109 w 1955934"/>
                <a:gd name="connsiteY1" fmla="*/ 0 h 1137175"/>
                <a:gd name="connsiteX2" fmla="*/ 1955934 w 1955934"/>
                <a:gd name="connsiteY2" fmla="*/ 819150 h 1137175"/>
                <a:gd name="connsiteX3" fmla="*/ 1932777 w 1955934"/>
                <a:gd name="connsiteY3" fmla="*/ 984237 h 1137175"/>
                <a:gd name="connsiteX4" fmla="*/ 1912534 w 1955934"/>
                <a:gd name="connsiteY4" fmla="*/ 1040816 h 1137175"/>
                <a:gd name="connsiteX5" fmla="*/ 1890237 w 1955934"/>
                <a:gd name="connsiteY5" fmla="*/ 1059611 h 1137175"/>
                <a:gd name="connsiteX6" fmla="*/ 1758406 w 1955934"/>
                <a:gd name="connsiteY6" fmla="*/ 1095961 h 1137175"/>
                <a:gd name="connsiteX7" fmla="*/ 17347 w 1955934"/>
                <a:gd name="connsiteY7" fmla="*/ 293441 h 1137175"/>
                <a:gd name="connsiteX8" fmla="*/ 0 w 1955934"/>
                <a:gd name="connsiteY8" fmla="*/ 248747 h 1137175"/>
                <a:gd name="connsiteX9" fmla="*/ 10131 w 1955934"/>
                <a:gd name="connsiteY9" fmla="*/ 239923 h 1137175"/>
                <a:gd name="connsiteX10" fmla="*/ 372438 w 1955934"/>
                <a:gd name="connsiteY10" fmla="*/ 64373 h 113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5934" h="1137175">
                  <a:moveTo>
                    <a:pt x="372438" y="64373"/>
                  </a:moveTo>
                  <a:cubicBezTo>
                    <a:pt x="508804" y="22922"/>
                    <a:pt x="658732" y="0"/>
                    <a:pt x="816109" y="0"/>
                  </a:cubicBezTo>
                  <a:cubicBezTo>
                    <a:pt x="1445617" y="0"/>
                    <a:pt x="1955934" y="366746"/>
                    <a:pt x="1955934" y="819150"/>
                  </a:cubicBezTo>
                  <a:cubicBezTo>
                    <a:pt x="1955934" y="875701"/>
                    <a:pt x="1947960" y="930913"/>
                    <a:pt x="1932777" y="984237"/>
                  </a:cubicBezTo>
                  <a:lnTo>
                    <a:pt x="1912534" y="1040816"/>
                  </a:lnTo>
                  <a:lnTo>
                    <a:pt x="1890237" y="1059611"/>
                  </a:lnTo>
                  <a:lnTo>
                    <a:pt x="1758406" y="1095961"/>
                  </a:lnTo>
                  <a:cubicBezTo>
                    <a:pt x="1032222" y="1259828"/>
                    <a:pt x="302404" y="923428"/>
                    <a:pt x="17347" y="293441"/>
                  </a:cubicBezTo>
                  <a:lnTo>
                    <a:pt x="0" y="248747"/>
                  </a:lnTo>
                  <a:lnTo>
                    <a:pt x="10131" y="239923"/>
                  </a:lnTo>
                  <a:cubicBezTo>
                    <a:pt x="113265" y="165805"/>
                    <a:pt x="236071" y="105824"/>
                    <a:pt x="372438" y="64373"/>
                  </a:cubicBezTo>
                  <a:close/>
                </a:path>
              </a:pathLst>
            </a:custGeom>
            <a:solidFill>
              <a:srgbClr val="E97132">
                <a:lumMod val="75000"/>
              </a:srgb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3" name="Arc 92">
              <a:extLst>
                <a:ext uri="{FF2B5EF4-FFF2-40B4-BE49-F238E27FC236}">
                  <a16:creationId xmlns:a16="http://schemas.microsoft.com/office/drawing/2014/main" id="{49ED04DB-2E15-49EF-A749-7A995D4952A9}"/>
                </a:ext>
              </a:extLst>
            </p:cNvPr>
            <p:cNvSpPr/>
            <p:nvPr/>
          </p:nvSpPr>
          <p:spPr>
            <a:xfrm rot="15461899" flipH="1">
              <a:off x="6802868" y="3853676"/>
              <a:ext cx="165417" cy="165417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D492A94E-13A7-4AD8-85D7-1FFB3F221659}"/>
                </a:ext>
              </a:extLst>
            </p:cNvPr>
            <p:cNvGrpSpPr/>
            <p:nvPr/>
          </p:nvGrpSpPr>
          <p:grpSpPr>
            <a:xfrm rot="1228337">
              <a:off x="7630913" y="2059258"/>
              <a:ext cx="1097059" cy="2731856"/>
              <a:chOff x="8271362" y="2210342"/>
              <a:chExt cx="1097059" cy="2731856"/>
            </a:xfrm>
          </p:grpSpPr>
          <p:sp>
            <p:nvSpPr>
              <p:cNvPr id="95" name="Oval 31">
                <a:extLst>
                  <a:ext uri="{FF2B5EF4-FFF2-40B4-BE49-F238E27FC236}">
                    <a16:creationId xmlns:a16="http://schemas.microsoft.com/office/drawing/2014/main" id="{80095F9F-EA2D-4250-BDDC-3144CF1B535A}"/>
                  </a:ext>
                </a:extLst>
              </p:cNvPr>
              <p:cNvSpPr/>
              <p:nvPr/>
            </p:nvSpPr>
            <p:spPr>
              <a:xfrm rot="2075781" flipH="1">
                <a:off x="8271362" y="2210342"/>
                <a:ext cx="821826" cy="878624"/>
              </a:xfrm>
              <a:custGeom>
                <a:avLst/>
                <a:gdLst>
                  <a:gd name="connsiteX0" fmla="*/ 0 w 774700"/>
                  <a:gd name="connsiteY0" fmla="*/ 387350 h 774700"/>
                  <a:gd name="connsiteX1" fmla="*/ 387350 w 774700"/>
                  <a:gd name="connsiteY1" fmla="*/ 0 h 774700"/>
                  <a:gd name="connsiteX2" fmla="*/ 774700 w 774700"/>
                  <a:gd name="connsiteY2" fmla="*/ 387350 h 774700"/>
                  <a:gd name="connsiteX3" fmla="*/ 387350 w 774700"/>
                  <a:gd name="connsiteY3" fmla="*/ 774700 h 774700"/>
                  <a:gd name="connsiteX4" fmla="*/ 0 w 774700"/>
                  <a:gd name="connsiteY4" fmla="*/ 387350 h 774700"/>
                  <a:gd name="connsiteX0" fmla="*/ 387350 w 774700"/>
                  <a:gd name="connsiteY0" fmla="*/ 774700 h 866140"/>
                  <a:gd name="connsiteX1" fmla="*/ 0 w 774700"/>
                  <a:gd name="connsiteY1" fmla="*/ 387350 h 866140"/>
                  <a:gd name="connsiteX2" fmla="*/ 387350 w 774700"/>
                  <a:gd name="connsiteY2" fmla="*/ 0 h 866140"/>
                  <a:gd name="connsiteX3" fmla="*/ 774700 w 774700"/>
                  <a:gd name="connsiteY3" fmla="*/ 387350 h 866140"/>
                  <a:gd name="connsiteX4" fmla="*/ 478790 w 774700"/>
                  <a:gd name="connsiteY4" fmla="*/ 866140 h 866140"/>
                  <a:gd name="connsiteX0" fmla="*/ 0 w 774700"/>
                  <a:gd name="connsiteY0" fmla="*/ 387350 h 866140"/>
                  <a:gd name="connsiteX1" fmla="*/ 387350 w 774700"/>
                  <a:gd name="connsiteY1" fmla="*/ 0 h 866140"/>
                  <a:gd name="connsiteX2" fmla="*/ 774700 w 774700"/>
                  <a:gd name="connsiteY2" fmla="*/ 387350 h 866140"/>
                  <a:gd name="connsiteX3" fmla="*/ 478790 w 774700"/>
                  <a:gd name="connsiteY3" fmla="*/ 866140 h 866140"/>
                  <a:gd name="connsiteX0" fmla="*/ 0 w 774700"/>
                  <a:gd name="connsiteY0" fmla="*/ 387350 h 387350"/>
                  <a:gd name="connsiteX1" fmla="*/ 387350 w 774700"/>
                  <a:gd name="connsiteY1" fmla="*/ 0 h 387350"/>
                  <a:gd name="connsiteX2" fmla="*/ 774700 w 774700"/>
                  <a:gd name="connsiteY2" fmla="*/ 387350 h 387350"/>
                  <a:gd name="connsiteX0" fmla="*/ 0 w 621239"/>
                  <a:gd name="connsiteY0" fmla="*/ 389485 h 539468"/>
                  <a:gd name="connsiteX1" fmla="*/ 387350 w 621239"/>
                  <a:gd name="connsiteY1" fmla="*/ 2135 h 539468"/>
                  <a:gd name="connsiteX2" fmla="*/ 621239 w 621239"/>
                  <a:gd name="connsiteY2" fmla="*/ 539468 h 539468"/>
                  <a:gd name="connsiteX0" fmla="*/ 0 w 623373"/>
                  <a:gd name="connsiteY0" fmla="*/ 395719 h 545702"/>
                  <a:gd name="connsiteX1" fmla="*/ 387350 w 623373"/>
                  <a:gd name="connsiteY1" fmla="*/ 8369 h 545702"/>
                  <a:gd name="connsiteX2" fmla="*/ 621239 w 623373"/>
                  <a:gd name="connsiteY2" fmla="*/ 545702 h 545702"/>
                  <a:gd name="connsiteX0" fmla="*/ 0 w 401874"/>
                  <a:gd name="connsiteY0" fmla="*/ 391253 h 602338"/>
                  <a:gd name="connsiteX1" fmla="*/ 387350 w 401874"/>
                  <a:gd name="connsiteY1" fmla="*/ 3903 h 602338"/>
                  <a:gd name="connsiteX2" fmla="*/ 326049 w 401874"/>
                  <a:gd name="connsiteY2" fmla="*/ 602338 h 602338"/>
                  <a:gd name="connsiteX0" fmla="*/ 0 w 401638"/>
                  <a:gd name="connsiteY0" fmla="*/ 389309 h 532256"/>
                  <a:gd name="connsiteX1" fmla="*/ 387350 w 401638"/>
                  <a:gd name="connsiteY1" fmla="*/ 1959 h 532256"/>
                  <a:gd name="connsiteX2" fmla="*/ 324534 w 401638"/>
                  <a:gd name="connsiteY2" fmla="*/ 532256 h 532256"/>
                  <a:gd name="connsiteX0" fmla="*/ 0 w 481490"/>
                  <a:gd name="connsiteY0" fmla="*/ 415852 h 558799"/>
                  <a:gd name="connsiteX1" fmla="*/ 387350 w 481490"/>
                  <a:gd name="connsiteY1" fmla="*/ 28502 h 558799"/>
                  <a:gd name="connsiteX2" fmla="*/ 324534 w 481490"/>
                  <a:gd name="connsiteY2" fmla="*/ 558799 h 558799"/>
                  <a:gd name="connsiteX0" fmla="*/ 0 w 522676"/>
                  <a:gd name="connsiteY0" fmla="*/ 415852 h 558799"/>
                  <a:gd name="connsiteX1" fmla="*/ 387350 w 522676"/>
                  <a:gd name="connsiteY1" fmla="*/ 28502 h 558799"/>
                  <a:gd name="connsiteX2" fmla="*/ 324534 w 522676"/>
                  <a:gd name="connsiteY2" fmla="*/ 558799 h 558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22676" h="558799">
                    <a:moveTo>
                      <a:pt x="0" y="415852"/>
                    </a:moveTo>
                    <a:cubicBezTo>
                      <a:pt x="0" y="201925"/>
                      <a:pt x="143608" y="-93364"/>
                      <a:pt x="387350" y="28502"/>
                    </a:cubicBezTo>
                    <a:cubicBezTo>
                      <a:pt x="631092" y="150368"/>
                      <a:pt x="505555" y="361298"/>
                      <a:pt x="324534" y="558799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96" name="Oval 31">
                <a:extLst>
                  <a:ext uri="{FF2B5EF4-FFF2-40B4-BE49-F238E27FC236}">
                    <a16:creationId xmlns:a16="http://schemas.microsoft.com/office/drawing/2014/main" id="{043EB337-E5F9-4B74-924C-BACABC6592FE}"/>
                  </a:ext>
                </a:extLst>
              </p:cNvPr>
              <p:cNvSpPr/>
              <p:nvPr/>
            </p:nvSpPr>
            <p:spPr>
              <a:xfrm rot="1803808" flipH="1">
                <a:off x="8292451" y="2491941"/>
                <a:ext cx="522676" cy="558799"/>
              </a:xfrm>
              <a:custGeom>
                <a:avLst/>
                <a:gdLst>
                  <a:gd name="connsiteX0" fmla="*/ 0 w 774700"/>
                  <a:gd name="connsiteY0" fmla="*/ 387350 h 774700"/>
                  <a:gd name="connsiteX1" fmla="*/ 387350 w 774700"/>
                  <a:gd name="connsiteY1" fmla="*/ 0 h 774700"/>
                  <a:gd name="connsiteX2" fmla="*/ 774700 w 774700"/>
                  <a:gd name="connsiteY2" fmla="*/ 387350 h 774700"/>
                  <a:gd name="connsiteX3" fmla="*/ 387350 w 774700"/>
                  <a:gd name="connsiteY3" fmla="*/ 774700 h 774700"/>
                  <a:gd name="connsiteX4" fmla="*/ 0 w 774700"/>
                  <a:gd name="connsiteY4" fmla="*/ 387350 h 774700"/>
                  <a:gd name="connsiteX0" fmla="*/ 387350 w 774700"/>
                  <a:gd name="connsiteY0" fmla="*/ 774700 h 866140"/>
                  <a:gd name="connsiteX1" fmla="*/ 0 w 774700"/>
                  <a:gd name="connsiteY1" fmla="*/ 387350 h 866140"/>
                  <a:gd name="connsiteX2" fmla="*/ 387350 w 774700"/>
                  <a:gd name="connsiteY2" fmla="*/ 0 h 866140"/>
                  <a:gd name="connsiteX3" fmla="*/ 774700 w 774700"/>
                  <a:gd name="connsiteY3" fmla="*/ 387350 h 866140"/>
                  <a:gd name="connsiteX4" fmla="*/ 478790 w 774700"/>
                  <a:gd name="connsiteY4" fmla="*/ 866140 h 866140"/>
                  <a:gd name="connsiteX0" fmla="*/ 0 w 774700"/>
                  <a:gd name="connsiteY0" fmla="*/ 387350 h 866140"/>
                  <a:gd name="connsiteX1" fmla="*/ 387350 w 774700"/>
                  <a:gd name="connsiteY1" fmla="*/ 0 h 866140"/>
                  <a:gd name="connsiteX2" fmla="*/ 774700 w 774700"/>
                  <a:gd name="connsiteY2" fmla="*/ 387350 h 866140"/>
                  <a:gd name="connsiteX3" fmla="*/ 478790 w 774700"/>
                  <a:gd name="connsiteY3" fmla="*/ 866140 h 866140"/>
                  <a:gd name="connsiteX0" fmla="*/ 0 w 774700"/>
                  <a:gd name="connsiteY0" fmla="*/ 387350 h 387350"/>
                  <a:gd name="connsiteX1" fmla="*/ 387350 w 774700"/>
                  <a:gd name="connsiteY1" fmla="*/ 0 h 387350"/>
                  <a:gd name="connsiteX2" fmla="*/ 774700 w 774700"/>
                  <a:gd name="connsiteY2" fmla="*/ 387350 h 387350"/>
                  <a:gd name="connsiteX0" fmla="*/ 0 w 621239"/>
                  <a:gd name="connsiteY0" fmla="*/ 389485 h 539468"/>
                  <a:gd name="connsiteX1" fmla="*/ 387350 w 621239"/>
                  <a:gd name="connsiteY1" fmla="*/ 2135 h 539468"/>
                  <a:gd name="connsiteX2" fmla="*/ 621239 w 621239"/>
                  <a:gd name="connsiteY2" fmla="*/ 539468 h 539468"/>
                  <a:gd name="connsiteX0" fmla="*/ 0 w 623373"/>
                  <a:gd name="connsiteY0" fmla="*/ 395719 h 545702"/>
                  <a:gd name="connsiteX1" fmla="*/ 387350 w 623373"/>
                  <a:gd name="connsiteY1" fmla="*/ 8369 h 545702"/>
                  <a:gd name="connsiteX2" fmla="*/ 621239 w 623373"/>
                  <a:gd name="connsiteY2" fmla="*/ 545702 h 545702"/>
                  <a:gd name="connsiteX0" fmla="*/ 0 w 401874"/>
                  <a:gd name="connsiteY0" fmla="*/ 391253 h 602338"/>
                  <a:gd name="connsiteX1" fmla="*/ 387350 w 401874"/>
                  <a:gd name="connsiteY1" fmla="*/ 3903 h 602338"/>
                  <a:gd name="connsiteX2" fmla="*/ 326049 w 401874"/>
                  <a:gd name="connsiteY2" fmla="*/ 602338 h 602338"/>
                  <a:gd name="connsiteX0" fmla="*/ 0 w 401638"/>
                  <a:gd name="connsiteY0" fmla="*/ 389309 h 532256"/>
                  <a:gd name="connsiteX1" fmla="*/ 387350 w 401638"/>
                  <a:gd name="connsiteY1" fmla="*/ 1959 h 532256"/>
                  <a:gd name="connsiteX2" fmla="*/ 324534 w 401638"/>
                  <a:gd name="connsiteY2" fmla="*/ 532256 h 532256"/>
                  <a:gd name="connsiteX0" fmla="*/ 0 w 481490"/>
                  <a:gd name="connsiteY0" fmla="*/ 415852 h 558799"/>
                  <a:gd name="connsiteX1" fmla="*/ 387350 w 481490"/>
                  <a:gd name="connsiteY1" fmla="*/ 28502 h 558799"/>
                  <a:gd name="connsiteX2" fmla="*/ 324534 w 481490"/>
                  <a:gd name="connsiteY2" fmla="*/ 558799 h 558799"/>
                  <a:gd name="connsiteX0" fmla="*/ 0 w 522676"/>
                  <a:gd name="connsiteY0" fmla="*/ 415852 h 558799"/>
                  <a:gd name="connsiteX1" fmla="*/ 387350 w 522676"/>
                  <a:gd name="connsiteY1" fmla="*/ 28502 h 558799"/>
                  <a:gd name="connsiteX2" fmla="*/ 324534 w 522676"/>
                  <a:gd name="connsiteY2" fmla="*/ 558799 h 558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22676" h="558799">
                    <a:moveTo>
                      <a:pt x="0" y="415852"/>
                    </a:moveTo>
                    <a:cubicBezTo>
                      <a:pt x="0" y="201925"/>
                      <a:pt x="143608" y="-93364"/>
                      <a:pt x="387350" y="28502"/>
                    </a:cubicBezTo>
                    <a:cubicBezTo>
                      <a:pt x="631092" y="150368"/>
                      <a:pt x="505555" y="361298"/>
                      <a:pt x="324534" y="558799"/>
                    </a:cubicBezTo>
                  </a:path>
                </a:pathLst>
              </a:cu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07" name="Oval 31">
                <a:extLst>
                  <a:ext uri="{FF2B5EF4-FFF2-40B4-BE49-F238E27FC236}">
                    <a16:creationId xmlns:a16="http://schemas.microsoft.com/office/drawing/2014/main" id="{7C023F37-2CBC-4E22-A5EA-C719341118EE}"/>
                  </a:ext>
                </a:extLst>
              </p:cNvPr>
              <p:cNvSpPr/>
              <p:nvPr/>
            </p:nvSpPr>
            <p:spPr>
              <a:xfrm rot="20163431" flipH="1">
                <a:off x="9033141" y="4383399"/>
                <a:ext cx="335280" cy="558799"/>
              </a:xfrm>
              <a:custGeom>
                <a:avLst/>
                <a:gdLst>
                  <a:gd name="connsiteX0" fmla="*/ 0 w 774700"/>
                  <a:gd name="connsiteY0" fmla="*/ 387350 h 774700"/>
                  <a:gd name="connsiteX1" fmla="*/ 387350 w 774700"/>
                  <a:gd name="connsiteY1" fmla="*/ 0 h 774700"/>
                  <a:gd name="connsiteX2" fmla="*/ 774700 w 774700"/>
                  <a:gd name="connsiteY2" fmla="*/ 387350 h 774700"/>
                  <a:gd name="connsiteX3" fmla="*/ 387350 w 774700"/>
                  <a:gd name="connsiteY3" fmla="*/ 774700 h 774700"/>
                  <a:gd name="connsiteX4" fmla="*/ 0 w 774700"/>
                  <a:gd name="connsiteY4" fmla="*/ 387350 h 774700"/>
                  <a:gd name="connsiteX0" fmla="*/ 387350 w 774700"/>
                  <a:gd name="connsiteY0" fmla="*/ 774700 h 866140"/>
                  <a:gd name="connsiteX1" fmla="*/ 0 w 774700"/>
                  <a:gd name="connsiteY1" fmla="*/ 387350 h 866140"/>
                  <a:gd name="connsiteX2" fmla="*/ 387350 w 774700"/>
                  <a:gd name="connsiteY2" fmla="*/ 0 h 866140"/>
                  <a:gd name="connsiteX3" fmla="*/ 774700 w 774700"/>
                  <a:gd name="connsiteY3" fmla="*/ 387350 h 866140"/>
                  <a:gd name="connsiteX4" fmla="*/ 478790 w 774700"/>
                  <a:gd name="connsiteY4" fmla="*/ 866140 h 866140"/>
                  <a:gd name="connsiteX0" fmla="*/ 0 w 774700"/>
                  <a:gd name="connsiteY0" fmla="*/ 387350 h 866140"/>
                  <a:gd name="connsiteX1" fmla="*/ 387350 w 774700"/>
                  <a:gd name="connsiteY1" fmla="*/ 0 h 866140"/>
                  <a:gd name="connsiteX2" fmla="*/ 774700 w 774700"/>
                  <a:gd name="connsiteY2" fmla="*/ 387350 h 866140"/>
                  <a:gd name="connsiteX3" fmla="*/ 478790 w 774700"/>
                  <a:gd name="connsiteY3" fmla="*/ 866140 h 866140"/>
                  <a:gd name="connsiteX0" fmla="*/ 0 w 774700"/>
                  <a:gd name="connsiteY0" fmla="*/ 387350 h 387350"/>
                  <a:gd name="connsiteX1" fmla="*/ 387350 w 774700"/>
                  <a:gd name="connsiteY1" fmla="*/ 0 h 387350"/>
                  <a:gd name="connsiteX2" fmla="*/ 774700 w 774700"/>
                  <a:gd name="connsiteY2" fmla="*/ 387350 h 387350"/>
                  <a:gd name="connsiteX0" fmla="*/ 0 w 621239"/>
                  <a:gd name="connsiteY0" fmla="*/ 389485 h 539468"/>
                  <a:gd name="connsiteX1" fmla="*/ 387350 w 621239"/>
                  <a:gd name="connsiteY1" fmla="*/ 2135 h 539468"/>
                  <a:gd name="connsiteX2" fmla="*/ 621239 w 621239"/>
                  <a:gd name="connsiteY2" fmla="*/ 539468 h 539468"/>
                  <a:gd name="connsiteX0" fmla="*/ 0 w 623373"/>
                  <a:gd name="connsiteY0" fmla="*/ 395719 h 545702"/>
                  <a:gd name="connsiteX1" fmla="*/ 387350 w 623373"/>
                  <a:gd name="connsiteY1" fmla="*/ 8369 h 545702"/>
                  <a:gd name="connsiteX2" fmla="*/ 621239 w 623373"/>
                  <a:gd name="connsiteY2" fmla="*/ 545702 h 545702"/>
                  <a:gd name="connsiteX0" fmla="*/ 0 w 401874"/>
                  <a:gd name="connsiteY0" fmla="*/ 391253 h 602338"/>
                  <a:gd name="connsiteX1" fmla="*/ 387350 w 401874"/>
                  <a:gd name="connsiteY1" fmla="*/ 3903 h 602338"/>
                  <a:gd name="connsiteX2" fmla="*/ 326049 w 401874"/>
                  <a:gd name="connsiteY2" fmla="*/ 602338 h 602338"/>
                  <a:gd name="connsiteX0" fmla="*/ 0 w 401638"/>
                  <a:gd name="connsiteY0" fmla="*/ 389309 h 532256"/>
                  <a:gd name="connsiteX1" fmla="*/ 387350 w 401638"/>
                  <a:gd name="connsiteY1" fmla="*/ 1959 h 532256"/>
                  <a:gd name="connsiteX2" fmla="*/ 324534 w 401638"/>
                  <a:gd name="connsiteY2" fmla="*/ 532256 h 532256"/>
                  <a:gd name="connsiteX0" fmla="*/ 0 w 481490"/>
                  <a:gd name="connsiteY0" fmla="*/ 415852 h 558799"/>
                  <a:gd name="connsiteX1" fmla="*/ 387350 w 481490"/>
                  <a:gd name="connsiteY1" fmla="*/ 28502 h 558799"/>
                  <a:gd name="connsiteX2" fmla="*/ 324534 w 481490"/>
                  <a:gd name="connsiteY2" fmla="*/ 558799 h 558799"/>
                  <a:gd name="connsiteX0" fmla="*/ 0 w 522676"/>
                  <a:gd name="connsiteY0" fmla="*/ 415852 h 558799"/>
                  <a:gd name="connsiteX1" fmla="*/ 387350 w 522676"/>
                  <a:gd name="connsiteY1" fmla="*/ 28502 h 558799"/>
                  <a:gd name="connsiteX2" fmla="*/ 324534 w 522676"/>
                  <a:gd name="connsiteY2" fmla="*/ 558799 h 558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22676" h="558799">
                    <a:moveTo>
                      <a:pt x="0" y="415852"/>
                    </a:moveTo>
                    <a:cubicBezTo>
                      <a:pt x="0" y="201925"/>
                      <a:pt x="143608" y="-93364"/>
                      <a:pt x="387350" y="28502"/>
                    </a:cubicBezTo>
                    <a:cubicBezTo>
                      <a:pt x="631092" y="150368"/>
                      <a:pt x="505555" y="361298"/>
                      <a:pt x="324534" y="558799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2DAFC866-2B4B-4314-9B10-EA78ACA86F45}"/>
                </a:ext>
              </a:extLst>
            </p:cNvPr>
            <p:cNvGrpSpPr/>
            <p:nvPr/>
          </p:nvGrpSpPr>
          <p:grpSpPr>
            <a:xfrm>
              <a:off x="6943924" y="6122478"/>
              <a:ext cx="1166753" cy="1248659"/>
              <a:chOff x="6581771" y="6164884"/>
              <a:chExt cx="1166753" cy="1248659"/>
            </a:xfrm>
          </p:grpSpPr>
          <p:sp>
            <p:nvSpPr>
              <p:cNvPr id="98" name="Rectangle 62">
                <a:extLst>
                  <a:ext uri="{FF2B5EF4-FFF2-40B4-BE49-F238E27FC236}">
                    <a16:creationId xmlns:a16="http://schemas.microsoft.com/office/drawing/2014/main" id="{70ADD3F9-9EE8-47DE-985D-62538E045342}"/>
                  </a:ext>
                </a:extLst>
              </p:cNvPr>
              <p:cNvSpPr/>
              <p:nvPr/>
            </p:nvSpPr>
            <p:spPr>
              <a:xfrm rot="18729688">
                <a:off x="6675568" y="6071087"/>
                <a:ext cx="979159" cy="1166753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79159 w 979159"/>
                  <a:gd name="connsiteY0" fmla="*/ 1133919 h 1379737"/>
                  <a:gd name="connsiteX1" fmla="*/ 137160 w 979159"/>
                  <a:gd name="connsiteY1" fmla="*/ 1379737 h 1379737"/>
                  <a:gd name="connsiteX2" fmla="*/ 0 w 979159"/>
                  <a:gd name="connsiteY2" fmla="*/ 1050172 h 1379737"/>
                  <a:gd name="connsiteX3" fmla="*/ 593531 w 979159"/>
                  <a:gd name="connsiteY3" fmla="*/ 0 h 1379737"/>
                  <a:gd name="connsiteX0" fmla="*/ 979159 w 979159"/>
                  <a:gd name="connsiteY0" fmla="*/ 1284302 h 1530120"/>
                  <a:gd name="connsiteX1" fmla="*/ 137160 w 979159"/>
                  <a:gd name="connsiteY1" fmla="*/ 1530120 h 1530120"/>
                  <a:gd name="connsiteX2" fmla="*/ 0 w 979159"/>
                  <a:gd name="connsiteY2" fmla="*/ 1200555 h 1530120"/>
                  <a:gd name="connsiteX3" fmla="*/ 688652 w 979159"/>
                  <a:gd name="connsiteY3" fmla="*/ 0 h 1530120"/>
                  <a:gd name="connsiteX0" fmla="*/ 979159 w 979159"/>
                  <a:gd name="connsiteY0" fmla="*/ 920935 h 1166753"/>
                  <a:gd name="connsiteX1" fmla="*/ 137160 w 979159"/>
                  <a:gd name="connsiteY1" fmla="*/ 1166753 h 1166753"/>
                  <a:gd name="connsiteX2" fmla="*/ 0 w 979159"/>
                  <a:gd name="connsiteY2" fmla="*/ 837188 h 1166753"/>
                  <a:gd name="connsiteX3" fmla="*/ 400897 w 979159"/>
                  <a:gd name="connsiteY3" fmla="*/ 0 h 1166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9159" h="1166753">
                    <a:moveTo>
                      <a:pt x="979159" y="920935"/>
                    </a:moveTo>
                    <a:cubicBezTo>
                      <a:pt x="816599" y="1163505"/>
                      <a:pt x="360680" y="1160403"/>
                      <a:pt x="137160" y="1166753"/>
                    </a:cubicBezTo>
                    <a:lnTo>
                      <a:pt x="0" y="837188"/>
                    </a:lnTo>
                    <a:cubicBezTo>
                      <a:pt x="92836" y="230671"/>
                      <a:pt x="400897" y="0"/>
                      <a:pt x="400897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99" name="Oval 64">
                <a:extLst>
                  <a:ext uri="{FF2B5EF4-FFF2-40B4-BE49-F238E27FC236}">
                    <a16:creationId xmlns:a16="http://schemas.microsoft.com/office/drawing/2014/main" id="{9EB45C7E-D29C-4463-AB2F-39D20F38D461}"/>
                  </a:ext>
                </a:extLst>
              </p:cNvPr>
              <p:cNvSpPr/>
              <p:nvPr/>
            </p:nvSpPr>
            <p:spPr>
              <a:xfrm flipV="1">
                <a:off x="6640773" y="7195184"/>
                <a:ext cx="721535" cy="218359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  <a:gd name="connsiteX0" fmla="*/ 471549 w 934187"/>
                  <a:gd name="connsiteY0" fmla="*/ 3333305 h 4633656"/>
                  <a:gd name="connsiteX1" fmla="*/ 119125 w 934187"/>
                  <a:gd name="connsiteY1" fmla="*/ 40884 h 4633656"/>
                  <a:gd name="connsiteX2" fmla="*/ 933474 w 934187"/>
                  <a:gd name="connsiteY2" fmla="*/ 3826369 h 4633656"/>
                  <a:gd name="connsiteX3" fmla="*/ 471549 w 934187"/>
                  <a:gd name="connsiteY3" fmla="*/ 3333305 h 4633656"/>
                  <a:gd name="connsiteX0" fmla="*/ 471549 w 934142"/>
                  <a:gd name="connsiteY0" fmla="*/ 4170837 h 5471188"/>
                  <a:gd name="connsiteX1" fmla="*/ 119125 w 934142"/>
                  <a:gd name="connsiteY1" fmla="*/ 878416 h 5471188"/>
                  <a:gd name="connsiteX2" fmla="*/ 933474 w 934142"/>
                  <a:gd name="connsiteY2" fmla="*/ 4663901 h 5471188"/>
                  <a:gd name="connsiteX3" fmla="*/ 471549 w 934142"/>
                  <a:gd name="connsiteY3" fmla="*/ 4170837 h 5471188"/>
                  <a:gd name="connsiteX0" fmla="*/ 471549 w 886595"/>
                  <a:gd name="connsiteY0" fmla="*/ 4262110 h 5182044"/>
                  <a:gd name="connsiteX1" fmla="*/ 119125 w 886595"/>
                  <a:gd name="connsiteY1" fmla="*/ 969689 h 5182044"/>
                  <a:gd name="connsiteX2" fmla="*/ 885849 w 886595"/>
                  <a:gd name="connsiteY2" fmla="*/ 4023529 h 5182044"/>
                  <a:gd name="connsiteX3" fmla="*/ 471549 w 886595"/>
                  <a:gd name="connsiteY3" fmla="*/ 4262110 h 5182044"/>
                  <a:gd name="connsiteX0" fmla="*/ 522510 w 880406"/>
                  <a:gd name="connsiteY0" fmla="*/ 4445022 h 5292079"/>
                  <a:gd name="connsiteX1" fmla="*/ 112936 w 880406"/>
                  <a:gd name="connsiteY1" fmla="*/ 969689 h 5292079"/>
                  <a:gd name="connsiteX2" fmla="*/ 879660 w 880406"/>
                  <a:gd name="connsiteY2" fmla="*/ 4023529 h 5292079"/>
                  <a:gd name="connsiteX3" fmla="*/ 522510 w 880406"/>
                  <a:gd name="connsiteY3" fmla="*/ 4445022 h 5292079"/>
                  <a:gd name="connsiteX0" fmla="*/ 531064 w 888943"/>
                  <a:gd name="connsiteY0" fmla="*/ 3673761 h 4520818"/>
                  <a:gd name="connsiteX1" fmla="*/ 111965 w 888943"/>
                  <a:gd name="connsiteY1" fmla="*/ 1112984 h 4520818"/>
                  <a:gd name="connsiteX2" fmla="*/ 888214 w 888943"/>
                  <a:gd name="connsiteY2" fmla="*/ 3252268 h 4520818"/>
                  <a:gd name="connsiteX3" fmla="*/ 531064 w 888943"/>
                  <a:gd name="connsiteY3" fmla="*/ 3673761 h 4520818"/>
                  <a:gd name="connsiteX0" fmla="*/ 531064 w 888943"/>
                  <a:gd name="connsiteY0" fmla="*/ 3673761 h 4520818"/>
                  <a:gd name="connsiteX1" fmla="*/ 111965 w 888943"/>
                  <a:gd name="connsiteY1" fmla="*/ 1112984 h 4520818"/>
                  <a:gd name="connsiteX2" fmla="*/ 888214 w 888943"/>
                  <a:gd name="connsiteY2" fmla="*/ 3252268 h 4520818"/>
                  <a:gd name="connsiteX3" fmla="*/ 531064 w 888943"/>
                  <a:gd name="connsiteY3" fmla="*/ 3673761 h 4520818"/>
                  <a:gd name="connsiteX0" fmla="*/ 419099 w 776978"/>
                  <a:gd name="connsiteY0" fmla="*/ 3673761 h 4520818"/>
                  <a:gd name="connsiteX1" fmla="*/ 0 w 776978"/>
                  <a:gd name="connsiteY1" fmla="*/ 1112984 h 4520818"/>
                  <a:gd name="connsiteX2" fmla="*/ 776249 w 776978"/>
                  <a:gd name="connsiteY2" fmla="*/ 3252268 h 4520818"/>
                  <a:gd name="connsiteX3" fmla="*/ 419099 w 776978"/>
                  <a:gd name="connsiteY3" fmla="*/ 3673761 h 4520818"/>
                  <a:gd name="connsiteX0" fmla="*/ 419099 w 776978"/>
                  <a:gd name="connsiteY0" fmla="*/ 3673761 h 4520818"/>
                  <a:gd name="connsiteX1" fmla="*/ 0 w 776978"/>
                  <a:gd name="connsiteY1" fmla="*/ 1112984 h 4520818"/>
                  <a:gd name="connsiteX2" fmla="*/ 776249 w 776978"/>
                  <a:gd name="connsiteY2" fmla="*/ 3252268 h 4520818"/>
                  <a:gd name="connsiteX3" fmla="*/ 419099 w 776978"/>
                  <a:gd name="connsiteY3" fmla="*/ 3673761 h 4520818"/>
                  <a:gd name="connsiteX0" fmla="*/ 419099 w 776249"/>
                  <a:gd name="connsiteY0" fmla="*/ 3673761 h 4520818"/>
                  <a:gd name="connsiteX1" fmla="*/ 0 w 776249"/>
                  <a:gd name="connsiteY1" fmla="*/ 1112984 h 4520818"/>
                  <a:gd name="connsiteX2" fmla="*/ 776249 w 776249"/>
                  <a:gd name="connsiteY2" fmla="*/ 3252268 h 4520818"/>
                  <a:gd name="connsiteX3" fmla="*/ 419099 w 776249"/>
                  <a:gd name="connsiteY3" fmla="*/ 3673761 h 4520818"/>
                  <a:gd name="connsiteX0" fmla="*/ 419099 w 776249"/>
                  <a:gd name="connsiteY0" fmla="*/ 3990942 h 4837999"/>
                  <a:gd name="connsiteX1" fmla="*/ 0 w 776249"/>
                  <a:gd name="connsiteY1" fmla="*/ 1430165 h 4837999"/>
                  <a:gd name="connsiteX2" fmla="*/ 776249 w 776249"/>
                  <a:gd name="connsiteY2" fmla="*/ 3569449 h 4837999"/>
                  <a:gd name="connsiteX3" fmla="*/ 419099 w 776249"/>
                  <a:gd name="connsiteY3" fmla="*/ 3990942 h 4837999"/>
                  <a:gd name="connsiteX0" fmla="*/ 419099 w 776249"/>
                  <a:gd name="connsiteY0" fmla="*/ 4103339 h 4777163"/>
                  <a:gd name="connsiteX1" fmla="*/ 0 w 776249"/>
                  <a:gd name="connsiteY1" fmla="*/ 1542562 h 4777163"/>
                  <a:gd name="connsiteX2" fmla="*/ 776249 w 776249"/>
                  <a:gd name="connsiteY2" fmla="*/ 3133112 h 4777163"/>
                  <a:gd name="connsiteX3" fmla="*/ 419099 w 776249"/>
                  <a:gd name="connsiteY3" fmla="*/ 4103339 h 4777163"/>
                  <a:gd name="connsiteX0" fmla="*/ 380999 w 776249"/>
                  <a:gd name="connsiteY0" fmla="*/ 4469161 h 5057531"/>
                  <a:gd name="connsiteX1" fmla="*/ 0 w 776249"/>
                  <a:gd name="connsiteY1" fmla="*/ 1542562 h 5057531"/>
                  <a:gd name="connsiteX2" fmla="*/ 776249 w 776249"/>
                  <a:gd name="connsiteY2" fmla="*/ 3133112 h 5057531"/>
                  <a:gd name="connsiteX3" fmla="*/ 380999 w 776249"/>
                  <a:gd name="connsiteY3" fmla="*/ 4469161 h 5057531"/>
                  <a:gd name="connsiteX0" fmla="*/ 380999 w 707192"/>
                  <a:gd name="connsiteY0" fmla="*/ 4469161 h 5057531"/>
                  <a:gd name="connsiteX1" fmla="*/ 0 w 707192"/>
                  <a:gd name="connsiteY1" fmla="*/ 1542562 h 5057531"/>
                  <a:gd name="connsiteX2" fmla="*/ 707192 w 707192"/>
                  <a:gd name="connsiteY2" fmla="*/ 3133112 h 5057531"/>
                  <a:gd name="connsiteX3" fmla="*/ 380999 w 707192"/>
                  <a:gd name="connsiteY3" fmla="*/ 4469161 h 5057531"/>
                  <a:gd name="connsiteX0" fmla="*/ 380999 w 721480"/>
                  <a:gd name="connsiteY0" fmla="*/ 4659715 h 5119078"/>
                  <a:gd name="connsiteX1" fmla="*/ 0 w 721480"/>
                  <a:gd name="connsiteY1" fmla="*/ 1733116 h 5119078"/>
                  <a:gd name="connsiteX2" fmla="*/ 721480 w 721480"/>
                  <a:gd name="connsiteY2" fmla="*/ 2546298 h 5119078"/>
                  <a:gd name="connsiteX3" fmla="*/ 380999 w 721480"/>
                  <a:gd name="connsiteY3" fmla="*/ 4659715 h 5119078"/>
                  <a:gd name="connsiteX0" fmla="*/ 380999 w 721480"/>
                  <a:gd name="connsiteY0" fmla="*/ 4659715 h 4729712"/>
                  <a:gd name="connsiteX1" fmla="*/ 0 w 721480"/>
                  <a:gd name="connsiteY1" fmla="*/ 1733116 h 4729712"/>
                  <a:gd name="connsiteX2" fmla="*/ 721480 w 721480"/>
                  <a:gd name="connsiteY2" fmla="*/ 2546298 h 4729712"/>
                  <a:gd name="connsiteX3" fmla="*/ 380999 w 721480"/>
                  <a:gd name="connsiteY3" fmla="*/ 4659715 h 4729712"/>
                  <a:gd name="connsiteX0" fmla="*/ 380999 w 721480"/>
                  <a:gd name="connsiteY0" fmla="*/ 4659715 h 4659754"/>
                  <a:gd name="connsiteX1" fmla="*/ 0 w 721480"/>
                  <a:gd name="connsiteY1" fmla="*/ 1733116 h 4659754"/>
                  <a:gd name="connsiteX2" fmla="*/ 721480 w 721480"/>
                  <a:gd name="connsiteY2" fmla="*/ 2546298 h 4659754"/>
                  <a:gd name="connsiteX3" fmla="*/ 380999 w 721480"/>
                  <a:gd name="connsiteY3" fmla="*/ 4659715 h 4659754"/>
                  <a:gd name="connsiteX0" fmla="*/ 395287 w 721480"/>
                  <a:gd name="connsiteY0" fmla="*/ 4659716 h 4659754"/>
                  <a:gd name="connsiteX1" fmla="*/ 0 w 721480"/>
                  <a:gd name="connsiteY1" fmla="*/ 1733116 h 4659754"/>
                  <a:gd name="connsiteX2" fmla="*/ 721480 w 721480"/>
                  <a:gd name="connsiteY2" fmla="*/ 2546298 h 4659754"/>
                  <a:gd name="connsiteX3" fmla="*/ 395287 w 721480"/>
                  <a:gd name="connsiteY3" fmla="*/ 4659716 h 4659754"/>
                  <a:gd name="connsiteX0" fmla="*/ 395287 w 721480"/>
                  <a:gd name="connsiteY0" fmla="*/ 4273365 h 4273403"/>
                  <a:gd name="connsiteX1" fmla="*/ 0 w 721480"/>
                  <a:gd name="connsiteY1" fmla="*/ 1895499 h 4273403"/>
                  <a:gd name="connsiteX2" fmla="*/ 721480 w 721480"/>
                  <a:gd name="connsiteY2" fmla="*/ 2159947 h 4273403"/>
                  <a:gd name="connsiteX3" fmla="*/ 395287 w 721480"/>
                  <a:gd name="connsiteY3" fmla="*/ 4273365 h 4273403"/>
                  <a:gd name="connsiteX0" fmla="*/ 395342 w 721535"/>
                  <a:gd name="connsiteY0" fmla="*/ 4193172 h 4193210"/>
                  <a:gd name="connsiteX1" fmla="*/ 55 w 721535"/>
                  <a:gd name="connsiteY1" fmla="*/ 1815306 h 4193210"/>
                  <a:gd name="connsiteX2" fmla="*/ 721535 w 721535"/>
                  <a:gd name="connsiteY2" fmla="*/ 2079754 h 4193210"/>
                  <a:gd name="connsiteX3" fmla="*/ 395342 w 721535"/>
                  <a:gd name="connsiteY3" fmla="*/ 4193172 h 4193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535" h="4193210">
                    <a:moveTo>
                      <a:pt x="395342" y="4193172"/>
                    </a:moveTo>
                    <a:cubicBezTo>
                      <a:pt x="398943" y="2674391"/>
                      <a:pt x="60863" y="3476889"/>
                      <a:pt x="55" y="1815306"/>
                    </a:cubicBezTo>
                    <a:cubicBezTo>
                      <a:pt x="-7303" y="-1711090"/>
                      <a:pt x="713071" y="756072"/>
                      <a:pt x="721535" y="2079754"/>
                    </a:cubicBezTo>
                    <a:cubicBezTo>
                      <a:pt x="689785" y="3396718"/>
                      <a:pt x="453120" y="4199164"/>
                      <a:pt x="395342" y="4193172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105" name="Arc 104">
              <a:extLst>
                <a:ext uri="{FF2B5EF4-FFF2-40B4-BE49-F238E27FC236}">
                  <a16:creationId xmlns:a16="http://schemas.microsoft.com/office/drawing/2014/main" id="{E4999123-96CB-4627-978B-7990287768D9}"/>
                </a:ext>
              </a:extLst>
            </p:cNvPr>
            <p:cNvSpPr/>
            <p:nvPr/>
          </p:nvSpPr>
          <p:spPr>
            <a:xfrm rot="12806005" flipH="1">
              <a:off x="6444715" y="3615818"/>
              <a:ext cx="435732" cy="533674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B205FC75-6A24-4519-B9F3-44B73D6F6D8C}"/>
              </a:ext>
            </a:extLst>
          </p:cNvPr>
          <p:cNvSpPr/>
          <p:nvPr/>
        </p:nvSpPr>
        <p:spPr>
          <a:xfrm rot="575028">
            <a:off x="4850686" y="1990577"/>
            <a:ext cx="390814" cy="55164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9B41FC23-3CBD-45BF-BAEB-EA34A56B5E98}"/>
              </a:ext>
            </a:extLst>
          </p:cNvPr>
          <p:cNvSpPr/>
          <p:nvPr/>
        </p:nvSpPr>
        <p:spPr>
          <a:xfrm rot="901261">
            <a:off x="5046093" y="2199879"/>
            <a:ext cx="180262" cy="254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805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C0B5D31-AE89-4D5A-88F7-0CCF1DCD95CE}"/>
              </a:ext>
            </a:extLst>
          </p:cNvPr>
          <p:cNvSpPr/>
          <p:nvPr/>
        </p:nvSpPr>
        <p:spPr>
          <a:xfrm flipH="1">
            <a:off x="-194298" y="3547442"/>
            <a:ext cx="12731668" cy="2128695"/>
          </a:xfrm>
          <a:custGeom>
            <a:avLst/>
            <a:gdLst>
              <a:gd name="connsiteX0" fmla="*/ 0 w 4292600"/>
              <a:gd name="connsiteY0" fmla="*/ 0 h 673100"/>
              <a:gd name="connsiteX1" fmla="*/ 4292600 w 4292600"/>
              <a:gd name="connsiteY1" fmla="*/ 0 h 673100"/>
              <a:gd name="connsiteX2" fmla="*/ 4292600 w 4292600"/>
              <a:gd name="connsiteY2" fmla="*/ 673100 h 673100"/>
              <a:gd name="connsiteX3" fmla="*/ 0 w 4292600"/>
              <a:gd name="connsiteY3" fmla="*/ 673100 h 673100"/>
              <a:gd name="connsiteX4" fmla="*/ 0 w 4292600"/>
              <a:gd name="connsiteY4" fmla="*/ 0 h 673100"/>
              <a:gd name="connsiteX0" fmla="*/ 297180 w 4292600"/>
              <a:gd name="connsiteY0" fmla="*/ 289560 h 673100"/>
              <a:gd name="connsiteX1" fmla="*/ 4292600 w 4292600"/>
              <a:gd name="connsiteY1" fmla="*/ 0 h 673100"/>
              <a:gd name="connsiteX2" fmla="*/ 4292600 w 4292600"/>
              <a:gd name="connsiteY2" fmla="*/ 673100 h 673100"/>
              <a:gd name="connsiteX3" fmla="*/ 0 w 4292600"/>
              <a:gd name="connsiteY3" fmla="*/ 673100 h 673100"/>
              <a:gd name="connsiteX4" fmla="*/ 297180 w 4292600"/>
              <a:gd name="connsiteY4" fmla="*/ 289560 h 673100"/>
              <a:gd name="connsiteX0" fmla="*/ 388620 w 4384040"/>
              <a:gd name="connsiteY0" fmla="*/ 289560 h 673100"/>
              <a:gd name="connsiteX1" fmla="*/ 4384040 w 4384040"/>
              <a:gd name="connsiteY1" fmla="*/ 0 h 673100"/>
              <a:gd name="connsiteX2" fmla="*/ 4384040 w 4384040"/>
              <a:gd name="connsiteY2" fmla="*/ 673100 h 673100"/>
              <a:gd name="connsiteX3" fmla="*/ 0 w 4384040"/>
              <a:gd name="connsiteY3" fmla="*/ 673100 h 673100"/>
              <a:gd name="connsiteX4" fmla="*/ 388620 w 4384040"/>
              <a:gd name="connsiteY4" fmla="*/ 289560 h 673100"/>
              <a:gd name="connsiteX0" fmla="*/ 388779 w 4384199"/>
              <a:gd name="connsiteY0" fmla="*/ 289560 h 673100"/>
              <a:gd name="connsiteX1" fmla="*/ 4384199 w 4384199"/>
              <a:gd name="connsiteY1" fmla="*/ 0 h 673100"/>
              <a:gd name="connsiteX2" fmla="*/ 4384199 w 4384199"/>
              <a:gd name="connsiteY2" fmla="*/ 673100 h 673100"/>
              <a:gd name="connsiteX3" fmla="*/ 159 w 4384199"/>
              <a:gd name="connsiteY3" fmla="*/ 673100 h 673100"/>
              <a:gd name="connsiteX4" fmla="*/ 388779 w 4384199"/>
              <a:gd name="connsiteY4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4384199 w 4384199"/>
              <a:gd name="connsiteY2" fmla="*/ 0 h 673100"/>
              <a:gd name="connsiteX3" fmla="*/ 4384199 w 4384199"/>
              <a:gd name="connsiteY3" fmla="*/ 673100 h 673100"/>
              <a:gd name="connsiteX4" fmla="*/ 159 w 4384199"/>
              <a:gd name="connsiteY4" fmla="*/ 673100 h 673100"/>
              <a:gd name="connsiteX5" fmla="*/ 388779 w 4384199"/>
              <a:gd name="connsiteY5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4384199 w 4384199"/>
              <a:gd name="connsiteY3" fmla="*/ 0 h 673100"/>
              <a:gd name="connsiteX4" fmla="*/ 4384199 w 4384199"/>
              <a:gd name="connsiteY4" fmla="*/ 673100 h 673100"/>
              <a:gd name="connsiteX5" fmla="*/ 159 w 4384199"/>
              <a:gd name="connsiteY5" fmla="*/ 673100 h 673100"/>
              <a:gd name="connsiteX6" fmla="*/ 388779 w 4384199"/>
              <a:gd name="connsiteY6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4384199 w 4384199"/>
              <a:gd name="connsiteY4" fmla="*/ 0 h 673100"/>
              <a:gd name="connsiteX5" fmla="*/ 4384199 w 4384199"/>
              <a:gd name="connsiteY5" fmla="*/ 673100 h 673100"/>
              <a:gd name="connsiteX6" fmla="*/ 159 w 4384199"/>
              <a:gd name="connsiteY6" fmla="*/ 673100 h 673100"/>
              <a:gd name="connsiteX7" fmla="*/ 388779 w 4384199"/>
              <a:gd name="connsiteY7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4384199 w 4384199"/>
              <a:gd name="connsiteY5" fmla="*/ 0 h 673100"/>
              <a:gd name="connsiteX6" fmla="*/ 4384199 w 4384199"/>
              <a:gd name="connsiteY6" fmla="*/ 673100 h 673100"/>
              <a:gd name="connsiteX7" fmla="*/ 159 w 4384199"/>
              <a:gd name="connsiteY7" fmla="*/ 673100 h 673100"/>
              <a:gd name="connsiteX8" fmla="*/ 388779 w 4384199"/>
              <a:gd name="connsiteY8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1265080 w 4384199"/>
              <a:gd name="connsiteY5" fmla="*/ 256540 h 673100"/>
              <a:gd name="connsiteX6" fmla="*/ 4384199 w 4384199"/>
              <a:gd name="connsiteY6" fmla="*/ 0 h 673100"/>
              <a:gd name="connsiteX7" fmla="*/ 4384199 w 4384199"/>
              <a:gd name="connsiteY7" fmla="*/ 673100 h 673100"/>
              <a:gd name="connsiteX8" fmla="*/ 159 w 4384199"/>
              <a:gd name="connsiteY8" fmla="*/ 673100 h 673100"/>
              <a:gd name="connsiteX9" fmla="*/ 388779 w 4384199"/>
              <a:gd name="connsiteY9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1265080 w 4384199"/>
              <a:gd name="connsiteY5" fmla="*/ 256540 h 673100"/>
              <a:gd name="connsiteX6" fmla="*/ 1973740 w 4384199"/>
              <a:gd name="connsiteY6" fmla="*/ 210820 h 673100"/>
              <a:gd name="connsiteX7" fmla="*/ 4384199 w 4384199"/>
              <a:gd name="connsiteY7" fmla="*/ 0 h 673100"/>
              <a:gd name="connsiteX8" fmla="*/ 4384199 w 4384199"/>
              <a:gd name="connsiteY8" fmla="*/ 673100 h 673100"/>
              <a:gd name="connsiteX9" fmla="*/ 159 w 4384199"/>
              <a:gd name="connsiteY9" fmla="*/ 673100 h 673100"/>
              <a:gd name="connsiteX10" fmla="*/ 388779 w 4384199"/>
              <a:gd name="connsiteY10" fmla="*/ 289560 h 673100"/>
              <a:gd name="connsiteX0" fmla="*/ 388779 w 4384199"/>
              <a:gd name="connsiteY0" fmla="*/ 289560 h 673100"/>
              <a:gd name="connsiteX1" fmla="*/ 449740 w 4384199"/>
              <a:gd name="connsiteY1" fmla="*/ 203200 h 673100"/>
              <a:gd name="connsiteX2" fmla="*/ 503080 w 4384199"/>
              <a:gd name="connsiteY2" fmla="*/ 43180 h 673100"/>
              <a:gd name="connsiteX3" fmla="*/ 625000 w 4384199"/>
              <a:gd name="connsiteY3" fmla="*/ 66040 h 673100"/>
              <a:gd name="connsiteX4" fmla="*/ 1105060 w 4384199"/>
              <a:gd name="connsiteY4" fmla="*/ 355600 h 673100"/>
              <a:gd name="connsiteX5" fmla="*/ 1265080 w 4384199"/>
              <a:gd name="connsiteY5" fmla="*/ 256540 h 673100"/>
              <a:gd name="connsiteX6" fmla="*/ 1973740 w 4384199"/>
              <a:gd name="connsiteY6" fmla="*/ 210820 h 673100"/>
              <a:gd name="connsiteX7" fmla="*/ 2042320 w 4384199"/>
              <a:gd name="connsiteY7" fmla="*/ 111760 h 673100"/>
              <a:gd name="connsiteX8" fmla="*/ 4384199 w 4384199"/>
              <a:gd name="connsiteY8" fmla="*/ 0 h 673100"/>
              <a:gd name="connsiteX9" fmla="*/ 4384199 w 4384199"/>
              <a:gd name="connsiteY9" fmla="*/ 673100 h 673100"/>
              <a:gd name="connsiteX10" fmla="*/ 159 w 4384199"/>
              <a:gd name="connsiteY10" fmla="*/ 673100 h 673100"/>
              <a:gd name="connsiteX11" fmla="*/ 388779 w 4384199"/>
              <a:gd name="connsiteY11" fmla="*/ 289560 h 673100"/>
              <a:gd name="connsiteX0" fmla="*/ 388779 w 4384199"/>
              <a:gd name="connsiteY0" fmla="*/ 330200 h 713740"/>
              <a:gd name="connsiteX1" fmla="*/ 449740 w 4384199"/>
              <a:gd name="connsiteY1" fmla="*/ 243840 h 713740"/>
              <a:gd name="connsiteX2" fmla="*/ 503080 w 4384199"/>
              <a:gd name="connsiteY2" fmla="*/ 83820 h 713740"/>
              <a:gd name="connsiteX3" fmla="*/ 625000 w 4384199"/>
              <a:gd name="connsiteY3" fmla="*/ 106680 h 713740"/>
              <a:gd name="connsiteX4" fmla="*/ 1105060 w 4384199"/>
              <a:gd name="connsiteY4" fmla="*/ 396240 h 713740"/>
              <a:gd name="connsiteX5" fmla="*/ 1265080 w 4384199"/>
              <a:gd name="connsiteY5" fmla="*/ 297180 h 713740"/>
              <a:gd name="connsiteX6" fmla="*/ 1973740 w 4384199"/>
              <a:gd name="connsiteY6" fmla="*/ 251460 h 713740"/>
              <a:gd name="connsiteX7" fmla="*/ 2042320 w 4384199"/>
              <a:gd name="connsiteY7" fmla="*/ 152400 h 713740"/>
              <a:gd name="connsiteX8" fmla="*/ 2133760 w 4384199"/>
              <a:gd name="connsiteY8" fmla="*/ 0 h 713740"/>
              <a:gd name="connsiteX9" fmla="*/ 4384199 w 4384199"/>
              <a:gd name="connsiteY9" fmla="*/ 40640 h 713740"/>
              <a:gd name="connsiteX10" fmla="*/ 4384199 w 4384199"/>
              <a:gd name="connsiteY10" fmla="*/ 713740 h 713740"/>
              <a:gd name="connsiteX11" fmla="*/ 159 w 4384199"/>
              <a:gd name="connsiteY11" fmla="*/ 713740 h 713740"/>
              <a:gd name="connsiteX12" fmla="*/ 388779 w 4384199"/>
              <a:gd name="connsiteY12" fmla="*/ 330200 h 71374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4384199 w 4384199"/>
              <a:gd name="connsiteY10" fmla="*/ 124460 h 797560"/>
              <a:gd name="connsiteX11" fmla="*/ 4384199 w 4384199"/>
              <a:gd name="connsiteY11" fmla="*/ 797560 h 797560"/>
              <a:gd name="connsiteX12" fmla="*/ 159 w 4384199"/>
              <a:gd name="connsiteY12" fmla="*/ 797560 h 797560"/>
              <a:gd name="connsiteX13" fmla="*/ 388779 w 4384199"/>
              <a:gd name="connsiteY13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4384199 w 4384199"/>
              <a:gd name="connsiteY11" fmla="*/ 124460 h 797560"/>
              <a:gd name="connsiteX12" fmla="*/ 4384199 w 4384199"/>
              <a:gd name="connsiteY12" fmla="*/ 797560 h 797560"/>
              <a:gd name="connsiteX13" fmla="*/ 159 w 4384199"/>
              <a:gd name="connsiteY13" fmla="*/ 797560 h 797560"/>
              <a:gd name="connsiteX14" fmla="*/ 388779 w 4384199"/>
              <a:gd name="connsiteY14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2514760 w 4384199"/>
              <a:gd name="connsiteY11" fmla="*/ 76200 h 797560"/>
              <a:gd name="connsiteX12" fmla="*/ 4384199 w 4384199"/>
              <a:gd name="connsiteY12" fmla="*/ 124460 h 797560"/>
              <a:gd name="connsiteX13" fmla="*/ 4384199 w 4384199"/>
              <a:gd name="connsiteY13" fmla="*/ 797560 h 797560"/>
              <a:gd name="connsiteX14" fmla="*/ 159 w 4384199"/>
              <a:gd name="connsiteY14" fmla="*/ 797560 h 797560"/>
              <a:gd name="connsiteX15" fmla="*/ 388779 w 4384199"/>
              <a:gd name="connsiteY15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2514760 w 4384199"/>
              <a:gd name="connsiteY11" fmla="*/ 76200 h 797560"/>
              <a:gd name="connsiteX12" fmla="*/ 3330100 w 4384199"/>
              <a:gd name="connsiteY12" fmla="*/ 198120 h 797560"/>
              <a:gd name="connsiteX13" fmla="*/ 4384199 w 4384199"/>
              <a:gd name="connsiteY13" fmla="*/ 124460 h 797560"/>
              <a:gd name="connsiteX14" fmla="*/ 4384199 w 4384199"/>
              <a:gd name="connsiteY14" fmla="*/ 797560 h 797560"/>
              <a:gd name="connsiteX15" fmla="*/ 159 w 4384199"/>
              <a:gd name="connsiteY15" fmla="*/ 797560 h 797560"/>
              <a:gd name="connsiteX16" fmla="*/ 388779 w 4384199"/>
              <a:gd name="connsiteY16" fmla="*/ 414020 h 797560"/>
              <a:gd name="connsiteX0" fmla="*/ 388779 w 4384199"/>
              <a:gd name="connsiteY0" fmla="*/ 414020 h 797560"/>
              <a:gd name="connsiteX1" fmla="*/ 449740 w 4384199"/>
              <a:gd name="connsiteY1" fmla="*/ 327660 h 797560"/>
              <a:gd name="connsiteX2" fmla="*/ 503080 w 4384199"/>
              <a:gd name="connsiteY2" fmla="*/ 167640 h 797560"/>
              <a:gd name="connsiteX3" fmla="*/ 625000 w 4384199"/>
              <a:gd name="connsiteY3" fmla="*/ 190500 h 797560"/>
              <a:gd name="connsiteX4" fmla="*/ 1105060 w 4384199"/>
              <a:gd name="connsiteY4" fmla="*/ 480060 h 797560"/>
              <a:gd name="connsiteX5" fmla="*/ 1265080 w 4384199"/>
              <a:gd name="connsiteY5" fmla="*/ 381000 h 797560"/>
              <a:gd name="connsiteX6" fmla="*/ 1973740 w 4384199"/>
              <a:gd name="connsiteY6" fmla="*/ 335280 h 797560"/>
              <a:gd name="connsiteX7" fmla="*/ 2042320 w 4384199"/>
              <a:gd name="connsiteY7" fmla="*/ 236220 h 797560"/>
              <a:gd name="connsiteX8" fmla="*/ 2133760 w 4384199"/>
              <a:gd name="connsiteY8" fmla="*/ 83820 h 797560"/>
              <a:gd name="connsiteX9" fmla="*/ 2286160 w 4384199"/>
              <a:gd name="connsiteY9" fmla="*/ 0 h 797560"/>
              <a:gd name="connsiteX10" fmla="*/ 2400460 w 4384199"/>
              <a:gd name="connsiteY10" fmla="*/ 30480 h 797560"/>
              <a:gd name="connsiteX11" fmla="*/ 2514760 w 4384199"/>
              <a:gd name="connsiteY11" fmla="*/ 76200 h 797560"/>
              <a:gd name="connsiteX12" fmla="*/ 3330100 w 4384199"/>
              <a:gd name="connsiteY12" fmla="*/ 198120 h 797560"/>
              <a:gd name="connsiteX13" fmla="*/ 3398680 w 4384199"/>
              <a:gd name="connsiteY13" fmla="*/ 99060 h 797560"/>
              <a:gd name="connsiteX14" fmla="*/ 4384199 w 4384199"/>
              <a:gd name="connsiteY14" fmla="*/ 124460 h 797560"/>
              <a:gd name="connsiteX15" fmla="*/ 4384199 w 4384199"/>
              <a:gd name="connsiteY15" fmla="*/ 797560 h 797560"/>
              <a:gd name="connsiteX16" fmla="*/ 159 w 4384199"/>
              <a:gd name="connsiteY16" fmla="*/ 797560 h 797560"/>
              <a:gd name="connsiteX17" fmla="*/ 388779 w 4384199"/>
              <a:gd name="connsiteY17" fmla="*/ 414020 h 797560"/>
              <a:gd name="connsiteX0" fmla="*/ 388779 w 4384199"/>
              <a:gd name="connsiteY0" fmla="*/ 436880 h 820420"/>
              <a:gd name="connsiteX1" fmla="*/ 449740 w 4384199"/>
              <a:gd name="connsiteY1" fmla="*/ 350520 h 820420"/>
              <a:gd name="connsiteX2" fmla="*/ 503080 w 4384199"/>
              <a:gd name="connsiteY2" fmla="*/ 190500 h 820420"/>
              <a:gd name="connsiteX3" fmla="*/ 625000 w 4384199"/>
              <a:gd name="connsiteY3" fmla="*/ 213360 h 820420"/>
              <a:gd name="connsiteX4" fmla="*/ 1105060 w 4384199"/>
              <a:gd name="connsiteY4" fmla="*/ 502920 h 820420"/>
              <a:gd name="connsiteX5" fmla="*/ 1265080 w 4384199"/>
              <a:gd name="connsiteY5" fmla="*/ 403860 h 820420"/>
              <a:gd name="connsiteX6" fmla="*/ 1973740 w 4384199"/>
              <a:gd name="connsiteY6" fmla="*/ 358140 h 820420"/>
              <a:gd name="connsiteX7" fmla="*/ 2042320 w 4384199"/>
              <a:gd name="connsiteY7" fmla="*/ 259080 h 820420"/>
              <a:gd name="connsiteX8" fmla="*/ 2133760 w 4384199"/>
              <a:gd name="connsiteY8" fmla="*/ 106680 h 820420"/>
              <a:gd name="connsiteX9" fmla="*/ 2286160 w 4384199"/>
              <a:gd name="connsiteY9" fmla="*/ 22860 h 820420"/>
              <a:gd name="connsiteX10" fmla="*/ 2400460 w 4384199"/>
              <a:gd name="connsiteY10" fmla="*/ 53340 h 820420"/>
              <a:gd name="connsiteX11" fmla="*/ 2514760 w 4384199"/>
              <a:gd name="connsiteY11" fmla="*/ 99060 h 820420"/>
              <a:gd name="connsiteX12" fmla="*/ 3330100 w 4384199"/>
              <a:gd name="connsiteY12" fmla="*/ 220980 h 820420"/>
              <a:gd name="connsiteX13" fmla="*/ 3398680 w 4384199"/>
              <a:gd name="connsiteY13" fmla="*/ 121920 h 820420"/>
              <a:gd name="connsiteX14" fmla="*/ 3490120 w 4384199"/>
              <a:gd name="connsiteY14" fmla="*/ 0 h 820420"/>
              <a:gd name="connsiteX15" fmla="*/ 4384199 w 4384199"/>
              <a:gd name="connsiteY15" fmla="*/ 147320 h 820420"/>
              <a:gd name="connsiteX16" fmla="*/ 4384199 w 4384199"/>
              <a:gd name="connsiteY16" fmla="*/ 820420 h 820420"/>
              <a:gd name="connsiteX17" fmla="*/ 159 w 4384199"/>
              <a:gd name="connsiteY17" fmla="*/ 820420 h 820420"/>
              <a:gd name="connsiteX18" fmla="*/ 388779 w 4384199"/>
              <a:gd name="connsiteY18" fmla="*/ 436880 h 820420"/>
              <a:gd name="connsiteX0" fmla="*/ 388779 w 4384199"/>
              <a:gd name="connsiteY0" fmla="*/ 436880 h 820420"/>
              <a:gd name="connsiteX1" fmla="*/ 449740 w 4384199"/>
              <a:gd name="connsiteY1" fmla="*/ 350520 h 820420"/>
              <a:gd name="connsiteX2" fmla="*/ 503080 w 4384199"/>
              <a:gd name="connsiteY2" fmla="*/ 190500 h 820420"/>
              <a:gd name="connsiteX3" fmla="*/ 625000 w 4384199"/>
              <a:gd name="connsiteY3" fmla="*/ 213360 h 820420"/>
              <a:gd name="connsiteX4" fmla="*/ 1105060 w 4384199"/>
              <a:gd name="connsiteY4" fmla="*/ 502920 h 820420"/>
              <a:gd name="connsiteX5" fmla="*/ 1265080 w 4384199"/>
              <a:gd name="connsiteY5" fmla="*/ 403860 h 820420"/>
              <a:gd name="connsiteX6" fmla="*/ 1973740 w 4384199"/>
              <a:gd name="connsiteY6" fmla="*/ 358140 h 820420"/>
              <a:gd name="connsiteX7" fmla="*/ 2042320 w 4384199"/>
              <a:gd name="connsiteY7" fmla="*/ 259080 h 820420"/>
              <a:gd name="connsiteX8" fmla="*/ 2133760 w 4384199"/>
              <a:gd name="connsiteY8" fmla="*/ 106680 h 820420"/>
              <a:gd name="connsiteX9" fmla="*/ 2286160 w 4384199"/>
              <a:gd name="connsiteY9" fmla="*/ 22860 h 820420"/>
              <a:gd name="connsiteX10" fmla="*/ 2400460 w 4384199"/>
              <a:gd name="connsiteY10" fmla="*/ 53340 h 820420"/>
              <a:gd name="connsiteX11" fmla="*/ 2514760 w 4384199"/>
              <a:gd name="connsiteY11" fmla="*/ 99060 h 820420"/>
              <a:gd name="connsiteX12" fmla="*/ 3330100 w 4384199"/>
              <a:gd name="connsiteY12" fmla="*/ 220980 h 820420"/>
              <a:gd name="connsiteX13" fmla="*/ 3398680 w 4384199"/>
              <a:gd name="connsiteY13" fmla="*/ 121920 h 820420"/>
              <a:gd name="connsiteX14" fmla="*/ 3490120 w 4384199"/>
              <a:gd name="connsiteY14" fmla="*/ 0 h 820420"/>
              <a:gd name="connsiteX15" fmla="*/ 3627280 w 4384199"/>
              <a:gd name="connsiteY15" fmla="*/ 30480 h 820420"/>
              <a:gd name="connsiteX16" fmla="*/ 4384199 w 4384199"/>
              <a:gd name="connsiteY16" fmla="*/ 147320 h 820420"/>
              <a:gd name="connsiteX17" fmla="*/ 4384199 w 4384199"/>
              <a:gd name="connsiteY17" fmla="*/ 820420 h 820420"/>
              <a:gd name="connsiteX18" fmla="*/ 159 w 4384199"/>
              <a:gd name="connsiteY18" fmla="*/ 820420 h 820420"/>
              <a:gd name="connsiteX19" fmla="*/ 388779 w 4384199"/>
              <a:gd name="connsiteY19" fmla="*/ 436880 h 820420"/>
              <a:gd name="connsiteX0" fmla="*/ 388779 w 4536599"/>
              <a:gd name="connsiteY0" fmla="*/ 436880 h 820420"/>
              <a:gd name="connsiteX1" fmla="*/ 449740 w 4536599"/>
              <a:gd name="connsiteY1" fmla="*/ 350520 h 820420"/>
              <a:gd name="connsiteX2" fmla="*/ 503080 w 4536599"/>
              <a:gd name="connsiteY2" fmla="*/ 190500 h 820420"/>
              <a:gd name="connsiteX3" fmla="*/ 625000 w 4536599"/>
              <a:gd name="connsiteY3" fmla="*/ 213360 h 820420"/>
              <a:gd name="connsiteX4" fmla="*/ 1105060 w 4536599"/>
              <a:gd name="connsiteY4" fmla="*/ 502920 h 820420"/>
              <a:gd name="connsiteX5" fmla="*/ 1265080 w 4536599"/>
              <a:gd name="connsiteY5" fmla="*/ 403860 h 820420"/>
              <a:gd name="connsiteX6" fmla="*/ 1973740 w 4536599"/>
              <a:gd name="connsiteY6" fmla="*/ 358140 h 820420"/>
              <a:gd name="connsiteX7" fmla="*/ 2042320 w 4536599"/>
              <a:gd name="connsiteY7" fmla="*/ 259080 h 820420"/>
              <a:gd name="connsiteX8" fmla="*/ 2133760 w 4536599"/>
              <a:gd name="connsiteY8" fmla="*/ 106680 h 820420"/>
              <a:gd name="connsiteX9" fmla="*/ 2286160 w 4536599"/>
              <a:gd name="connsiteY9" fmla="*/ 22860 h 820420"/>
              <a:gd name="connsiteX10" fmla="*/ 2400460 w 4536599"/>
              <a:gd name="connsiteY10" fmla="*/ 53340 h 820420"/>
              <a:gd name="connsiteX11" fmla="*/ 2514760 w 4536599"/>
              <a:gd name="connsiteY11" fmla="*/ 99060 h 820420"/>
              <a:gd name="connsiteX12" fmla="*/ 3330100 w 4536599"/>
              <a:gd name="connsiteY12" fmla="*/ 220980 h 820420"/>
              <a:gd name="connsiteX13" fmla="*/ 3398680 w 4536599"/>
              <a:gd name="connsiteY13" fmla="*/ 121920 h 820420"/>
              <a:gd name="connsiteX14" fmla="*/ 3490120 w 4536599"/>
              <a:gd name="connsiteY14" fmla="*/ 0 h 820420"/>
              <a:gd name="connsiteX15" fmla="*/ 3627280 w 4536599"/>
              <a:gd name="connsiteY15" fmla="*/ 30480 h 820420"/>
              <a:gd name="connsiteX16" fmla="*/ 4536599 w 4536599"/>
              <a:gd name="connsiteY16" fmla="*/ 147320 h 820420"/>
              <a:gd name="connsiteX17" fmla="*/ 4384199 w 4536599"/>
              <a:gd name="connsiteY17" fmla="*/ 820420 h 820420"/>
              <a:gd name="connsiteX18" fmla="*/ 159 w 4536599"/>
              <a:gd name="connsiteY18" fmla="*/ 820420 h 820420"/>
              <a:gd name="connsiteX19" fmla="*/ 388779 w 4536599"/>
              <a:gd name="connsiteY19" fmla="*/ 436880 h 820420"/>
              <a:gd name="connsiteX0" fmla="*/ 388779 w 4536599"/>
              <a:gd name="connsiteY0" fmla="*/ 436880 h 820420"/>
              <a:gd name="connsiteX1" fmla="*/ 449740 w 4536599"/>
              <a:gd name="connsiteY1" fmla="*/ 350520 h 820420"/>
              <a:gd name="connsiteX2" fmla="*/ 503080 w 4536599"/>
              <a:gd name="connsiteY2" fmla="*/ 190500 h 820420"/>
              <a:gd name="connsiteX3" fmla="*/ 625000 w 4536599"/>
              <a:gd name="connsiteY3" fmla="*/ 213360 h 820420"/>
              <a:gd name="connsiteX4" fmla="*/ 1105060 w 4536599"/>
              <a:gd name="connsiteY4" fmla="*/ 502920 h 820420"/>
              <a:gd name="connsiteX5" fmla="*/ 1265080 w 4536599"/>
              <a:gd name="connsiteY5" fmla="*/ 403860 h 820420"/>
              <a:gd name="connsiteX6" fmla="*/ 1973740 w 4536599"/>
              <a:gd name="connsiteY6" fmla="*/ 358140 h 820420"/>
              <a:gd name="connsiteX7" fmla="*/ 2042320 w 4536599"/>
              <a:gd name="connsiteY7" fmla="*/ 259080 h 820420"/>
              <a:gd name="connsiteX8" fmla="*/ 2133760 w 4536599"/>
              <a:gd name="connsiteY8" fmla="*/ 106680 h 820420"/>
              <a:gd name="connsiteX9" fmla="*/ 2286160 w 4536599"/>
              <a:gd name="connsiteY9" fmla="*/ 22860 h 820420"/>
              <a:gd name="connsiteX10" fmla="*/ 2400460 w 4536599"/>
              <a:gd name="connsiteY10" fmla="*/ 53340 h 820420"/>
              <a:gd name="connsiteX11" fmla="*/ 2514760 w 4536599"/>
              <a:gd name="connsiteY11" fmla="*/ 99060 h 820420"/>
              <a:gd name="connsiteX12" fmla="*/ 3330100 w 4536599"/>
              <a:gd name="connsiteY12" fmla="*/ 220980 h 820420"/>
              <a:gd name="connsiteX13" fmla="*/ 3398680 w 4536599"/>
              <a:gd name="connsiteY13" fmla="*/ 121920 h 820420"/>
              <a:gd name="connsiteX14" fmla="*/ 3490120 w 4536599"/>
              <a:gd name="connsiteY14" fmla="*/ 0 h 820420"/>
              <a:gd name="connsiteX15" fmla="*/ 3627280 w 4536599"/>
              <a:gd name="connsiteY15" fmla="*/ 30480 h 820420"/>
              <a:gd name="connsiteX16" fmla="*/ 4536599 w 4536599"/>
              <a:gd name="connsiteY16" fmla="*/ 147320 h 820420"/>
              <a:gd name="connsiteX17" fmla="*/ 4536599 w 4536599"/>
              <a:gd name="connsiteY17" fmla="*/ 812800 h 820420"/>
              <a:gd name="connsiteX18" fmla="*/ 159 w 4536599"/>
              <a:gd name="connsiteY18" fmla="*/ 820420 h 820420"/>
              <a:gd name="connsiteX19" fmla="*/ 388779 w 4536599"/>
              <a:gd name="connsiteY19" fmla="*/ 436880 h 820420"/>
              <a:gd name="connsiteX0" fmla="*/ 388779 w 4536599"/>
              <a:gd name="connsiteY0" fmla="*/ 436880 h 820420"/>
              <a:gd name="connsiteX1" fmla="*/ 449740 w 4536599"/>
              <a:gd name="connsiteY1" fmla="*/ 350520 h 820420"/>
              <a:gd name="connsiteX2" fmla="*/ 503080 w 4536599"/>
              <a:gd name="connsiteY2" fmla="*/ 190500 h 820420"/>
              <a:gd name="connsiteX3" fmla="*/ 625000 w 4536599"/>
              <a:gd name="connsiteY3" fmla="*/ 213360 h 820420"/>
              <a:gd name="connsiteX4" fmla="*/ 1105060 w 4536599"/>
              <a:gd name="connsiteY4" fmla="*/ 502920 h 820420"/>
              <a:gd name="connsiteX5" fmla="*/ 1265080 w 4536599"/>
              <a:gd name="connsiteY5" fmla="*/ 403860 h 820420"/>
              <a:gd name="connsiteX6" fmla="*/ 1973740 w 4536599"/>
              <a:gd name="connsiteY6" fmla="*/ 358140 h 820420"/>
              <a:gd name="connsiteX7" fmla="*/ 2042320 w 4536599"/>
              <a:gd name="connsiteY7" fmla="*/ 259080 h 820420"/>
              <a:gd name="connsiteX8" fmla="*/ 2133760 w 4536599"/>
              <a:gd name="connsiteY8" fmla="*/ 106680 h 820420"/>
              <a:gd name="connsiteX9" fmla="*/ 2286160 w 4536599"/>
              <a:gd name="connsiteY9" fmla="*/ 22860 h 820420"/>
              <a:gd name="connsiteX10" fmla="*/ 2400460 w 4536599"/>
              <a:gd name="connsiteY10" fmla="*/ 53340 h 820420"/>
              <a:gd name="connsiteX11" fmla="*/ 2514760 w 4536599"/>
              <a:gd name="connsiteY11" fmla="*/ 99060 h 820420"/>
              <a:gd name="connsiteX12" fmla="*/ 3330100 w 4536599"/>
              <a:gd name="connsiteY12" fmla="*/ 220980 h 820420"/>
              <a:gd name="connsiteX13" fmla="*/ 3398680 w 4536599"/>
              <a:gd name="connsiteY13" fmla="*/ 121920 h 820420"/>
              <a:gd name="connsiteX14" fmla="*/ 3490120 w 4536599"/>
              <a:gd name="connsiteY14" fmla="*/ 0 h 820420"/>
              <a:gd name="connsiteX15" fmla="*/ 3673000 w 4536599"/>
              <a:gd name="connsiteY15" fmla="*/ 30480 h 820420"/>
              <a:gd name="connsiteX16" fmla="*/ 4536599 w 4536599"/>
              <a:gd name="connsiteY16" fmla="*/ 147320 h 820420"/>
              <a:gd name="connsiteX17" fmla="*/ 4536599 w 4536599"/>
              <a:gd name="connsiteY17" fmla="*/ 812800 h 820420"/>
              <a:gd name="connsiteX18" fmla="*/ 159 w 4536599"/>
              <a:gd name="connsiteY18" fmla="*/ 820420 h 820420"/>
              <a:gd name="connsiteX19" fmla="*/ 388779 w 4536599"/>
              <a:gd name="connsiteY19" fmla="*/ 436880 h 820420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7300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00460 w 4536599"/>
              <a:gd name="connsiteY10" fmla="*/ 17396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507140 w 4536599"/>
              <a:gd name="connsiteY10" fmla="*/ 15872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514760 w 4536599"/>
              <a:gd name="connsiteY11" fmla="*/ 21968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491900 w 4536599"/>
              <a:gd name="connsiteY11" fmla="*/ 21206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23320 w 4536599"/>
              <a:gd name="connsiteY10" fmla="*/ 18920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76660 w 4536599"/>
              <a:gd name="connsiteY10" fmla="*/ 17396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476660 w 4536599"/>
              <a:gd name="connsiteY10" fmla="*/ 173961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8616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514760 w 4536599"/>
              <a:gd name="connsiteY10" fmla="*/ 234921 h 941041"/>
              <a:gd name="connsiteX11" fmla="*/ 3330100 w 4536599"/>
              <a:gd name="connsiteY11" fmla="*/ 341601 h 941041"/>
              <a:gd name="connsiteX12" fmla="*/ 3398680 w 4536599"/>
              <a:gd name="connsiteY12" fmla="*/ 242541 h 941041"/>
              <a:gd name="connsiteX13" fmla="*/ 3490120 w 4536599"/>
              <a:gd name="connsiteY13" fmla="*/ 120621 h 941041"/>
              <a:gd name="connsiteX14" fmla="*/ 3604420 w 4536599"/>
              <a:gd name="connsiteY14" fmla="*/ 151101 h 941041"/>
              <a:gd name="connsiteX15" fmla="*/ 4536599 w 4536599"/>
              <a:gd name="connsiteY15" fmla="*/ 267941 h 941041"/>
              <a:gd name="connsiteX16" fmla="*/ 4536599 w 4536599"/>
              <a:gd name="connsiteY16" fmla="*/ 933421 h 941041"/>
              <a:gd name="connsiteX17" fmla="*/ 159 w 4536599"/>
              <a:gd name="connsiteY17" fmla="*/ 941041 h 941041"/>
              <a:gd name="connsiteX18" fmla="*/ 388779 w 4536599"/>
              <a:gd name="connsiteY18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408080 w 4536599"/>
              <a:gd name="connsiteY10" fmla="*/ 173962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392840 w 4536599"/>
              <a:gd name="connsiteY10" fmla="*/ 6322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57501 h 941041"/>
              <a:gd name="connsiteX1" fmla="*/ 449740 w 4536599"/>
              <a:gd name="connsiteY1" fmla="*/ 471141 h 941041"/>
              <a:gd name="connsiteX2" fmla="*/ 503080 w 4536599"/>
              <a:gd name="connsiteY2" fmla="*/ 311121 h 941041"/>
              <a:gd name="connsiteX3" fmla="*/ 625000 w 4536599"/>
              <a:gd name="connsiteY3" fmla="*/ 333981 h 941041"/>
              <a:gd name="connsiteX4" fmla="*/ 1105060 w 4536599"/>
              <a:gd name="connsiteY4" fmla="*/ 623541 h 941041"/>
              <a:gd name="connsiteX5" fmla="*/ 1265080 w 4536599"/>
              <a:gd name="connsiteY5" fmla="*/ 524481 h 941041"/>
              <a:gd name="connsiteX6" fmla="*/ 1973740 w 4536599"/>
              <a:gd name="connsiteY6" fmla="*/ 478761 h 941041"/>
              <a:gd name="connsiteX7" fmla="*/ 2042320 w 4536599"/>
              <a:gd name="connsiteY7" fmla="*/ 379701 h 941041"/>
              <a:gd name="connsiteX8" fmla="*/ 2133760 w 4536599"/>
              <a:gd name="connsiteY8" fmla="*/ 227301 h 941041"/>
              <a:gd name="connsiteX9" fmla="*/ 2240440 w 4536599"/>
              <a:gd name="connsiteY9" fmla="*/ 143481 h 941041"/>
              <a:gd name="connsiteX10" fmla="*/ 2392840 w 4536599"/>
              <a:gd name="connsiteY10" fmla="*/ 151102 h 941041"/>
              <a:gd name="connsiteX11" fmla="*/ 2514760 w 4536599"/>
              <a:gd name="connsiteY11" fmla="*/ 234921 h 941041"/>
              <a:gd name="connsiteX12" fmla="*/ 3330100 w 4536599"/>
              <a:gd name="connsiteY12" fmla="*/ 341601 h 941041"/>
              <a:gd name="connsiteX13" fmla="*/ 3398680 w 4536599"/>
              <a:gd name="connsiteY13" fmla="*/ 242541 h 941041"/>
              <a:gd name="connsiteX14" fmla="*/ 3490120 w 4536599"/>
              <a:gd name="connsiteY14" fmla="*/ 120621 h 941041"/>
              <a:gd name="connsiteX15" fmla="*/ 3604420 w 4536599"/>
              <a:gd name="connsiteY15" fmla="*/ 151101 h 941041"/>
              <a:gd name="connsiteX16" fmla="*/ 4536599 w 4536599"/>
              <a:gd name="connsiteY16" fmla="*/ 267941 h 941041"/>
              <a:gd name="connsiteX17" fmla="*/ 4536599 w 4536599"/>
              <a:gd name="connsiteY17" fmla="*/ 933421 h 941041"/>
              <a:gd name="connsiteX18" fmla="*/ 159 w 4536599"/>
              <a:gd name="connsiteY18" fmla="*/ 941041 h 941041"/>
              <a:gd name="connsiteX19" fmla="*/ 388779 w 4536599"/>
              <a:gd name="connsiteY19" fmla="*/ 557501 h 941041"/>
              <a:gd name="connsiteX0" fmla="*/ 388779 w 4536599"/>
              <a:gd name="connsiteY0" fmla="*/ 590236 h 973776"/>
              <a:gd name="connsiteX1" fmla="*/ 449740 w 4536599"/>
              <a:gd name="connsiteY1" fmla="*/ 503876 h 973776"/>
              <a:gd name="connsiteX2" fmla="*/ 503080 w 4536599"/>
              <a:gd name="connsiteY2" fmla="*/ 343856 h 973776"/>
              <a:gd name="connsiteX3" fmla="*/ 625000 w 4536599"/>
              <a:gd name="connsiteY3" fmla="*/ 366716 h 973776"/>
              <a:gd name="connsiteX4" fmla="*/ 1105060 w 4536599"/>
              <a:gd name="connsiteY4" fmla="*/ 656276 h 973776"/>
              <a:gd name="connsiteX5" fmla="*/ 1265080 w 4536599"/>
              <a:gd name="connsiteY5" fmla="*/ 557216 h 973776"/>
              <a:gd name="connsiteX6" fmla="*/ 1973740 w 4536599"/>
              <a:gd name="connsiteY6" fmla="*/ 511496 h 973776"/>
              <a:gd name="connsiteX7" fmla="*/ 2042320 w 4536599"/>
              <a:gd name="connsiteY7" fmla="*/ 412436 h 973776"/>
              <a:gd name="connsiteX8" fmla="*/ 2133760 w 4536599"/>
              <a:gd name="connsiteY8" fmla="*/ 260036 h 973776"/>
              <a:gd name="connsiteX9" fmla="*/ 2240440 w 4536599"/>
              <a:gd name="connsiteY9" fmla="*/ 176216 h 973776"/>
              <a:gd name="connsiteX10" fmla="*/ 2400460 w 4536599"/>
              <a:gd name="connsiteY10" fmla="*/ 957 h 973776"/>
              <a:gd name="connsiteX11" fmla="*/ 2514760 w 4536599"/>
              <a:gd name="connsiteY11" fmla="*/ 267656 h 973776"/>
              <a:gd name="connsiteX12" fmla="*/ 3330100 w 4536599"/>
              <a:gd name="connsiteY12" fmla="*/ 374336 h 973776"/>
              <a:gd name="connsiteX13" fmla="*/ 3398680 w 4536599"/>
              <a:gd name="connsiteY13" fmla="*/ 275276 h 973776"/>
              <a:gd name="connsiteX14" fmla="*/ 3490120 w 4536599"/>
              <a:gd name="connsiteY14" fmla="*/ 153356 h 973776"/>
              <a:gd name="connsiteX15" fmla="*/ 3604420 w 4536599"/>
              <a:gd name="connsiteY15" fmla="*/ 183836 h 973776"/>
              <a:gd name="connsiteX16" fmla="*/ 4536599 w 4536599"/>
              <a:gd name="connsiteY16" fmla="*/ 300676 h 973776"/>
              <a:gd name="connsiteX17" fmla="*/ 4536599 w 4536599"/>
              <a:gd name="connsiteY17" fmla="*/ 966156 h 973776"/>
              <a:gd name="connsiteX18" fmla="*/ 159 w 4536599"/>
              <a:gd name="connsiteY18" fmla="*/ 973776 h 973776"/>
              <a:gd name="connsiteX19" fmla="*/ 388779 w 4536599"/>
              <a:gd name="connsiteY19" fmla="*/ 590236 h 973776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408080 w 4536599"/>
              <a:gd name="connsiteY10" fmla="*/ 166343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408080 w 4536599"/>
              <a:gd name="connsiteY10" fmla="*/ 166343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388779 w 4536599"/>
              <a:gd name="connsiteY0" fmla="*/ 557502 h 941042"/>
              <a:gd name="connsiteX1" fmla="*/ 449740 w 4536599"/>
              <a:gd name="connsiteY1" fmla="*/ 471142 h 941042"/>
              <a:gd name="connsiteX2" fmla="*/ 503080 w 4536599"/>
              <a:gd name="connsiteY2" fmla="*/ 311122 h 941042"/>
              <a:gd name="connsiteX3" fmla="*/ 625000 w 4536599"/>
              <a:gd name="connsiteY3" fmla="*/ 333982 h 941042"/>
              <a:gd name="connsiteX4" fmla="*/ 1105060 w 4536599"/>
              <a:gd name="connsiteY4" fmla="*/ 623542 h 941042"/>
              <a:gd name="connsiteX5" fmla="*/ 1265080 w 4536599"/>
              <a:gd name="connsiteY5" fmla="*/ 524482 h 941042"/>
              <a:gd name="connsiteX6" fmla="*/ 1973740 w 4536599"/>
              <a:gd name="connsiteY6" fmla="*/ 478762 h 941042"/>
              <a:gd name="connsiteX7" fmla="*/ 2042320 w 4536599"/>
              <a:gd name="connsiteY7" fmla="*/ 379702 h 941042"/>
              <a:gd name="connsiteX8" fmla="*/ 2133760 w 4536599"/>
              <a:gd name="connsiteY8" fmla="*/ 227302 h 941042"/>
              <a:gd name="connsiteX9" fmla="*/ 2240440 w 4536599"/>
              <a:gd name="connsiteY9" fmla="*/ 143482 h 941042"/>
              <a:gd name="connsiteX10" fmla="*/ 2367599 w 4536599"/>
              <a:gd name="connsiteY10" fmla="*/ 173487 h 941042"/>
              <a:gd name="connsiteX11" fmla="*/ 2514760 w 4536599"/>
              <a:gd name="connsiteY11" fmla="*/ 234922 h 941042"/>
              <a:gd name="connsiteX12" fmla="*/ 3330100 w 4536599"/>
              <a:gd name="connsiteY12" fmla="*/ 341602 h 941042"/>
              <a:gd name="connsiteX13" fmla="*/ 3398680 w 4536599"/>
              <a:gd name="connsiteY13" fmla="*/ 242542 h 941042"/>
              <a:gd name="connsiteX14" fmla="*/ 3490120 w 4536599"/>
              <a:gd name="connsiteY14" fmla="*/ 120622 h 941042"/>
              <a:gd name="connsiteX15" fmla="*/ 3604420 w 4536599"/>
              <a:gd name="connsiteY15" fmla="*/ 151102 h 941042"/>
              <a:gd name="connsiteX16" fmla="*/ 4536599 w 4536599"/>
              <a:gd name="connsiteY16" fmla="*/ 267942 h 941042"/>
              <a:gd name="connsiteX17" fmla="*/ 4536599 w 4536599"/>
              <a:gd name="connsiteY17" fmla="*/ 933422 h 941042"/>
              <a:gd name="connsiteX18" fmla="*/ 159 w 4536599"/>
              <a:gd name="connsiteY18" fmla="*/ 941042 h 941042"/>
              <a:gd name="connsiteX19" fmla="*/ 388779 w 4536599"/>
              <a:gd name="connsiteY19" fmla="*/ 557502 h 941042"/>
              <a:gd name="connsiteX0" fmla="*/ 483988 w 4631808"/>
              <a:gd name="connsiteY0" fmla="*/ 557502 h 1307754"/>
              <a:gd name="connsiteX1" fmla="*/ 544949 w 4631808"/>
              <a:gd name="connsiteY1" fmla="*/ 471142 h 1307754"/>
              <a:gd name="connsiteX2" fmla="*/ 598289 w 4631808"/>
              <a:gd name="connsiteY2" fmla="*/ 311122 h 1307754"/>
              <a:gd name="connsiteX3" fmla="*/ 720209 w 4631808"/>
              <a:gd name="connsiteY3" fmla="*/ 333982 h 1307754"/>
              <a:gd name="connsiteX4" fmla="*/ 1200269 w 4631808"/>
              <a:gd name="connsiteY4" fmla="*/ 623542 h 1307754"/>
              <a:gd name="connsiteX5" fmla="*/ 1360289 w 4631808"/>
              <a:gd name="connsiteY5" fmla="*/ 524482 h 1307754"/>
              <a:gd name="connsiteX6" fmla="*/ 2068949 w 4631808"/>
              <a:gd name="connsiteY6" fmla="*/ 478762 h 1307754"/>
              <a:gd name="connsiteX7" fmla="*/ 2137529 w 4631808"/>
              <a:gd name="connsiteY7" fmla="*/ 379702 h 1307754"/>
              <a:gd name="connsiteX8" fmla="*/ 2228969 w 4631808"/>
              <a:gd name="connsiteY8" fmla="*/ 227302 h 1307754"/>
              <a:gd name="connsiteX9" fmla="*/ 2335649 w 4631808"/>
              <a:gd name="connsiteY9" fmla="*/ 143482 h 1307754"/>
              <a:gd name="connsiteX10" fmla="*/ 2462808 w 4631808"/>
              <a:gd name="connsiteY10" fmla="*/ 173487 h 1307754"/>
              <a:gd name="connsiteX11" fmla="*/ 2609969 w 4631808"/>
              <a:gd name="connsiteY11" fmla="*/ 234922 h 1307754"/>
              <a:gd name="connsiteX12" fmla="*/ 3425309 w 4631808"/>
              <a:gd name="connsiteY12" fmla="*/ 341602 h 1307754"/>
              <a:gd name="connsiteX13" fmla="*/ 3493889 w 4631808"/>
              <a:gd name="connsiteY13" fmla="*/ 242542 h 1307754"/>
              <a:gd name="connsiteX14" fmla="*/ 3585329 w 4631808"/>
              <a:gd name="connsiteY14" fmla="*/ 120622 h 1307754"/>
              <a:gd name="connsiteX15" fmla="*/ 3699629 w 4631808"/>
              <a:gd name="connsiteY15" fmla="*/ 151102 h 1307754"/>
              <a:gd name="connsiteX16" fmla="*/ 4631808 w 4631808"/>
              <a:gd name="connsiteY16" fmla="*/ 267942 h 1307754"/>
              <a:gd name="connsiteX17" fmla="*/ 4631808 w 4631808"/>
              <a:gd name="connsiteY17" fmla="*/ 933422 h 1307754"/>
              <a:gd name="connsiteX18" fmla="*/ 118 w 4631808"/>
              <a:gd name="connsiteY18" fmla="*/ 1307754 h 1307754"/>
              <a:gd name="connsiteX19" fmla="*/ 483988 w 4631808"/>
              <a:gd name="connsiteY19" fmla="*/ 557502 h 1307754"/>
              <a:gd name="connsiteX0" fmla="*/ 537429 w 4685249"/>
              <a:gd name="connsiteY0" fmla="*/ 557502 h 1307754"/>
              <a:gd name="connsiteX1" fmla="*/ 598390 w 4685249"/>
              <a:gd name="connsiteY1" fmla="*/ 471142 h 1307754"/>
              <a:gd name="connsiteX2" fmla="*/ 651730 w 4685249"/>
              <a:gd name="connsiteY2" fmla="*/ 311122 h 1307754"/>
              <a:gd name="connsiteX3" fmla="*/ 773650 w 4685249"/>
              <a:gd name="connsiteY3" fmla="*/ 333982 h 1307754"/>
              <a:gd name="connsiteX4" fmla="*/ 1253710 w 4685249"/>
              <a:gd name="connsiteY4" fmla="*/ 623542 h 1307754"/>
              <a:gd name="connsiteX5" fmla="*/ 1413730 w 4685249"/>
              <a:gd name="connsiteY5" fmla="*/ 524482 h 1307754"/>
              <a:gd name="connsiteX6" fmla="*/ 2122390 w 4685249"/>
              <a:gd name="connsiteY6" fmla="*/ 478762 h 1307754"/>
              <a:gd name="connsiteX7" fmla="*/ 2190970 w 4685249"/>
              <a:gd name="connsiteY7" fmla="*/ 379702 h 1307754"/>
              <a:gd name="connsiteX8" fmla="*/ 2282410 w 4685249"/>
              <a:gd name="connsiteY8" fmla="*/ 227302 h 1307754"/>
              <a:gd name="connsiteX9" fmla="*/ 2389090 w 4685249"/>
              <a:gd name="connsiteY9" fmla="*/ 143482 h 1307754"/>
              <a:gd name="connsiteX10" fmla="*/ 2516249 w 4685249"/>
              <a:gd name="connsiteY10" fmla="*/ 173487 h 1307754"/>
              <a:gd name="connsiteX11" fmla="*/ 2663410 w 4685249"/>
              <a:gd name="connsiteY11" fmla="*/ 234922 h 1307754"/>
              <a:gd name="connsiteX12" fmla="*/ 3478750 w 4685249"/>
              <a:gd name="connsiteY12" fmla="*/ 341602 h 1307754"/>
              <a:gd name="connsiteX13" fmla="*/ 3547330 w 4685249"/>
              <a:gd name="connsiteY13" fmla="*/ 242542 h 1307754"/>
              <a:gd name="connsiteX14" fmla="*/ 3638770 w 4685249"/>
              <a:gd name="connsiteY14" fmla="*/ 120622 h 1307754"/>
              <a:gd name="connsiteX15" fmla="*/ 3753070 w 4685249"/>
              <a:gd name="connsiteY15" fmla="*/ 151102 h 1307754"/>
              <a:gd name="connsiteX16" fmla="*/ 4685249 w 4685249"/>
              <a:gd name="connsiteY16" fmla="*/ 267942 h 1307754"/>
              <a:gd name="connsiteX17" fmla="*/ 4685249 w 4685249"/>
              <a:gd name="connsiteY17" fmla="*/ 933422 h 1307754"/>
              <a:gd name="connsiteX18" fmla="*/ 53559 w 4685249"/>
              <a:gd name="connsiteY18" fmla="*/ 1307754 h 1307754"/>
              <a:gd name="connsiteX19" fmla="*/ 537429 w 4685249"/>
              <a:gd name="connsiteY19" fmla="*/ 557502 h 1307754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51730 w 4775737"/>
              <a:gd name="connsiteY2" fmla="*/ 311122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51730 w 4775737"/>
              <a:gd name="connsiteY2" fmla="*/ 311122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98390 w 4775737"/>
              <a:gd name="connsiteY1" fmla="*/ 471142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685249 w 4775737"/>
              <a:gd name="connsiteY16" fmla="*/ 267942 h 1347759"/>
              <a:gd name="connsiteX17" fmla="*/ 4775737 w 4775737"/>
              <a:gd name="connsiteY17" fmla="*/ 1347759 h 1347759"/>
              <a:gd name="connsiteX18" fmla="*/ 53559 w 4775737"/>
              <a:gd name="connsiteY18" fmla="*/ 1307754 h 1347759"/>
              <a:gd name="connsiteX19" fmla="*/ 537429 w 4775737"/>
              <a:gd name="connsiteY19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002540 w 4775737"/>
              <a:gd name="connsiteY16" fmla="*/ 88611 h 1347759"/>
              <a:gd name="connsiteX17" fmla="*/ 4685249 w 4775737"/>
              <a:gd name="connsiteY17" fmla="*/ 267942 h 1347759"/>
              <a:gd name="connsiteX18" fmla="*/ 4775737 w 4775737"/>
              <a:gd name="connsiteY18" fmla="*/ 1347759 h 1347759"/>
              <a:gd name="connsiteX19" fmla="*/ 53559 w 4775737"/>
              <a:gd name="connsiteY19" fmla="*/ 1307754 h 1347759"/>
              <a:gd name="connsiteX20" fmla="*/ 537429 w 4775737"/>
              <a:gd name="connsiteY20" fmla="*/ 557502 h 1347759"/>
              <a:gd name="connsiteX0" fmla="*/ 537429 w 4775737"/>
              <a:gd name="connsiteY0" fmla="*/ 557502 h 1347759"/>
              <a:gd name="connsiteX1" fmla="*/ 574578 w 4775737"/>
              <a:gd name="connsiteY1" fmla="*/ 454473 h 1347759"/>
              <a:gd name="connsiteX2" fmla="*/ 639823 w 4775737"/>
              <a:gd name="connsiteY2" fmla="*/ 308740 h 1347759"/>
              <a:gd name="connsiteX3" fmla="*/ 773650 w 4775737"/>
              <a:gd name="connsiteY3" fmla="*/ 333982 h 1347759"/>
              <a:gd name="connsiteX4" fmla="*/ 1253710 w 4775737"/>
              <a:gd name="connsiteY4" fmla="*/ 623542 h 1347759"/>
              <a:gd name="connsiteX5" fmla="*/ 1413730 w 4775737"/>
              <a:gd name="connsiteY5" fmla="*/ 524482 h 1347759"/>
              <a:gd name="connsiteX6" fmla="*/ 2122390 w 4775737"/>
              <a:gd name="connsiteY6" fmla="*/ 478762 h 1347759"/>
              <a:gd name="connsiteX7" fmla="*/ 2190970 w 4775737"/>
              <a:gd name="connsiteY7" fmla="*/ 379702 h 1347759"/>
              <a:gd name="connsiteX8" fmla="*/ 2282410 w 4775737"/>
              <a:gd name="connsiteY8" fmla="*/ 227302 h 1347759"/>
              <a:gd name="connsiteX9" fmla="*/ 2389090 w 4775737"/>
              <a:gd name="connsiteY9" fmla="*/ 143482 h 1347759"/>
              <a:gd name="connsiteX10" fmla="*/ 2516249 w 4775737"/>
              <a:gd name="connsiteY10" fmla="*/ 173487 h 1347759"/>
              <a:gd name="connsiteX11" fmla="*/ 2663410 w 4775737"/>
              <a:gd name="connsiteY11" fmla="*/ 234922 h 1347759"/>
              <a:gd name="connsiteX12" fmla="*/ 3478750 w 4775737"/>
              <a:gd name="connsiteY12" fmla="*/ 341602 h 1347759"/>
              <a:gd name="connsiteX13" fmla="*/ 3547330 w 4775737"/>
              <a:gd name="connsiteY13" fmla="*/ 242542 h 1347759"/>
              <a:gd name="connsiteX14" fmla="*/ 3638770 w 4775737"/>
              <a:gd name="connsiteY14" fmla="*/ 120622 h 1347759"/>
              <a:gd name="connsiteX15" fmla="*/ 3753070 w 4775737"/>
              <a:gd name="connsiteY15" fmla="*/ 151102 h 1347759"/>
              <a:gd name="connsiteX16" fmla="*/ 4002540 w 4775737"/>
              <a:gd name="connsiteY16" fmla="*/ 88611 h 1347759"/>
              <a:gd name="connsiteX17" fmla="*/ 4303274 w 4775737"/>
              <a:gd name="connsiteY17" fmla="*/ 213791 h 1347759"/>
              <a:gd name="connsiteX18" fmla="*/ 4685249 w 4775737"/>
              <a:gd name="connsiteY18" fmla="*/ 267942 h 1347759"/>
              <a:gd name="connsiteX19" fmla="*/ 4775737 w 4775737"/>
              <a:gd name="connsiteY19" fmla="*/ 1347759 h 1347759"/>
              <a:gd name="connsiteX20" fmla="*/ 53559 w 4775737"/>
              <a:gd name="connsiteY20" fmla="*/ 1307754 h 1347759"/>
              <a:gd name="connsiteX21" fmla="*/ 537429 w 4775737"/>
              <a:gd name="connsiteY21" fmla="*/ 557502 h 1347759"/>
              <a:gd name="connsiteX0" fmla="*/ 537429 w 4775737"/>
              <a:gd name="connsiteY0" fmla="*/ 613482 h 1403739"/>
              <a:gd name="connsiteX1" fmla="*/ 574578 w 4775737"/>
              <a:gd name="connsiteY1" fmla="*/ 510453 h 1403739"/>
              <a:gd name="connsiteX2" fmla="*/ 639823 w 4775737"/>
              <a:gd name="connsiteY2" fmla="*/ 364720 h 1403739"/>
              <a:gd name="connsiteX3" fmla="*/ 773650 w 4775737"/>
              <a:gd name="connsiteY3" fmla="*/ 389962 h 1403739"/>
              <a:gd name="connsiteX4" fmla="*/ 1253710 w 4775737"/>
              <a:gd name="connsiteY4" fmla="*/ 679522 h 1403739"/>
              <a:gd name="connsiteX5" fmla="*/ 1413730 w 4775737"/>
              <a:gd name="connsiteY5" fmla="*/ 580462 h 1403739"/>
              <a:gd name="connsiteX6" fmla="*/ 2122390 w 4775737"/>
              <a:gd name="connsiteY6" fmla="*/ 534742 h 1403739"/>
              <a:gd name="connsiteX7" fmla="*/ 2190970 w 4775737"/>
              <a:gd name="connsiteY7" fmla="*/ 435682 h 1403739"/>
              <a:gd name="connsiteX8" fmla="*/ 2282410 w 4775737"/>
              <a:gd name="connsiteY8" fmla="*/ 283282 h 1403739"/>
              <a:gd name="connsiteX9" fmla="*/ 2389090 w 4775737"/>
              <a:gd name="connsiteY9" fmla="*/ 199462 h 1403739"/>
              <a:gd name="connsiteX10" fmla="*/ 2516249 w 4775737"/>
              <a:gd name="connsiteY10" fmla="*/ 229467 h 1403739"/>
              <a:gd name="connsiteX11" fmla="*/ 2663410 w 4775737"/>
              <a:gd name="connsiteY11" fmla="*/ 290902 h 1403739"/>
              <a:gd name="connsiteX12" fmla="*/ 3478750 w 4775737"/>
              <a:gd name="connsiteY12" fmla="*/ 397582 h 1403739"/>
              <a:gd name="connsiteX13" fmla="*/ 3547330 w 4775737"/>
              <a:gd name="connsiteY13" fmla="*/ 298522 h 1403739"/>
              <a:gd name="connsiteX14" fmla="*/ 3638770 w 4775737"/>
              <a:gd name="connsiteY14" fmla="*/ 176602 h 1403739"/>
              <a:gd name="connsiteX15" fmla="*/ 3753070 w 4775737"/>
              <a:gd name="connsiteY15" fmla="*/ 207082 h 1403739"/>
              <a:gd name="connsiteX16" fmla="*/ 4002540 w 4775737"/>
              <a:gd name="connsiteY16" fmla="*/ 144591 h 1403739"/>
              <a:gd name="connsiteX17" fmla="*/ 4303274 w 4775737"/>
              <a:gd name="connsiteY17" fmla="*/ 269771 h 1403739"/>
              <a:gd name="connsiteX18" fmla="*/ 4685249 w 4775737"/>
              <a:gd name="connsiteY18" fmla="*/ 323922 h 1403739"/>
              <a:gd name="connsiteX19" fmla="*/ 4775737 w 4775737"/>
              <a:gd name="connsiteY19" fmla="*/ 1403739 h 1403739"/>
              <a:gd name="connsiteX20" fmla="*/ 53559 w 4775737"/>
              <a:gd name="connsiteY20" fmla="*/ 1363734 h 1403739"/>
              <a:gd name="connsiteX21" fmla="*/ 537429 w 4775737"/>
              <a:gd name="connsiteY21" fmla="*/ 613482 h 1403739"/>
              <a:gd name="connsiteX0" fmla="*/ 537429 w 4775737"/>
              <a:gd name="connsiteY0" fmla="*/ 613482 h 1403739"/>
              <a:gd name="connsiteX1" fmla="*/ 574578 w 4775737"/>
              <a:gd name="connsiteY1" fmla="*/ 510453 h 1403739"/>
              <a:gd name="connsiteX2" fmla="*/ 639823 w 4775737"/>
              <a:gd name="connsiteY2" fmla="*/ 364720 h 1403739"/>
              <a:gd name="connsiteX3" fmla="*/ 773650 w 4775737"/>
              <a:gd name="connsiteY3" fmla="*/ 389962 h 1403739"/>
              <a:gd name="connsiteX4" fmla="*/ 1253710 w 4775737"/>
              <a:gd name="connsiteY4" fmla="*/ 679522 h 1403739"/>
              <a:gd name="connsiteX5" fmla="*/ 1413730 w 4775737"/>
              <a:gd name="connsiteY5" fmla="*/ 580462 h 1403739"/>
              <a:gd name="connsiteX6" fmla="*/ 2122390 w 4775737"/>
              <a:gd name="connsiteY6" fmla="*/ 534742 h 1403739"/>
              <a:gd name="connsiteX7" fmla="*/ 2190970 w 4775737"/>
              <a:gd name="connsiteY7" fmla="*/ 435682 h 1403739"/>
              <a:gd name="connsiteX8" fmla="*/ 2282410 w 4775737"/>
              <a:gd name="connsiteY8" fmla="*/ 283282 h 1403739"/>
              <a:gd name="connsiteX9" fmla="*/ 2389090 w 4775737"/>
              <a:gd name="connsiteY9" fmla="*/ 199462 h 1403739"/>
              <a:gd name="connsiteX10" fmla="*/ 2516249 w 4775737"/>
              <a:gd name="connsiteY10" fmla="*/ 229467 h 1403739"/>
              <a:gd name="connsiteX11" fmla="*/ 2663410 w 4775737"/>
              <a:gd name="connsiteY11" fmla="*/ 290902 h 1403739"/>
              <a:gd name="connsiteX12" fmla="*/ 3478750 w 4775737"/>
              <a:gd name="connsiteY12" fmla="*/ 397582 h 1403739"/>
              <a:gd name="connsiteX13" fmla="*/ 3547330 w 4775737"/>
              <a:gd name="connsiteY13" fmla="*/ 298522 h 1403739"/>
              <a:gd name="connsiteX14" fmla="*/ 3638770 w 4775737"/>
              <a:gd name="connsiteY14" fmla="*/ 176602 h 1403739"/>
              <a:gd name="connsiteX15" fmla="*/ 3753070 w 4775737"/>
              <a:gd name="connsiteY15" fmla="*/ 207082 h 1403739"/>
              <a:gd name="connsiteX16" fmla="*/ 4002540 w 4775737"/>
              <a:gd name="connsiteY16" fmla="*/ 144591 h 1403739"/>
              <a:gd name="connsiteX17" fmla="*/ 4303274 w 4775737"/>
              <a:gd name="connsiteY17" fmla="*/ 269771 h 1403739"/>
              <a:gd name="connsiteX18" fmla="*/ 4685249 w 4775737"/>
              <a:gd name="connsiteY18" fmla="*/ 323922 h 1403739"/>
              <a:gd name="connsiteX19" fmla="*/ 4775737 w 4775737"/>
              <a:gd name="connsiteY19" fmla="*/ 1403739 h 1403739"/>
              <a:gd name="connsiteX20" fmla="*/ 53559 w 4775737"/>
              <a:gd name="connsiteY20" fmla="*/ 1363734 h 1403739"/>
              <a:gd name="connsiteX21" fmla="*/ 537429 w 4775737"/>
              <a:gd name="connsiteY21" fmla="*/ 613482 h 1403739"/>
              <a:gd name="connsiteX0" fmla="*/ 537429 w 4775737"/>
              <a:gd name="connsiteY0" fmla="*/ 613482 h 1403739"/>
              <a:gd name="connsiteX1" fmla="*/ 574578 w 4775737"/>
              <a:gd name="connsiteY1" fmla="*/ 510453 h 1403739"/>
              <a:gd name="connsiteX2" fmla="*/ 639823 w 4775737"/>
              <a:gd name="connsiteY2" fmla="*/ 364720 h 1403739"/>
              <a:gd name="connsiteX3" fmla="*/ 773650 w 4775737"/>
              <a:gd name="connsiteY3" fmla="*/ 389962 h 1403739"/>
              <a:gd name="connsiteX4" fmla="*/ 1253710 w 4775737"/>
              <a:gd name="connsiteY4" fmla="*/ 679522 h 1403739"/>
              <a:gd name="connsiteX5" fmla="*/ 1413730 w 4775737"/>
              <a:gd name="connsiteY5" fmla="*/ 580462 h 1403739"/>
              <a:gd name="connsiteX6" fmla="*/ 2122390 w 4775737"/>
              <a:gd name="connsiteY6" fmla="*/ 534742 h 1403739"/>
              <a:gd name="connsiteX7" fmla="*/ 2190970 w 4775737"/>
              <a:gd name="connsiteY7" fmla="*/ 435682 h 1403739"/>
              <a:gd name="connsiteX8" fmla="*/ 2282410 w 4775737"/>
              <a:gd name="connsiteY8" fmla="*/ 283282 h 1403739"/>
              <a:gd name="connsiteX9" fmla="*/ 2389090 w 4775737"/>
              <a:gd name="connsiteY9" fmla="*/ 199462 h 1403739"/>
              <a:gd name="connsiteX10" fmla="*/ 2516249 w 4775737"/>
              <a:gd name="connsiteY10" fmla="*/ 229467 h 1403739"/>
              <a:gd name="connsiteX11" fmla="*/ 2663410 w 4775737"/>
              <a:gd name="connsiteY11" fmla="*/ 290902 h 1403739"/>
              <a:gd name="connsiteX12" fmla="*/ 3478750 w 4775737"/>
              <a:gd name="connsiteY12" fmla="*/ 397582 h 1403739"/>
              <a:gd name="connsiteX13" fmla="*/ 3547330 w 4775737"/>
              <a:gd name="connsiteY13" fmla="*/ 298522 h 1403739"/>
              <a:gd name="connsiteX14" fmla="*/ 3638770 w 4775737"/>
              <a:gd name="connsiteY14" fmla="*/ 176602 h 1403739"/>
              <a:gd name="connsiteX15" fmla="*/ 3753070 w 4775737"/>
              <a:gd name="connsiteY15" fmla="*/ 207082 h 1403739"/>
              <a:gd name="connsiteX16" fmla="*/ 4002540 w 4775737"/>
              <a:gd name="connsiteY16" fmla="*/ 144591 h 1403739"/>
              <a:gd name="connsiteX17" fmla="*/ 4303274 w 4775737"/>
              <a:gd name="connsiteY17" fmla="*/ 269771 h 1403739"/>
              <a:gd name="connsiteX18" fmla="*/ 4685249 w 4775737"/>
              <a:gd name="connsiteY18" fmla="*/ 323922 h 1403739"/>
              <a:gd name="connsiteX19" fmla="*/ 4775737 w 4775737"/>
              <a:gd name="connsiteY19" fmla="*/ 1403739 h 1403739"/>
              <a:gd name="connsiteX20" fmla="*/ 53559 w 4775737"/>
              <a:gd name="connsiteY20" fmla="*/ 1363734 h 1403739"/>
              <a:gd name="connsiteX21" fmla="*/ 537429 w 4775737"/>
              <a:gd name="connsiteY21" fmla="*/ 613482 h 1403739"/>
              <a:gd name="connsiteX0" fmla="*/ 537429 w 4775737"/>
              <a:gd name="connsiteY0" fmla="*/ 621243 h 1411500"/>
              <a:gd name="connsiteX1" fmla="*/ 574578 w 4775737"/>
              <a:gd name="connsiteY1" fmla="*/ 518214 h 1411500"/>
              <a:gd name="connsiteX2" fmla="*/ 639823 w 4775737"/>
              <a:gd name="connsiteY2" fmla="*/ 372481 h 1411500"/>
              <a:gd name="connsiteX3" fmla="*/ 773650 w 4775737"/>
              <a:gd name="connsiteY3" fmla="*/ 397723 h 1411500"/>
              <a:gd name="connsiteX4" fmla="*/ 1253710 w 4775737"/>
              <a:gd name="connsiteY4" fmla="*/ 687283 h 1411500"/>
              <a:gd name="connsiteX5" fmla="*/ 1413730 w 4775737"/>
              <a:gd name="connsiteY5" fmla="*/ 588223 h 1411500"/>
              <a:gd name="connsiteX6" fmla="*/ 2122390 w 4775737"/>
              <a:gd name="connsiteY6" fmla="*/ 542503 h 1411500"/>
              <a:gd name="connsiteX7" fmla="*/ 2190970 w 4775737"/>
              <a:gd name="connsiteY7" fmla="*/ 443443 h 1411500"/>
              <a:gd name="connsiteX8" fmla="*/ 2282410 w 4775737"/>
              <a:gd name="connsiteY8" fmla="*/ 291043 h 1411500"/>
              <a:gd name="connsiteX9" fmla="*/ 2389090 w 4775737"/>
              <a:gd name="connsiteY9" fmla="*/ 207223 h 1411500"/>
              <a:gd name="connsiteX10" fmla="*/ 2516249 w 4775737"/>
              <a:gd name="connsiteY10" fmla="*/ 237228 h 1411500"/>
              <a:gd name="connsiteX11" fmla="*/ 2663410 w 4775737"/>
              <a:gd name="connsiteY11" fmla="*/ 298663 h 1411500"/>
              <a:gd name="connsiteX12" fmla="*/ 3478750 w 4775737"/>
              <a:gd name="connsiteY12" fmla="*/ 405343 h 1411500"/>
              <a:gd name="connsiteX13" fmla="*/ 3547330 w 4775737"/>
              <a:gd name="connsiteY13" fmla="*/ 306283 h 1411500"/>
              <a:gd name="connsiteX14" fmla="*/ 3638770 w 4775737"/>
              <a:gd name="connsiteY14" fmla="*/ 184363 h 1411500"/>
              <a:gd name="connsiteX15" fmla="*/ 3753070 w 4775737"/>
              <a:gd name="connsiteY15" fmla="*/ 214843 h 1411500"/>
              <a:gd name="connsiteX16" fmla="*/ 4002540 w 4775737"/>
              <a:gd name="connsiteY16" fmla="*/ 152352 h 1411500"/>
              <a:gd name="connsiteX17" fmla="*/ 4303274 w 4775737"/>
              <a:gd name="connsiteY17" fmla="*/ 277532 h 1411500"/>
              <a:gd name="connsiteX18" fmla="*/ 4743725 w 4775737"/>
              <a:gd name="connsiteY18" fmla="*/ 300388 h 1411500"/>
              <a:gd name="connsiteX19" fmla="*/ 4775737 w 4775737"/>
              <a:gd name="connsiteY19" fmla="*/ 1411500 h 1411500"/>
              <a:gd name="connsiteX20" fmla="*/ 53559 w 4775737"/>
              <a:gd name="connsiteY20" fmla="*/ 1371495 h 1411500"/>
              <a:gd name="connsiteX21" fmla="*/ 537429 w 4775737"/>
              <a:gd name="connsiteY21" fmla="*/ 621243 h 1411500"/>
              <a:gd name="connsiteX0" fmla="*/ 537429 w 4775737"/>
              <a:gd name="connsiteY0" fmla="*/ 637937 h 1428194"/>
              <a:gd name="connsiteX1" fmla="*/ 574578 w 4775737"/>
              <a:gd name="connsiteY1" fmla="*/ 534908 h 1428194"/>
              <a:gd name="connsiteX2" fmla="*/ 639823 w 4775737"/>
              <a:gd name="connsiteY2" fmla="*/ 389175 h 1428194"/>
              <a:gd name="connsiteX3" fmla="*/ 773650 w 4775737"/>
              <a:gd name="connsiteY3" fmla="*/ 414417 h 1428194"/>
              <a:gd name="connsiteX4" fmla="*/ 1253710 w 4775737"/>
              <a:gd name="connsiteY4" fmla="*/ 703977 h 1428194"/>
              <a:gd name="connsiteX5" fmla="*/ 1413730 w 4775737"/>
              <a:gd name="connsiteY5" fmla="*/ 604917 h 1428194"/>
              <a:gd name="connsiteX6" fmla="*/ 2122390 w 4775737"/>
              <a:gd name="connsiteY6" fmla="*/ 559197 h 1428194"/>
              <a:gd name="connsiteX7" fmla="*/ 2190970 w 4775737"/>
              <a:gd name="connsiteY7" fmla="*/ 460137 h 1428194"/>
              <a:gd name="connsiteX8" fmla="*/ 2282410 w 4775737"/>
              <a:gd name="connsiteY8" fmla="*/ 307737 h 1428194"/>
              <a:gd name="connsiteX9" fmla="*/ 2389090 w 4775737"/>
              <a:gd name="connsiteY9" fmla="*/ 223917 h 1428194"/>
              <a:gd name="connsiteX10" fmla="*/ 2516249 w 4775737"/>
              <a:gd name="connsiteY10" fmla="*/ 253922 h 1428194"/>
              <a:gd name="connsiteX11" fmla="*/ 2663410 w 4775737"/>
              <a:gd name="connsiteY11" fmla="*/ 315357 h 1428194"/>
              <a:gd name="connsiteX12" fmla="*/ 3478750 w 4775737"/>
              <a:gd name="connsiteY12" fmla="*/ 422037 h 1428194"/>
              <a:gd name="connsiteX13" fmla="*/ 3547330 w 4775737"/>
              <a:gd name="connsiteY13" fmla="*/ 322977 h 1428194"/>
              <a:gd name="connsiteX14" fmla="*/ 3638770 w 4775737"/>
              <a:gd name="connsiteY14" fmla="*/ 201057 h 1428194"/>
              <a:gd name="connsiteX15" fmla="*/ 3753070 w 4775737"/>
              <a:gd name="connsiteY15" fmla="*/ 231537 h 1428194"/>
              <a:gd name="connsiteX16" fmla="*/ 4002540 w 4775737"/>
              <a:gd name="connsiteY16" fmla="*/ 169046 h 1428194"/>
              <a:gd name="connsiteX17" fmla="*/ 4303274 w 4775737"/>
              <a:gd name="connsiteY17" fmla="*/ 294226 h 1428194"/>
              <a:gd name="connsiteX18" fmla="*/ 4743725 w 4775737"/>
              <a:gd name="connsiteY18" fmla="*/ 317082 h 1428194"/>
              <a:gd name="connsiteX19" fmla="*/ 4775737 w 4775737"/>
              <a:gd name="connsiteY19" fmla="*/ 1428194 h 1428194"/>
              <a:gd name="connsiteX20" fmla="*/ 53559 w 4775737"/>
              <a:gd name="connsiteY20" fmla="*/ 1388189 h 1428194"/>
              <a:gd name="connsiteX21" fmla="*/ 537429 w 4775737"/>
              <a:gd name="connsiteY21" fmla="*/ 637937 h 1428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775737" h="1428194">
                <a:moveTo>
                  <a:pt x="537429" y="637937"/>
                </a:moveTo>
                <a:cubicBezTo>
                  <a:pt x="462181" y="558191"/>
                  <a:pt x="521238" y="540835"/>
                  <a:pt x="574578" y="534908"/>
                </a:cubicBezTo>
                <a:cubicBezTo>
                  <a:pt x="479805" y="548878"/>
                  <a:pt x="458372" y="184705"/>
                  <a:pt x="639823" y="389175"/>
                </a:cubicBezTo>
                <a:cubicBezTo>
                  <a:pt x="663477" y="369648"/>
                  <a:pt x="723803" y="67231"/>
                  <a:pt x="773650" y="414417"/>
                </a:cubicBezTo>
                <a:cubicBezTo>
                  <a:pt x="936210" y="406797"/>
                  <a:pt x="1091150" y="711597"/>
                  <a:pt x="1253710" y="703977"/>
                </a:cubicBezTo>
                <a:cubicBezTo>
                  <a:pt x="1324830" y="693817"/>
                  <a:pt x="1218785" y="593646"/>
                  <a:pt x="1413730" y="604917"/>
                </a:cubicBezTo>
                <a:cubicBezTo>
                  <a:pt x="1492787" y="446167"/>
                  <a:pt x="1859976" y="525065"/>
                  <a:pt x="2122390" y="559197"/>
                </a:cubicBezTo>
                <a:cubicBezTo>
                  <a:pt x="2051587" y="560943"/>
                  <a:pt x="1914110" y="279797"/>
                  <a:pt x="2190970" y="460137"/>
                </a:cubicBezTo>
                <a:cubicBezTo>
                  <a:pt x="2249390" y="455057"/>
                  <a:pt x="1997771" y="300910"/>
                  <a:pt x="2282410" y="307737"/>
                </a:cubicBezTo>
                <a:cubicBezTo>
                  <a:pt x="2150488" y="281543"/>
                  <a:pt x="2285268" y="-23733"/>
                  <a:pt x="2389090" y="223917"/>
                </a:cubicBezTo>
                <a:cubicBezTo>
                  <a:pt x="2444970" y="204867"/>
                  <a:pt x="2527679" y="31514"/>
                  <a:pt x="2516249" y="253922"/>
                </a:cubicBezTo>
                <a:cubicBezTo>
                  <a:pt x="2652457" y="223919"/>
                  <a:pt x="2634200" y="251063"/>
                  <a:pt x="2663410" y="315357"/>
                </a:cubicBezTo>
                <a:cubicBezTo>
                  <a:pt x="2927570" y="317897"/>
                  <a:pt x="3267930" y="320437"/>
                  <a:pt x="3478750" y="422037"/>
                </a:cubicBezTo>
                <a:cubicBezTo>
                  <a:pt x="3539710" y="416957"/>
                  <a:pt x="3349210" y="236617"/>
                  <a:pt x="3547330" y="322977"/>
                </a:cubicBezTo>
                <a:cubicBezTo>
                  <a:pt x="3595590" y="322977"/>
                  <a:pt x="3400010" y="25797"/>
                  <a:pt x="3638770" y="201057"/>
                </a:cubicBezTo>
                <a:cubicBezTo>
                  <a:pt x="3684490" y="203597"/>
                  <a:pt x="3714970" y="-91043"/>
                  <a:pt x="3753070" y="231537"/>
                </a:cubicBezTo>
                <a:cubicBezTo>
                  <a:pt x="3833442" y="235047"/>
                  <a:pt x="3880399" y="123810"/>
                  <a:pt x="4002540" y="169046"/>
                </a:cubicBezTo>
                <a:cubicBezTo>
                  <a:pt x="4102785" y="196864"/>
                  <a:pt x="4219737" y="203818"/>
                  <a:pt x="4303274" y="294226"/>
                </a:cubicBezTo>
                <a:cubicBezTo>
                  <a:pt x="4948531" y="-334484"/>
                  <a:pt x="4708291" y="226011"/>
                  <a:pt x="4743725" y="317082"/>
                </a:cubicBezTo>
                <a:lnTo>
                  <a:pt x="4775737" y="1428194"/>
                </a:lnTo>
                <a:lnTo>
                  <a:pt x="53559" y="1388189"/>
                </a:lnTo>
                <a:cubicBezTo>
                  <a:pt x="-177899" y="424999"/>
                  <a:pt x="407889" y="765784"/>
                  <a:pt x="537429" y="637937"/>
                </a:cubicBezTo>
                <a:close/>
              </a:path>
            </a:pathLst>
          </a:custGeom>
          <a:solidFill>
            <a:srgbClr val="6D9C5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1507CD9-5188-4031-8099-0404EB555926}"/>
              </a:ext>
            </a:extLst>
          </p:cNvPr>
          <p:cNvGrpSpPr/>
          <p:nvPr/>
        </p:nvGrpSpPr>
        <p:grpSpPr>
          <a:xfrm>
            <a:off x="-382815" y="2023863"/>
            <a:ext cx="13264376" cy="5114281"/>
            <a:chOff x="2428656" y="2118646"/>
            <a:chExt cx="7634350" cy="487261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34C5970-3617-47BF-B99E-C307D3D7F93E}"/>
                </a:ext>
              </a:extLst>
            </p:cNvPr>
            <p:cNvGrpSpPr/>
            <p:nvPr/>
          </p:nvGrpSpPr>
          <p:grpSpPr>
            <a:xfrm>
              <a:off x="2428656" y="2118646"/>
              <a:ext cx="7634350" cy="4872619"/>
              <a:chOff x="2428656" y="2118646"/>
              <a:chExt cx="7634350" cy="4872619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573A218-20A9-4F09-B89B-4BE5812163B0}"/>
                  </a:ext>
                </a:extLst>
              </p:cNvPr>
              <p:cNvSpPr/>
              <p:nvPr/>
            </p:nvSpPr>
            <p:spPr>
              <a:xfrm>
                <a:off x="2428656" y="4439942"/>
                <a:ext cx="7634350" cy="2551323"/>
              </a:xfrm>
              <a:custGeom>
                <a:avLst/>
                <a:gdLst>
                  <a:gd name="connsiteX0" fmla="*/ 0 w 2832100"/>
                  <a:gd name="connsiteY0" fmla="*/ 0 h 1003300"/>
                  <a:gd name="connsiteX1" fmla="*/ 2832100 w 2832100"/>
                  <a:gd name="connsiteY1" fmla="*/ 0 h 1003300"/>
                  <a:gd name="connsiteX2" fmla="*/ 2832100 w 2832100"/>
                  <a:gd name="connsiteY2" fmla="*/ 1003300 h 1003300"/>
                  <a:gd name="connsiteX3" fmla="*/ 0 w 2832100"/>
                  <a:gd name="connsiteY3" fmla="*/ 1003300 h 1003300"/>
                  <a:gd name="connsiteX4" fmla="*/ 0 w 2832100"/>
                  <a:gd name="connsiteY4" fmla="*/ 0 h 1003300"/>
                  <a:gd name="connsiteX0" fmla="*/ 0 w 3732213"/>
                  <a:gd name="connsiteY0" fmla="*/ 0 h 1155700"/>
                  <a:gd name="connsiteX1" fmla="*/ 3732213 w 3732213"/>
                  <a:gd name="connsiteY1" fmla="*/ 152400 h 1155700"/>
                  <a:gd name="connsiteX2" fmla="*/ 3732213 w 3732213"/>
                  <a:gd name="connsiteY2" fmla="*/ 1155700 h 1155700"/>
                  <a:gd name="connsiteX3" fmla="*/ 900113 w 3732213"/>
                  <a:gd name="connsiteY3" fmla="*/ 1155700 h 1155700"/>
                  <a:gd name="connsiteX4" fmla="*/ 0 w 3732213"/>
                  <a:gd name="connsiteY4" fmla="*/ 0 h 1155700"/>
                  <a:gd name="connsiteX0" fmla="*/ 0 w 4052253"/>
                  <a:gd name="connsiteY0" fmla="*/ 0 h 1216660"/>
                  <a:gd name="connsiteX1" fmla="*/ 4052253 w 4052253"/>
                  <a:gd name="connsiteY1" fmla="*/ 213360 h 1216660"/>
                  <a:gd name="connsiteX2" fmla="*/ 4052253 w 4052253"/>
                  <a:gd name="connsiteY2" fmla="*/ 1216660 h 1216660"/>
                  <a:gd name="connsiteX3" fmla="*/ 1220153 w 4052253"/>
                  <a:gd name="connsiteY3" fmla="*/ 1216660 h 1216660"/>
                  <a:gd name="connsiteX4" fmla="*/ 0 w 4052253"/>
                  <a:gd name="connsiteY4" fmla="*/ 0 h 1216660"/>
                  <a:gd name="connsiteX0" fmla="*/ 90487 w 4142740"/>
                  <a:gd name="connsiteY0" fmla="*/ 0 h 2138680"/>
                  <a:gd name="connsiteX1" fmla="*/ 4142740 w 4142740"/>
                  <a:gd name="connsiteY1" fmla="*/ 213360 h 2138680"/>
                  <a:gd name="connsiteX2" fmla="*/ 4142740 w 4142740"/>
                  <a:gd name="connsiteY2" fmla="*/ 1216660 h 2138680"/>
                  <a:gd name="connsiteX3" fmla="*/ 0 w 4142740"/>
                  <a:gd name="connsiteY3" fmla="*/ 2138680 h 2138680"/>
                  <a:gd name="connsiteX4" fmla="*/ 90487 w 4142740"/>
                  <a:gd name="connsiteY4" fmla="*/ 0 h 2138680"/>
                  <a:gd name="connsiteX0" fmla="*/ 90487 w 7388860"/>
                  <a:gd name="connsiteY0" fmla="*/ 0 h 2161540"/>
                  <a:gd name="connsiteX1" fmla="*/ 4142740 w 7388860"/>
                  <a:gd name="connsiteY1" fmla="*/ 213360 h 2161540"/>
                  <a:gd name="connsiteX2" fmla="*/ 7388860 w 7388860"/>
                  <a:gd name="connsiteY2" fmla="*/ 2161540 h 2161540"/>
                  <a:gd name="connsiteX3" fmla="*/ 0 w 7388860"/>
                  <a:gd name="connsiteY3" fmla="*/ 2138680 h 2161540"/>
                  <a:gd name="connsiteX4" fmla="*/ 90487 w 7388860"/>
                  <a:gd name="connsiteY4" fmla="*/ 0 h 2161540"/>
                  <a:gd name="connsiteX0" fmla="*/ 90487 w 7404100"/>
                  <a:gd name="connsiteY0" fmla="*/ 0 h 2161540"/>
                  <a:gd name="connsiteX1" fmla="*/ 7404100 w 7404100"/>
                  <a:gd name="connsiteY1" fmla="*/ 30480 h 2161540"/>
                  <a:gd name="connsiteX2" fmla="*/ 7388860 w 7404100"/>
                  <a:gd name="connsiteY2" fmla="*/ 2161540 h 2161540"/>
                  <a:gd name="connsiteX3" fmla="*/ 0 w 7404100"/>
                  <a:gd name="connsiteY3" fmla="*/ 2138680 h 2161540"/>
                  <a:gd name="connsiteX4" fmla="*/ 90487 w 7404100"/>
                  <a:gd name="connsiteY4" fmla="*/ 0 h 2161540"/>
                  <a:gd name="connsiteX0" fmla="*/ 6667 w 7404100"/>
                  <a:gd name="connsiteY0" fmla="*/ 0 h 2146300"/>
                  <a:gd name="connsiteX1" fmla="*/ 7404100 w 7404100"/>
                  <a:gd name="connsiteY1" fmla="*/ 15240 h 2146300"/>
                  <a:gd name="connsiteX2" fmla="*/ 7388860 w 7404100"/>
                  <a:gd name="connsiteY2" fmla="*/ 2146300 h 2146300"/>
                  <a:gd name="connsiteX3" fmla="*/ 0 w 7404100"/>
                  <a:gd name="connsiteY3" fmla="*/ 2123440 h 2146300"/>
                  <a:gd name="connsiteX4" fmla="*/ 6667 w 7404100"/>
                  <a:gd name="connsiteY4" fmla="*/ 0 h 2146300"/>
                  <a:gd name="connsiteX0" fmla="*/ 6667 w 7404100"/>
                  <a:gd name="connsiteY0" fmla="*/ 91440 h 2237740"/>
                  <a:gd name="connsiteX1" fmla="*/ 1331643 w 7404100"/>
                  <a:gd name="connsiteY1" fmla="*/ 0 h 2237740"/>
                  <a:gd name="connsiteX2" fmla="*/ 7404100 w 7404100"/>
                  <a:gd name="connsiteY2" fmla="*/ 106680 h 2237740"/>
                  <a:gd name="connsiteX3" fmla="*/ 7388860 w 7404100"/>
                  <a:gd name="connsiteY3" fmla="*/ 2237740 h 2237740"/>
                  <a:gd name="connsiteX4" fmla="*/ 0 w 7404100"/>
                  <a:gd name="connsiteY4" fmla="*/ 2214880 h 2237740"/>
                  <a:gd name="connsiteX5" fmla="*/ 6667 w 7404100"/>
                  <a:gd name="connsiteY5" fmla="*/ 91440 h 2237740"/>
                  <a:gd name="connsiteX0" fmla="*/ 6667 w 7404100"/>
                  <a:gd name="connsiteY0" fmla="*/ 160020 h 2306320"/>
                  <a:gd name="connsiteX1" fmla="*/ 1331643 w 7404100"/>
                  <a:gd name="connsiteY1" fmla="*/ 68580 h 2306320"/>
                  <a:gd name="connsiteX2" fmla="*/ 1499283 w 7404100"/>
                  <a:gd name="connsiteY2" fmla="*/ 0 h 2306320"/>
                  <a:gd name="connsiteX3" fmla="*/ 7404100 w 7404100"/>
                  <a:gd name="connsiteY3" fmla="*/ 175260 h 2306320"/>
                  <a:gd name="connsiteX4" fmla="*/ 7388860 w 7404100"/>
                  <a:gd name="connsiteY4" fmla="*/ 2306320 h 2306320"/>
                  <a:gd name="connsiteX5" fmla="*/ 0 w 7404100"/>
                  <a:gd name="connsiteY5" fmla="*/ 2283460 h 2306320"/>
                  <a:gd name="connsiteX6" fmla="*/ 6667 w 7404100"/>
                  <a:gd name="connsiteY6" fmla="*/ 160020 h 2306320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7404100 w 7404100"/>
                  <a:gd name="connsiteY4" fmla="*/ 274365 h 2405425"/>
                  <a:gd name="connsiteX5" fmla="*/ 7388860 w 7404100"/>
                  <a:gd name="connsiteY5" fmla="*/ 2405425 h 2405425"/>
                  <a:gd name="connsiteX6" fmla="*/ 0 w 7404100"/>
                  <a:gd name="connsiteY6" fmla="*/ 2382565 h 2405425"/>
                  <a:gd name="connsiteX7" fmla="*/ 6667 w 7404100"/>
                  <a:gd name="connsiteY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7404100 w 7404100"/>
                  <a:gd name="connsiteY5" fmla="*/ 274365 h 2405425"/>
                  <a:gd name="connsiteX6" fmla="*/ 7388860 w 7404100"/>
                  <a:gd name="connsiteY6" fmla="*/ 2405425 h 2405425"/>
                  <a:gd name="connsiteX7" fmla="*/ 0 w 7404100"/>
                  <a:gd name="connsiteY7" fmla="*/ 2382565 h 2405425"/>
                  <a:gd name="connsiteX8" fmla="*/ 6667 w 7404100"/>
                  <a:gd name="connsiteY8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7404100 w 7404100"/>
                  <a:gd name="connsiteY6" fmla="*/ 274365 h 2405425"/>
                  <a:gd name="connsiteX7" fmla="*/ 7388860 w 7404100"/>
                  <a:gd name="connsiteY7" fmla="*/ 2405425 h 2405425"/>
                  <a:gd name="connsiteX8" fmla="*/ 0 w 7404100"/>
                  <a:gd name="connsiteY8" fmla="*/ 2382565 h 2405425"/>
                  <a:gd name="connsiteX9" fmla="*/ 6667 w 7404100"/>
                  <a:gd name="connsiteY9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7404100 w 7404100"/>
                  <a:gd name="connsiteY7" fmla="*/ 274365 h 2405425"/>
                  <a:gd name="connsiteX8" fmla="*/ 7388860 w 7404100"/>
                  <a:gd name="connsiteY8" fmla="*/ 2405425 h 2405425"/>
                  <a:gd name="connsiteX9" fmla="*/ 0 w 7404100"/>
                  <a:gd name="connsiteY9" fmla="*/ 2382565 h 2405425"/>
                  <a:gd name="connsiteX10" fmla="*/ 6667 w 7404100"/>
                  <a:gd name="connsiteY10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7404100 w 7404100"/>
                  <a:gd name="connsiteY8" fmla="*/ 274365 h 2405425"/>
                  <a:gd name="connsiteX9" fmla="*/ 7388860 w 7404100"/>
                  <a:gd name="connsiteY9" fmla="*/ 2405425 h 2405425"/>
                  <a:gd name="connsiteX10" fmla="*/ 0 w 7404100"/>
                  <a:gd name="connsiteY10" fmla="*/ 2382565 h 2405425"/>
                  <a:gd name="connsiteX11" fmla="*/ 6667 w 7404100"/>
                  <a:gd name="connsiteY11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7404100 w 7404100"/>
                  <a:gd name="connsiteY9" fmla="*/ 274365 h 2405425"/>
                  <a:gd name="connsiteX10" fmla="*/ 7388860 w 7404100"/>
                  <a:gd name="connsiteY10" fmla="*/ 2405425 h 2405425"/>
                  <a:gd name="connsiteX11" fmla="*/ 0 w 7404100"/>
                  <a:gd name="connsiteY11" fmla="*/ 2382565 h 2405425"/>
                  <a:gd name="connsiteX12" fmla="*/ 6667 w 7404100"/>
                  <a:gd name="connsiteY12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7404100 w 7404100"/>
                  <a:gd name="connsiteY10" fmla="*/ 274365 h 2405425"/>
                  <a:gd name="connsiteX11" fmla="*/ 7388860 w 7404100"/>
                  <a:gd name="connsiteY11" fmla="*/ 2405425 h 2405425"/>
                  <a:gd name="connsiteX12" fmla="*/ 0 w 7404100"/>
                  <a:gd name="connsiteY12" fmla="*/ 2382565 h 2405425"/>
                  <a:gd name="connsiteX13" fmla="*/ 6667 w 7404100"/>
                  <a:gd name="connsiteY13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7404100 w 7404100"/>
                  <a:gd name="connsiteY11" fmla="*/ 274365 h 2405425"/>
                  <a:gd name="connsiteX12" fmla="*/ 7388860 w 7404100"/>
                  <a:gd name="connsiteY12" fmla="*/ 2405425 h 2405425"/>
                  <a:gd name="connsiteX13" fmla="*/ 0 w 7404100"/>
                  <a:gd name="connsiteY13" fmla="*/ 2382565 h 2405425"/>
                  <a:gd name="connsiteX14" fmla="*/ 6667 w 7404100"/>
                  <a:gd name="connsiteY14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7404100 w 7404100"/>
                  <a:gd name="connsiteY12" fmla="*/ 274365 h 2405425"/>
                  <a:gd name="connsiteX13" fmla="*/ 7388860 w 7404100"/>
                  <a:gd name="connsiteY13" fmla="*/ 2405425 h 2405425"/>
                  <a:gd name="connsiteX14" fmla="*/ 0 w 7404100"/>
                  <a:gd name="connsiteY14" fmla="*/ 2382565 h 2405425"/>
                  <a:gd name="connsiteX15" fmla="*/ 6667 w 7404100"/>
                  <a:gd name="connsiteY15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7404100 w 7404100"/>
                  <a:gd name="connsiteY13" fmla="*/ 274365 h 2405425"/>
                  <a:gd name="connsiteX14" fmla="*/ 7388860 w 7404100"/>
                  <a:gd name="connsiteY14" fmla="*/ 2405425 h 2405425"/>
                  <a:gd name="connsiteX15" fmla="*/ 0 w 7404100"/>
                  <a:gd name="connsiteY15" fmla="*/ 2382565 h 2405425"/>
                  <a:gd name="connsiteX16" fmla="*/ 6667 w 7404100"/>
                  <a:gd name="connsiteY16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259125 h 2405425"/>
                  <a:gd name="connsiteX1" fmla="*/ 1331643 w 7404100"/>
                  <a:gd name="connsiteY1" fmla="*/ 167685 h 2405425"/>
                  <a:gd name="connsiteX2" fmla="*/ 1499283 w 7404100"/>
                  <a:gd name="connsiteY2" fmla="*/ 99105 h 2405425"/>
                  <a:gd name="connsiteX3" fmla="*/ 1765983 w 7404100"/>
                  <a:gd name="connsiteY3" fmla="*/ 45 h 2405425"/>
                  <a:gd name="connsiteX4" fmla="*/ 1926003 w 7404100"/>
                  <a:gd name="connsiteY4" fmla="*/ 15286 h 2405425"/>
                  <a:gd name="connsiteX5" fmla="*/ 2009823 w 7404100"/>
                  <a:gd name="connsiteY5" fmla="*/ 91486 h 2405425"/>
                  <a:gd name="connsiteX6" fmla="*/ 2131743 w 7404100"/>
                  <a:gd name="connsiteY6" fmla="*/ 114346 h 2405425"/>
                  <a:gd name="connsiteX7" fmla="*/ 2299383 w 7404100"/>
                  <a:gd name="connsiteY7" fmla="*/ 76246 h 2405425"/>
                  <a:gd name="connsiteX8" fmla="*/ 2375583 w 7404100"/>
                  <a:gd name="connsiteY8" fmla="*/ 182926 h 2405425"/>
                  <a:gd name="connsiteX9" fmla="*/ 2512743 w 7404100"/>
                  <a:gd name="connsiteY9" fmla="*/ 236266 h 2405425"/>
                  <a:gd name="connsiteX10" fmla="*/ 2680383 w 7404100"/>
                  <a:gd name="connsiteY10" fmla="*/ 144826 h 2405425"/>
                  <a:gd name="connsiteX11" fmla="*/ 2832783 w 7404100"/>
                  <a:gd name="connsiteY11" fmla="*/ 266746 h 2405425"/>
                  <a:gd name="connsiteX12" fmla="*/ 3015663 w 7404100"/>
                  <a:gd name="connsiteY12" fmla="*/ 350566 h 2405425"/>
                  <a:gd name="connsiteX13" fmla="*/ 3190923 w 7404100"/>
                  <a:gd name="connsiteY13" fmla="*/ 358186 h 2405425"/>
                  <a:gd name="connsiteX14" fmla="*/ 7404100 w 7404100"/>
                  <a:gd name="connsiteY14" fmla="*/ 274365 h 2405425"/>
                  <a:gd name="connsiteX15" fmla="*/ 7388860 w 7404100"/>
                  <a:gd name="connsiteY15" fmla="*/ 2405425 h 2405425"/>
                  <a:gd name="connsiteX16" fmla="*/ 0 w 7404100"/>
                  <a:gd name="connsiteY16" fmla="*/ 2382565 h 2405425"/>
                  <a:gd name="connsiteX17" fmla="*/ 6667 w 7404100"/>
                  <a:gd name="connsiteY17" fmla="*/ 259125 h 2405425"/>
                  <a:gd name="connsiteX0" fmla="*/ 6667 w 7404100"/>
                  <a:gd name="connsiteY0" fmla="*/ 385217 h 2531517"/>
                  <a:gd name="connsiteX1" fmla="*/ 1331643 w 7404100"/>
                  <a:gd name="connsiteY1" fmla="*/ 293777 h 2531517"/>
                  <a:gd name="connsiteX2" fmla="*/ 1499283 w 7404100"/>
                  <a:gd name="connsiteY2" fmla="*/ 225197 h 2531517"/>
                  <a:gd name="connsiteX3" fmla="*/ 1765983 w 7404100"/>
                  <a:gd name="connsiteY3" fmla="*/ 126137 h 2531517"/>
                  <a:gd name="connsiteX4" fmla="*/ 1926003 w 7404100"/>
                  <a:gd name="connsiteY4" fmla="*/ 141378 h 2531517"/>
                  <a:gd name="connsiteX5" fmla="*/ 2009823 w 7404100"/>
                  <a:gd name="connsiteY5" fmla="*/ 217578 h 2531517"/>
                  <a:gd name="connsiteX6" fmla="*/ 2131743 w 7404100"/>
                  <a:gd name="connsiteY6" fmla="*/ 240438 h 2531517"/>
                  <a:gd name="connsiteX7" fmla="*/ 2299383 w 7404100"/>
                  <a:gd name="connsiteY7" fmla="*/ 202338 h 2531517"/>
                  <a:gd name="connsiteX8" fmla="*/ 2375583 w 7404100"/>
                  <a:gd name="connsiteY8" fmla="*/ 309018 h 2531517"/>
                  <a:gd name="connsiteX9" fmla="*/ 2512743 w 7404100"/>
                  <a:gd name="connsiteY9" fmla="*/ 362358 h 2531517"/>
                  <a:gd name="connsiteX10" fmla="*/ 2680383 w 7404100"/>
                  <a:gd name="connsiteY10" fmla="*/ 270918 h 2531517"/>
                  <a:gd name="connsiteX11" fmla="*/ 2832783 w 7404100"/>
                  <a:gd name="connsiteY11" fmla="*/ 392838 h 2531517"/>
                  <a:gd name="connsiteX12" fmla="*/ 3015663 w 7404100"/>
                  <a:gd name="connsiteY12" fmla="*/ 476658 h 2531517"/>
                  <a:gd name="connsiteX13" fmla="*/ 3190923 w 7404100"/>
                  <a:gd name="connsiteY13" fmla="*/ 484278 h 2531517"/>
                  <a:gd name="connsiteX14" fmla="*/ 7404100 w 7404100"/>
                  <a:gd name="connsiteY14" fmla="*/ 400457 h 2531517"/>
                  <a:gd name="connsiteX15" fmla="*/ 7388860 w 7404100"/>
                  <a:gd name="connsiteY15" fmla="*/ 2531517 h 2531517"/>
                  <a:gd name="connsiteX16" fmla="*/ 0 w 7404100"/>
                  <a:gd name="connsiteY16" fmla="*/ 2508657 h 2531517"/>
                  <a:gd name="connsiteX17" fmla="*/ 6667 w 7404100"/>
                  <a:gd name="connsiteY17" fmla="*/ 385217 h 2531517"/>
                  <a:gd name="connsiteX0" fmla="*/ 6667 w 7404100"/>
                  <a:gd name="connsiteY0" fmla="*/ 385217 h 2531517"/>
                  <a:gd name="connsiteX1" fmla="*/ 1331643 w 7404100"/>
                  <a:gd name="connsiteY1" fmla="*/ 293777 h 2531517"/>
                  <a:gd name="connsiteX2" fmla="*/ 1499283 w 7404100"/>
                  <a:gd name="connsiteY2" fmla="*/ 225197 h 2531517"/>
                  <a:gd name="connsiteX3" fmla="*/ 1750108 w 7404100"/>
                  <a:gd name="connsiteY3" fmla="*/ 126137 h 2531517"/>
                  <a:gd name="connsiteX4" fmla="*/ 1926003 w 7404100"/>
                  <a:gd name="connsiteY4" fmla="*/ 141378 h 2531517"/>
                  <a:gd name="connsiteX5" fmla="*/ 2009823 w 7404100"/>
                  <a:gd name="connsiteY5" fmla="*/ 217578 h 2531517"/>
                  <a:gd name="connsiteX6" fmla="*/ 2131743 w 7404100"/>
                  <a:gd name="connsiteY6" fmla="*/ 240438 h 2531517"/>
                  <a:gd name="connsiteX7" fmla="*/ 2299383 w 7404100"/>
                  <a:gd name="connsiteY7" fmla="*/ 202338 h 2531517"/>
                  <a:gd name="connsiteX8" fmla="*/ 2375583 w 7404100"/>
                  <a:gd name="connsiteY8" fmla="*/ 309018 h 2531517"/>
                  <a:gd name="connsiteX9" fmla="*/ 2512743 w 7404100"/>
                  <a:gd name="connsiteY9" fmla="*/ 362358 h 2531517"/>
                  <a:gd name="connsiteX10" fmla="*/ 2680383 w 7404100"/>
                  <a:gd name="connsiteY10" fmla="*/ 270918 h 2531517"/>
                  <a:gd name="connsiteX11" fmla="*/ 2832783 w 7404100"/>
                  <a:gd name="connsiteY11" fmla="*/ 392838 h 2531517"/>
                  <a:gd name="connsiteX12" fmla="*/ 3015663 w 7404100"/>
                  <a:gd name="connsiteY12" fmla="*/ 476658 h 2531517"/>
                  <a:gd name="connsiteX13" fmla="*/ 3190923 w 7404100"/>
                  <a:gd name="connsiteY13" fmla="*/ 484278 h 2531517"/>
                  <a:gd name="connsiteX14" fmla="*/ 7404100 w 7404100"/>
                  <a:gd name="connsiteY14" fmla="*/ 400457 h 2531517"/>
                  <a:gd name="connsiteX15" fmla="*/ 7388860 w 7404100"/>
                  <a:gd name="connsiteY15" fmla="*/ 2531517 h 2531517"/>
                  <a:gd name="connsiteX16" fmla="*/ 0 w 7404100"/>
                  <a:gd name="connsiteY16" fmla="*/ 2508657 h 2531517"/>
                  <a:gd name="connsiteX17" fmla="*/ 6667 w 7404100"/>
                  <a:gd name="connsiteY17" fmla="*/ 385217 h 2531517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832783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90923 w 7404100"/>
                  <a:gd name="connsiteY13" fmla="*/ 504084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65523 w 7404100"/>
                  <a:gd name="connsiteY13" fmla="*/ 526309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65523 w 7404100"/>
                  <a:gd name="connsiteY13" fmla="*/ 526309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404100"/>
                  <a:gd name="connsiteY0" fmla="*/ 405023 h 2551323"/>
                  <a:gd name="connsiteX1" fmla="*/ 1331643 w 7404100"/>
                  <a:gd name="connsiteY1" fmla="*/ 313583 h 2551323"/>
                  <a:gd name="connsiteX2" fmla="*/ 1499283 w 7404100"/>
                  <a:gd name="connsiteY2" fmla="*/ 245003 h 2551323"/>
                  <a:gd name="connsiteX3" fmla="*/ 1750108 w 7404100"/>
                  <a:gd name="connsiteY3" fmla="*/ 145943 h 2551323"/>
                  <a:gd name="connsiteX4" fmla="*/ 1926003 w 7404100"/>
                  <a:gd name="connsiteY4" fmla="*/ 161184 h 2551323"/>
                  <a:gd name="connsiteX5" fmla="*/ 2009823 w 7404100"/>
                  <a:gd name="connsiteY5" fmla="*/ 237384 h 2551323"/>
                  <a:gd name="connsiteX6" fmla="*/ 2131743 w 7404100"/>
                  <a:gd name="connsiteY6" fmla="*/ 260244 h 2551323"/>
                  <a:gd name="connsiteX7" fmla="*/ 2299383 w 7404100"/>
                  <a:gd name="connsiteY7" fmla="*/ 222144 h 2551323"/>
                  <a:gd name="connsiteX8" fmla="*/ 2375583 w 7404100"/>
                  <a:gd name="connsiteY8" fmla="*/ 328824 h 2551323"/>
                  <a:gd name="connsiteX9" fmla="*/ 2512743 w 7404100"/>
                  <a:gd name="connsiteY9" fmla="*/ 382164 h 2551323"/>
                  <a:gd name="connsiteX10" fmla="*/ 2680383 w 7404100"/>
                  <a:gd name="connsiteY10" fmla="*/ 290724 h 2551323"/>
                  <a:gd name="connsiteX11" fmla="*/ 2797858 w 7404100"/>
                  <a:gd name="connsiteY11" fmla="*/ 412644 h 2551323"/>
                  <a:gd name="connsiteX12" fmla="*/ 3015663 w 7404100"/>
                  <a:gd name="connsiteY12" fmla="*/ 496464 h 2551323"/>
                  <a:gd name="connsiteX13" fmla="*/ 3178223 w 7404100"/>
                  <a:gd name="connsiteY13" fmla="*/ 539009 h 2551323"/>
                  <a:gd name="connsiteX14" fmla="*/ 7404100 w 7404100"/>
                  <a:gd name="connsiteY14" fmla="*/ 420263 h 2551323"/>
                  <a:gd name="connsiteX15" fmla="*/ 7388860 w 7404100"/>
                  <a:gd name="connsiteY15" fmla="*/ 2551323 h 2551323"/>
                  <a:gd name="connsiteX16" fmla="*/ 0 w 7404100"/>
                  <a:gd name="connsiteY16" fmla="*/ 2528463 h 2551323"/>
                  <a:gd name="connsiteX17" fmla="*/ 6667 w 7404100"/>
                  <a:gd name="connsiteY17" fmla="*/ 405023 h 2551323"/>
                  <a:gd name="connsiteX0" fmla="*/ 6667 w 7645314"/>
                  <a:gd name="connsiteY0" fmla="*/ 405023 h 2551323"/>
                  <a:gd name="connsiteX1" fmla="*/ 1331643 w 7645314"/>
                  <a:gd name="connsiteY1" fmla="*/ 313583 h 2551323"/>
                  <a:gd name="connsiteX2" fmla="*/ 1499283 w 7645314"/>
                  <a:gd name="connsiteY2" fmla="*/ 245003 h 2551323"/>
                  <a:gd name="connsiteX3" fmla="*/ 1750108 w 7645314"/>
                  <a:gd name="connsiteY3" fmla="*/ 145943 h 2551323"/>
                  <a:gd name="connsiteX4" fmla="*/ 1926003 w 7645314"/>
                  <a:gd name="connsiteY4" fmla="*/ 161184 h 2551323"/>
                  <a:gd name="connsiteX5" fmla="*/ 2009823 w 7645314"/>
                  <a:gd name="connsiteY5" fmla="*/ 237384 h 2551323"/>
                  <a:gd name="connsiteX6" fmla="*/ 2131743 w 7645314"/>
                  <a:gd name="connsiteY6" fmla="*/ 260244 h 2551323"/>
                  <a:gd name="connsiteX7" fmla="*/ 2299383 w 7645314"/>
                  <a:gd name="connsiteY7" fmla="*/ 222144 h 2551323"/>
                  <a:gd name="connsiteX8" fmla="*/ 2375583 w 7645314"/>
                  <a:gd name="connsiteY8" fmla="*/ 328824 h 2551323"/>
                  <a:gd name="connsiteX9" fmla="*/ 2512743 w 7645314"/>
                  <a:gd name="connsiteY9" fmla="*/ 382164 h 2551323"/>
                  <a:gd name="connsiteX10" fmla="*/ 2680383 w 7645314"/>
                  <a:gd name="connsiteY10" fmla="*/ 290724 h 2551323"/>
                  <a:gd name="connsiteX11" fmla="*/ 2797858 w 7645314"/>
                  <a:gd name="connsiteY11" fmla="*/ 412644 h 2551323"/>
                  <a:gd name="connsiteX12" fmla="*/ 3015663 w 7645314"/>
                  <a:gd name="connsiteY12" fmla="*/ 496464 h 2551323"/>
                  <a:gd name="connsiteX13" fmla="*/ 3178223 w 7645314"/>
                  <a:gd name="connsiteY13" fmla="*/ 539009 h 2551323"/>
                  <a:gd name="connsiteX14" fmla="*/ 7645314 w 7645314"/>
                  <a:gd name="connsiteY14" fmla="*/ 1091807 h 2551323"/>
                  <a:gd name="connsiteX15" fmla="*/ 7388860 w 7645314"/>
                  <a:gd name="connsiteY15" fmla="*/ 2551323 h 2551323"/>
                  <a:gd name="connsiteX16" fmla="*/ 0 w 7645314"/>
                  <a:gd name="connsiteY16" fmla="*/ 2528463 h 2551323"/>
                  <a:gd name="connsiteX17" fmla="*/ 6667 w 7645314"/>
                  <a:gd name="connsiteY17" fmla="*/ 405023 h 2551323"/>
                  <a:gd name="connsiteX0" fmla="*/ 6667 w 7634350"/>
                  <a:gd name="connsiteY0" fmla="*/ 405023 h 2551323"/>
                  <a:gd name="connsiteX1" fmla="*/ 1331643 w 7634350"/>
                  <a:gd name="connsiteY1" fmla="*/ 313583 h 2551323"/>
                  <a:gd name="connsiteX2" fmla="*/ 1499283 w 7634350"/>
                  <a:gd name="connsiteY2" fmla="*/ 245003 h 2551323"/>
                  <a:gd name="connsiteX3" fmla="*/ 1750108 w 7634350"/>
                  <a:gd name="connsiteY3" fmla="*/ 145943 h 2551323"/>
                  <a:gd name="connsiteX4" fmla="*/ 1926003 w 7634350"/>
                  <a:gd name="connsiteY4" fmla="*/ 161184 h 2551323"/>
                  <a:gd name="connsiteX5" fmla="*/ 2009823 w 7634350"/>
                  <a:gd name="connsiteY5" fmla="*/ 237384 h 2551323"/>
                  <a:gd name="connsiteX6" fmla="*/ 2131743 w 7634350"/>
                  <a:gd name="connsiteY6" fmla="*/ 260244 h 2551323"/>
                  <a:gd name="connsiteX7" fmla="*/ 2299383 w 7634350"/>
                  <a:gd name="connsiteY7" fmla="*/ 222144 h 2551323"/>
                  <a:gd name="connsiteX8" fmla="*/ 2375583 w 7634350"/>
                  <a:gd name="connsiteY8" fmla="*/ 328824 h 2551323"/>
                  <a:gd name="connsiteX9" fmla="*/ 2512743 w 7634350"/>
                  <a:gd name="connsiteY9" fmla="*/ 382164 h 2551323"/>
                  <a:gd name="connsiteX10" fmla="*/ 2680383 w 7634350"/>
                  <a:gd name="connsiteY10" fmla="*/ 290724 h 2551323"/>
                  <a:gd name="connsiteX11" fmla="*/ 2797858 w 7634350"/>
                  <a:gd name="connsiteY11" fmla="*/ 412644 h 2551323"/>
                  <a:gd name="connsiteX12" fmla="*/ 3015663 w 7634350"/>
                  <a:gd name="connsiteY12" fmla="*/ 496464 h 2551323"/>
                  <a:gd name="connsiteX13" fmla="*/ 3178223 w 7634350"/>
                  <a:gd name="connsiteY13" fmla="*/ 539009 h 2551323"/>
                  <a:gd name="connsiteX14" fmla="*/ 7634350 w 7634350"/>
                  <a:gd name="connsiteY14" fmla="*/ 910308 h 2551323"/>
                  <a:gd name="connsiteX15" fmla="*/ 7388860 w 7634350"/>
                  <a:gd name="connsiteY15" fmla="*/ 2551323 h 2551323"/>
                  <a:gd name="connsiteX16" fmla="*/ 0 w 7634350"/>
                  <a:gd name="connsiteY16" fmla="*/ 2528463 h 2551323"/>
                  <a:gd name="connsiteX17" fmla="*/ 6667 w 7634350"/>
                  <a:gd name="connsiteY17" fmla="*/ 405023 h 2551323"/>
                  <a:gd name="connsiteX0" fmla="*/ 6667 w 7634350"/>
                  <a:gd name="connsiteY0" fmla="*/ 405023 h 2551323"/>
                  <a:gd name="connsiteX1" fmla="*/ 1331643 w 7634350"/>
                  <a:gd name="connsiteY1" fmla="*/ 313583 h 2551323"/>
                  <a:gd name="connsiteX2" fmla="*/ 1499283 w 7634350"/>
                  <a:gd name="connsiteY2" fmla="*/ 245003 h 2551323"/>
                  <a:gd name="connsiteX3" fmla="*/ 1750108 w 7634350"/>
                  <a:gd name="connsiteY3" fmla="*/ 145943 h 2551323"/>
                  <a:gd name="connsiteX4" fmla="*/ 1926003 w 7634350"/>
                  <a:gd name="connsiteY4" fmla="*/ 161184 h 2551323"/>
                  <a:gd name="connsiteX5" fmla="*/ 2009823 w 7634350"/>
                  <a:gd name="connsiteY5" fmla="*/ 237384 h 2551323"/>
                  <a:gd name="connsiteX6" fmla="*/ 2131743 w 7634350"/>
                  <a:gd name="connsiteY6" fmla="*/ 260244 h 2551323"/>
                  <a:gd name="connsiteX7" fmla="*/ 2299383 w 7634350"/>
                  <a:gd name="connsiteY7" fmla="*/ 222144 h 2551323"/>
                  <a:gd name="connsiteX8" fmla="*/ 2375583 w 7634350"/>
                  <a:gd name="connsiteY8" fmla="*/ 328824 h 2551323"/>
                  <a:gd name="connsiteX9" fmla="*/ 2512743 w 7634350"/>
                  <a:gd name="connsiteY9" fmla="*/ 382164 h 2551323"/>
                  <a:gd name="connsiteX10" fmla="*/ 2680383 w 7634350"/>
                  <a:gd name="connsiteY10" fmla="*/ 290724 h 2551323"/>
                  <a:gd name="connsiteX11" fmla="*/ 2797858 w 7634350"/>
                  <a:gd name="connsiteY11" fmla="*/ 412644 h 2551323"/>
                  <a:gd name="connsiteX12" fmla="*/ 3015663 w 7634350"/>
                  <a:gd name="connsiteY12" fmla="*/ 496464 h 2551323"/>
                  <a:gd name="connsiteX13" fmla="*/ 3178223 w 7634350"/>
                  <a:gd name="connsiteY13" fmla="*/ 539009 h 2551323"/>
                  <a:gd name="connsiteX14" fmla="*/ 7634350 w 7634350"/>
                  <a:gd name="connsiteY14" fmla="*/ 910308 h 2551323"/>
                  <a:gd name="connsiteX15" fmla="*/ 7388860 w 7634350"/>
                  <a:gd name="connsiteY15" fmla="*/ 2551323 h 2551323"/>
                  <a:gd name="connsiteX16" fmla="*/ 0 w 7634350"/>
                  <a:gd name="connsiteY16" fmla="*/ 2528463 h 2551323"/>
                  <a:gd name="connsiteX17" fmla="*/ 6667 w 7634350"/>
                  <a:gd name="connsiteY17" fmla="*/ 405023 h 2551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634350" h="2551323">
                    <a:moveTo>
                      <a:pt x="6667" y="405023"/>
                    </a:moveTo>
                    <a:cubicBezTo>
                      <a:pt x="458486" y="402483"/>
                      <a:pt x="721074" y="195473"/>
                      <a:pt x="1331643" y="313583"/>
                    </a:cubicBezTo>
                    <a:cubicBezTo>
                      <a:pt x="1158288" y="59583"/>
                      <a:pt x="1434513" y="184678"/>
                      <a:pt x="1499283" y="245003"/>
                    </a:cubicBezTo>
                    <a:cubicBezTo>
                      <a:pt x="1466898" y="-193782"/>
                      <a:pt x="1750743" y="76728"/>
                      <a:pt x="1750108" y="145943"/>
                    </a:cubicBezTo>
                    <a:cubicBezTo>
                      <a:pt x="1833928" y="-127107"/>
                      <a:pt x="1975533" y="84984"/>
                      <a:pt x="1926003" y="161184"/>
                    </a:cubicBezTo>
                    <a:cubicBezTo>
                      <a:pt x="2018713" y="148484"/>
                      <a:pt x="1948863" y="237384"/>
                      <a:pt x="2009823" y="237384"/>
                    </a:cubicBezTo>
                    <a:cubicBezTo>
                      <a:pt x="2058083" y="237384"/>
                      <a:pt x="2083483" y="260244"/>
                      <a:pt x="2131743" y="260244"/>
                    </a:cubicBezTo>
                    <a:cubicBezTo>
                      <a:pt x="2187623" y="257704"/>
                      <a:pt x="2243503" y="224684"/>
                      <a:pt x="2299383" y="222144"/>
                    </a:cubicBezTo>
                    <a:cubicBezTo>
                      <a:pt x="2357803" y="222144"/>
                      <a:pt x="2317163" y="328824"/>
                      <a:pt x="2375583" y="328824"/>
                    </a:cubicBezTo>
                    <a:cubicBezTo>
                      <a:pt x="2431463" y="328824"/>
                      <a:pt x="2456863" y="382164"/>
                      <a:pt x="2512743" y="382164"/>
                    </a:cubicBezTo>
                    <a:cubicBezTo>
                      <a:pt x="2480358" y="156739"/>
                      <a:pt x="2627043" y="249449"/>
                      <a:pt x="2680383" y="290724"/>
                    </a:cubicBezTo>
                    <a:cubicBezTo>
                      <a:pt x="2841673" y="90699"/>
                      <a:pt x="2858818" y="371369"/>
                      <a:pt x="2797858" y="412644"/>
                    </a:cubicBezTo>
                    <a:cubicBezTo>
                      <a:pt x="2922953" y="387244"/>
                      <a:pt x="2944543" y="496464"/>
                      <a:pt x="3015663" y="496464"/>
                    </a:cubicBezTo>
                    <a:cubicBezTo>
                      <a:pt x="3082338" y="358669"/>
                      <a:pt x="2408442" y="470035"/>
                      <a:pt x="3178223" y="539009"/>
                    </a:cubicBezTo>
                    <a:cubicBezTo>
                      <a:pt x="3948004" y="607983"/>
                      <a:pt x="7026545" y="388080"/>
                      <a:pt x="7634350" y="910308"/>
                    </a:cubicBezTo>
                    <a:lnTo>
                      <a:pt x="7388860" y="2551323"/>
                    </a:lnTo>
                    <a:lnTo>
                      <a:pt x="0" y="2528463"/>
                    </a:lnTo>
                    <a:cubicBezTo>
                      <a:pt x="2222" y="1820650"/>
                      <a:pt x="4445" y="1112836"/>
                      <a:pt x="6667" y="405023"/>
                    </a:cubicBezTo>
                    <a:close/>
                  </a:path>
                </a:pathLst>
              </a:custGeom>
              <a:solidFill>
                <a:srgbClr val="9BE37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Rectangle 15">
                <a:extLst>
                  <a:ext uri="{FF2B5EF4-FFF2-40B4-BE49-F238E27FC236}">
                    <a16:creationId xmlns:a16="http://schemas.microsoft.com/office/drawing/2014/main" id="{038DFCF0-4E45-4437-AAB5-4665C028FDE6}"/>
                  </a:ext>
                </a:extLst>
              </p:cNvPr>
              <p:cNvSpPr/>
              <p:nvPr/>
            </p:nvSpPr>
            <p:spPr>
              <a:xfrm>
                <a:off x="4634951" y="2118646"/>
                <a:ext cx="923364" cy="2982686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469686"/>
                  <a:gd name="connsiteY0" fmla="*/ 363954 h 2884249"/>
                  <a:gd name="connsiteX1" fmla="*/ 699955 w 1469686"/>
                  <a:gd name="connsiteY1" fmla="*/ 1236522 h 2884249"/>
                  <a:gd name="connsiteX2" fmla="*/ 813008 w 1469686"/>
                  <a:gd name="connsiteY2" fmla="*/ 0 h 2884249"/>
                  <a:gd name="connsiteX3" fmla="*/ 1071777 w 1469686"/>
                  <a:gd name="connsiteY3" fmla="*/ 85658 h 2884249"/>
                  <a:gd name="connsiteX4" fmla="*/ 1469686 w 1469686"/>
                  <a:gd name="connsiteY4" fmla="*/ 2728892 h 2884249"/>
                  <a:gd name="connsiteX5" fmla="*/ 602031 w 1469686"/>
                  <a:gd name="connsiteY5" fmla="*/ 2663276 h 2884249"/>
                  <a:gd name="connsiteX6" fmla="*/ 559 w 1469686"/>
                  <a:gd name="connsiteY6" fmla="*/ 363954 h 2884249"/>
                  <a:gd name="connsiteX0" fmla="*/ 559 w 1469686"/>
                  <a:gd name="connsiteY0" fmla="*/ 363954 h 2907556"/>
                  <a:gd name="connsiteX1" fmla="*/ 699955 w 1469686"/>
                  <a:gd name="connsiteY1" fmla="*/ 1236522 h 2907556"/>
                  <a:gd name="connsiteX2" fmla="*/ 813008 w 1469686"/>
                  <a:gd name="connsiteY2" fmla="*/ 0 h 2907556"/>
                  <a:gd name="connsiteX3" fmla="*/ 1071777 w 1469686"/>
                  <a:gd name="connsiteY3" fmla="*/ 85658 h 2907556"/>
                  <a:gd name="connsiteX4" fmla="*/ 1469686 w 1469686"/>
                  <a:gd name="connsiteY4" fmla="*/ 2728892 h 2907556"/>
                  <a:gd name="connsiteX5" fmla="*/ 724978 w 1469686"/>
                  <a:gd name="connsiteY5" fmla="*/ 2757423 h 2907556"/>
                  <a:gd name="connsiteX6" fmla="*/ 559 w 1469686"/>
                  <a:gd name="connsiteY6" fmla="*/ 363954 h 2907556"/>
                  <a:gd name="connsiteX0" fmla="*/ 559 w 1469686"/>
                  <a:gd name="connsiteY0" fmla="*/ 363954 h 2942178"/>
                  <a:gd name="connsiteX1" fmla="*/ 699955 w 1469686"/>
                  <a:gd name="connsiteY1" fmla="*/ 1236522 h 2942178"/>
                  <a:gd name="connsiteX2" fmla="*/ 813008 w 1469686"/>
                  <a:gd name="connsiteY2" fmla="*/ 0 h 2942178"/>
                  <a:gd name="connsiteX3" fmla="*/ 1071777 w 1469686"/>
                  <a:gd name="connsiteY3" fmla="*/ 85658 h 2942178"/>
                  <a:gd name="connsiteX4" fmla="*/ 1469686 w 1469686"/>
                  <a:gd name="connsiteY4" fmla="*/ 2775966 h 2942178"/>
                  <a:gd name="connsiteX5" fmla="*/ 724978 w 1469686"/>
                  <a:gd name="connsiteY5" fmla="*/ 2757423 h 2942178"/>
                  <a:gd name="connsiteX6" fmla="*/ 559 w 1469686"/>
                  <a:gd name="connsiteY6" fmla="*/ 363954 h 2942178"/>
                  <a:gd name="connsiteX0" fmla="*/ 559 w 1469686"/>
                  <a:gd name="connsiteY0" fmla="*/ 363954 h 2916034"/>
                  <a:gd name="connsiteX1" fmla="*/ 699955 w 1469686"/>
                  <a:gd name="connsiteY1" fmla="*/ 1236522 h 2916034"/>
                  <a:gd name="connsiteX2" fmla="*/ 813008 w 1469686"/>
                  <a:gd name="connsiteY2" fmla="*/ 0 h 2916034"/>
                  <a:gd name="connsiteX3" fmla="*/ 1071777 w 1469686"/>
                  <a:gd name="connsiteY3" fmla="*/ 85658 h 2916034"/>
                  <a:gd name="connsiteX4" fmla="*/ 1469686 w 1469686"/>
                  <a:gd name="connsiteY4" fmla="*/ 2775966 h 2916034"/>
                  <a:gd name="connsiteX5" fmla="*/ 443955 w 1469686"/>
                  <a:gd name="connsiteY5" fmla="*/ 2631894 h 2916034"/>
                  <a:gd name="connsiteX6" fmla="*/ 559 w 1469686"/>
                  <a:gd name="connsiteY6" fmla="*/ 363954 h 2916034"/>
                  <a:gd name="connsiteX0" fmla="*/ 559 w 1223792"/>
                  <a:gd name="connsiteY0" fmla="*/ 363954 h 2828562"/>
                  <a:gd name="connsiteX1" fmla="*/ 699955 w 1223792"/>
                  <a:gd name="connsiteY1" fmla="*/ 1236522 h 2828562"/>
                  <a:gd name="connsiteX2" fmla="*/ 813008 w 1223792"/>
                  <a:gd name="connsiteY2" fmla="*/ 0 h 2828562"/>
                  <a:gd name="connsiteX3" fmla="*/ 1071777 w 1223792"/>
                  <a:gd name="connsiteY3" fmla="*/ 85658 h 2828562"/>
                  <a:gd name="connsiteX4" fmla="*/ 1223792 w 1223792"/>
                  <a:gd name="connsiteY4" fmla="*/ 2666129 h 2828562"/>
                  <a:gd name="connsiteX5" fmla="*/ 443955 w 1223792"/>
                  <a:gd name="connsiteY5" fmla="*/ 2631894 h 2828562"/>
                  <a:gd name="connsiteX6" fmla="*/ 559 w 1223792"/>
                  <a:gd name="connsiteY6" fmla="*/ 363954 h 2828562"/>
                  <a:gd name="connsiteX0" fmla="*/ 559 w 1223792"/>
                  <a:gd name="connsiteY0" fmla="*/ 363954 h 2717644"/>
                  <a:gd name="connsiteX1" fmla="*/ 699955 w 1223792"/>
                  <a:gd name="connsiteY1" fmla="*/ 1236522 h 2717644"/>
                  <a:gd name="connsiteX2" fmla="*/ 813008 w 1223792"/>
                  <a:gd name="connsiteY2" fmla="*/ 0 h 2717644"/>
                  <a:gd name="connsiteX3" fmla="*/ 1071777 w 1223792"/>
                  <a:gd name="connsiteY3" fmla="*/ 85658 h 2717644"/>
                  <a:gd name="connsiteX4" fmla="*/ 1223792 w 1223792"/>
                  <a:gd name="connsiteY4" fmla="*/ 2666129 h 2717644"/>
                  <a:gd name="connsiteX5" fmla="*/ 443955 w 1223792"/>
                  <a:gd name="connsiteY5" fmla="*/ 2631894 h 2717644"/>
                  <a:gd name="connsiteX6" fmla="*/ 559 w 1223792"/>
                  <a:gd name="connsiteY6" fmla="*/ 363954 h 2717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3792" h="2717644">
                    <a:moveTo>
                      <a:pt x="559" y="363954"/>
                    </a:moveTo>
                    <a:cubicBezTo>
                      <a:pt x="-21528" y="-56986"/>
                      <a:pt x="618233" y="1251983"/>
                      <a:pt x="699955" y="1236522"/>
                    </a:cubicBezTo>
                    <a:cubicBezTo>
                      <a:pt x="789758" y="930530"/>
                      <a:pt x="716193" y="30922"/>
                      <a:pt x="813008" y="0"/>
                    </a:cubicBezTo>
                    <a:lnTo>
                      <a:pt x="1071777" y="85658"/>
                    </a:lnTo>
                    <a:cubicBezTo>
                      <a:pt x="797898" y="1285347"/>
                      <a:pt x="1044089" y="2378798"/>
                      <a:pt x="1223792" y="2666129"/>
                    </a:cubicBezTo>
                    <a:cubicBezTo>
                      <a:pt x="697933" y="2798761"/>
                      <a:pt x="699774" y="2633608"/>
                      <a:pt x="443955" y="2631894"/>
                    </a:cubicBezTo>
                    <a:cubicBezTo>
                      <a:pt x="443579" y="1633736"/>
                      <a:pt x="614577" y="1263261"/>
                      <a:pt x="559" y="363954"/>
                    </a:cubicBezTo>
                    <a:close/>
                  </a:path>
                </a:pathLst>
              </a:custGeom>
              <a:solidFill>
                <a:srgbClr val="8A542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81D3BC4-B4F6-4E05-88BE-F6BA2B990F26}"/>
                </a:ext>
              </a:extLst>
            </p:cNvPr>
            <p:cNvSpPr/>
            <p:nvPr/>
          </p:nvSpPr>
          <p:spPr>
            <a:xfrm rot="1020392">
              <a:off x="4689592" y="4844299"/>
              <a:ext cx="1270000" cy="558431"/>
            </a:xfrm>
            <a:custGeom>
              <a:avLst/>
              <a:gdLst>
                <a:gd name="connsiteX0" fmla="*/ 0 w 1270000"/>
                <a:gd name="connsiteY0" fmla="*/ 177800 h 177800"/>
                <a:gd name="connsiteX1" fmla="*/ 1270000 w 1270000"/>
                <a:gd name="connsiteY1" fmla="*/ 0 h 177800"/>
                <a:gd name="connsiteX2" fmla="*/ 1270000 w 1270000"/>
                <a:gd name="connsiteY2" fmla="*/ 0 h 177800"/>
                <a:gd name="connsiteX0" fmla="*/ 0 w 1270000"/>
                <a:gd name="connsiteY0" fmla="*/ 177800 h 177800"/>
                <a:gd name="connsiteX1" fmla="*/ 1270000 w 1270000"/>
                <a:gd name="connsiteY1" fmla="*/ 0 h 177800"/>
                <a:gd name="connsiteX2" fmla="*/ 1270000 w 1270000"/>
                <a:gd name="connsiteY2" fmla="*/ 0 h 177800"/>
                <a:gd name="connsiteX0" fmla="*/ 0 w 1270000"/>
                <a:gd name="connsiteY0" fmla="*/ 190544 h 190544"/>
                <a:gd name="connsiteX1" fmla="*/ 1270000 w 1270000"/>
                <a:gd name="connsiteY1" fmla="*/ 12744 h 190544"/>
                <a:gd name="connsiteX2" fmla="*/ 1270000 w 1270000"/>
                <a:gd name="connsiteY2" fmla="*/ 12744 h 190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000" h="190544">
                  <a:moveTo>
                    <a:pt x="0" y="190544"/>
                  </a:moveTo>
                  <a:cubicBezTo>
                    <a:pt x="626533" y="-40173"/>
                    <a:pt x="1049867" y="-4189"/>
                    <a:pt x="1270000" y="12744"/>
                  </a:cubicBezTo>
                  <a:lnTo>
                    <a:pt x="1270000" y="12744"/>
                  </a:lnTo>
                </a:path>
              </a:pathLst>
            </a:custGeom>
            <a:solidFill>
              <a:srgbClr val="9BE37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AEB560A-8E87-4986-B138-86D8B443B835}"/>
              </a:ext>
            </a:extLst>
          </p:cNvPr>
          <p:cNvGrpSpPr/>
          <p:nvPr/>
        </p:nvGrpSpPr>
        <p:grpSpPr>
          <a:xfrm>
            <a:off x="-1328282" y="-596776"/>
            <a:ext cx="14755259" cy="8157576"/>
            <a:chOff x="1884490" y="-378162"/>
            <a:chExt cx="8492432" cy="7772109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81CC3BA-61B1-4CBE-8800-114628F31973}"/>
                </a:ext>
              </a:extLst>
            </p:cNvPr>
            <p:cNvGrpSpPr/>
            <p:nvPr/>
          </p:nvGrpSpPr>
          <p:grpSpPr>
            <a:xfrm>
              <a:off x="2122376" y="-378162"/>
              <a:ext cx="7740456" cy="6208826"/>
              <a:chOff x="2122376" y="-378162"/>
              <a:chExt cx="7740456" cy="6208826"/>
            </a:xfrm>
          </p:grpSpPr>
          <p:sp>
            <p:nvSpPr>
              <p:cNvPr id="72" name="Rectangle 15">
                <a:extLst>
                  <a:ext uri="{FF2B5EF4-FFF2-40B4-BE49-F238E27FC236}">
                    <a16:creationId xmlns:a16="http://schemas.microsoft.com/office/drawing/2014/main" id="{F43A14E6-005A-4379-9AF5-CFF1F339C912}"/>
                  </a:ext>
                </a:extLst>
              </p:cNvPr>
              <p:cNvSpPr/>
              <p:nvPr/>
            </p:nvSpPr>
            <p:spPr>
              <a:xfrm rot="633146">
                <a:off x="3032576" y="3036679"/>
                <a:ext cx="1592633" cy="2663418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92633" h="2663418">
                    <a:moveTo>
                      <a:pt x="559" y="363954"/>
                    </a:moveTo>
                    <a:cubicBezTo>
                      <a:pt x="-21528" y="-56986"/>
                      <a:pt x="618233" y="1251983"/>
                      <a:pt x="699955" y="1236522"/>
                    </a:cubicBezTo>
                    <a:cubicBezTo>
                      <a:pt x="789758" y="930530"/>
                      <a:pt x="716193" y="30922"/>
                      <a:pt x="813008" y="0"/>
                    </a:cubicBezTo>
                    <a:lnTo>
                      <a:pt x="1071777" y="85658"/>
                    </a:lnTo>
                    <a:cubicBezTo>
                      <a:pt x="797898" y="1285347"/>
                      <a:pt x="1412930" y="1986520"/>
                      <a:pt x="1592633" y="2273851"/>
                    </a:cubicBezTo>
                    <a:cubicBezTo>
                      <a:pt x="1066774" y="2657540"/>
                      <a:pt x="857850" y="2664990"/>
                      <a:pt x="602031" y="2663276"/>
                    </a:cubicBezTo>
                    <a:cubicBezTo>
                      <a:pt x="601655" y="1665118"/>
                      <a:pt x="614577" y="1263261"/>
                      <a:pt x="559" y="363954"/>
                    </a:cubicBezTo>
                    <a:close/>
                  </a:path>
                </a:pathLst>
              </a:custGeom>
              <a:solidFill>
                <a:srgbClr val="9E6F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1398109-8D41-414A-AAF5-6E91FF5294C4}"/>
                  </a:ext>
                </a:extLst>
              </p:cNvPr>
              <p:cNvSpPr/>
              <p:nvPr/>
            </p:nvSpPr>
            <p:spPr>
              <a:xfrm>
                <a:off x="6201032" y="3076447"/>
                <a:ext cx="1482750" cy="2512390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2750" h="2512390">
                    <a:moveTo>
                      <a:pt x="715" y="318052"/>
                    </a:moveTo>
                    <a:cubicBezTo>
                      <a:pt x="-21372" y="-102888"/>
                      <a:pt x="475585" y="863600"/>
                      <a:pt x="557307" y="848139"/>
                    </a:cubicBezTo>
                    <a:cubicBezTo>
                      <a:pt x="639029" y="832678"/>
                      <a:pt x="606265" y="30922"/>
                      <a:pt x="703080" y="0"/>
                    </a:cubicBezTo>
                    <a:lnTo>
                      <a:pt x="1071933" y="39756"/>
                    </a:lnTo>
                    <a:cubicBezTo>
                      <a:pt x="798054" y="1239445"/>
                      <a:pt x="1292802" y="1962058"/>
                      <a:pt x="1482750" y="2446129"/>
                    </a:cubicBezTo>
                    <a:lnTo>
                      <a:pt x="544054" y="2512390"/>
                    </a:lnTo>
                    <a:cubicBezTo>
                      <a:pt x="658906" y="1652840"/>
                      <a:pt x="614733" y="1217359"/>
                      <a:pt x="715" y="318052"/>
                    </a:cubicBezTo>
                    <a:close/>
                  </a:path>
                </a:pathLst>
              </a:custGeom>
              <a:solidFill>
                <a:srgbClr val="9E6F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Rectangle 15">
                <a:extLst>
                  <a:ext uri="{FF2B5EF4-FFF2-40B4-BE49-F238E27FC236}">
                    <a16:creationId xmlns:a16="http://schemas.microsoft.com/office/drawing/2014/main" id="{6B46E781-6F8D-4BEC-8708-A89A5E427C43}"/>
                  </a:ext>
                </a:extLst>
              </p:cNvPr>
              <p:cNvSpPr/>
              <p:nvPr/>
            </p:nvSpPr>
            <p:spPr>
              <a:xfrm rot="1358082">
                <a:off x="7617069" y="3167246"/>
                <a:ext cx="1592633" cy="2663418"/>
              </a:xfrm>
              <a:custGeom>
                <a:avLst/>
                <a:gdLst>
                  <a:gd name="connsiteX0" fmla="*/ 0 w 1270000"/>
                  <a:gd name="connsiteY0" fmla="*/ 0 h 2393121"/>
                  <a:gd name="connsiteX1" fmla="*/ 1270000 w 1270000"/>
                  <a:gd name="connsiteY1" fmla="*/ 0 h 2393121"/>
                  <a:gd name="connsiteX2" fmla="*/ 1270000 w 1270000"/>
                  <a:gd name="connsiteY2" fmla="*/ 2393121 h 2393121"/>
                  <a:gd name="connsiteX3" fmla="*/ 0 w 1270000"/>
                  <a:gd name="connsiteY3" fmla="*/ 2393121 h 2393121"/>
                  <a:gd name="connsiteX4" fmla="*/ 0 w 1270000"/>
                  <a:gd name="connsiteY4" fmla="*/ 0 h 2393121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93121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0 h 2485886"/>
                  <a:gd name="connsiteX1" fmla="*/ 1270000 w 1270000"/>
                  <a:gd name="connsiteY1" fmla="*/ 0 h 2485886"/>
                  <a:gd name="connsiteX2" fmla="*/ 1270000 w 1270000"/>
                  <a:gd name="connsiteY2" fmla="*/ 2353364 h 2485886"/>
                  <a:gd name="connsiteX3" fmla="*/ 304800 w 1270000"/>
                  <a:gd name="connsiteY3" fmla="*/ 2485886 h 2485886"/>
                  <a:gd name="connsiteX4" fmla="*/ 0 w 1270000"/>
                  <a:gd name="connsiteY4" fmla="*/ 0 h 2485886"/>
                  <a:gd name="connsiteX0" fmla="*/ 0 w 1270000"/>
                  <a:gd name="connsiteY0" fmla="*/ 225287 h 2711173"/>
                  <a:gd name="connsiteX1" fmla="*/ 753165 w 1270000"/>
                  <a:gd name="connsiteY1" fmla="*/ 0 h 2711173"/>
                  <a:gd name="connsiteX2" fmla="*/ 1270000 w 1270000"/>
                  <a:gd name="connsiteY2" fmla="*/ 2578651 h 2711173"/>
                  <a:gd name="connsiteX3" fmla="*/ 304800 w 1270000"/>
                  <a:gd name="connsiteY3" fmla="*/ 2711173 h 2711173"/>
                  <a:gd name="connsiteX4" fmla="*/ 0 w 1270000"/>
                  <a:gd name="connsiteY4" fmla="*/ 225287 h 2711173"/>
                  <a:gd name="connsiteX0" fmla="*/ 0 w 1270000"/>
                  <a:gd name="connsiteY0" fmla="*/ 225287 h 2711173"/>
                  <a:gd name="connsiteX1" fmla="*/ 490330 w 1270000"/>
                  <a:gd name="connsiteY1" fmla="*/ 132522 h 2711173"/>
                  <a:gd name="connsiteX2" fmla="*/ 753165 w 1270000"/>
                  <a:gd name="connsiteY2" fmla="*/ 0 h 2711173"/>
                  <a:gd name="connsiteX3" fmla="*/ 1270000 w 1270000"/>
                  <a:gd name="connsiteY3" fmla="*/ 2578651 h 2711173"/>
                  <a:gd name="connsiteX4" fmla="*/ 304800 w 1270000"/>
                  <a:gd name="connsiteY4" fmla="*/ 2711173 h 2711173"/>
                  <a:gd name="connsiteX5" fmla="*/ 0 w 1270000"/>
                  <a:gd name="connsiteY5" fmla="*/ 225287 h 2711173"/>
                  <a:gd name="connsiteX0" fmla="*/ 1216 w 1271216"/>
                  <a:gd name="connsiteY0" fmla="*/ 225287 h 2711173"/>
                  <a:gd name="connsiteX1" fmla="*/ 345773 w 1271216"/>
                  <a:gd name="connsiteY1" fmla="*/ 980661 h 2711173"/>
                  <a:gd name="connsiteX2" fmla="*/ 491546 w 1271216"/>
                  <a:gd name="connsiteY2" fmla="*/ 132522 h 2711173"/>
                  <a:gd name="connsiteX3" fmla="*/ 754381 w 1271216"/>
                  <a:gd name="connsiteY3" fmla="*/ 0 h 2711173"/>
                  <a:gd name="connsiteX4" fmla="*/ 1271216 w 1271216"/>
                  <a:gd name="connsiteY4" fmla="*/ 2578651 h 2711173"/>
                  <a:gd name="connsiteX5" fmla="*/ 306016 w 1271216"/>
                  <a:gd name="connsiteY5" fmla="*/ 2711173 h 2711173"/>
                  <a:gd name="connsiteX6" fmla="*/ 1216 w 1271216"/>
                  <a:gd name="connsiteY6" fmla="*/ 225287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696 w 1495983"/>
                  <a:gd name="connsiteY0" fmla="*/ 251791 h 2711173"/>
                  <a:gd name="connsiteX1" fmla="*/ 570540 w 1495983"/>
                  <a:gd name="connsiteY1" fmla="*/ 980661 h 2711173"/>
                  <a:gd name="connsiteX2" fmla="*/ 716313 w 1495983"/>
                  <a:gd name="connsiteY2" fmla="*/ 132522 h 2711173"/>
                  <a:gd name="connsiteX3" fmla="*/ 979148 w 1495983"/>
                  <a:gd name="connsiteY3" fmla="*/ 0 h 2711173"/>
                  <a:gd name="connsiteX4" fmla="*/ 1495983 w 1495983"/>
                  <a:gd name="connsiteY4" fmla="*/ 2578651 h 2711173"/>
                  <a:gd name="connsiteX5" fmla="*/ 530783 w 1495983"/>
                  <a:gd name="connsiteY5" fmla="*/ 2711173 h 2711173"/>
                  <a:gd name="connsiteX6" fmla="*/ 696 w 1495983"/>
                  <a:gd name="connsiteY6" fmla="*/ 251791 h 2711173"/>
                  <a:gd name="connsiteX0" fmla="*/ 715 w 1482750"/>
                  <a:gd name="connsiteY0" fmla="*/ 450574 h 2711173"/>
                  <a:gd name="connsiteX1" fmla="*/ 557307 w 1482750"/>
                  <a:gd name="connsiteY1" fmla="*/ 980661 h 2711173"/>
                  <a:gd name="connsiteX2" fmla="*/ 703080 w 1482750"/>
                  <a:gd name="connsiteY2" fmla="*/ 132522 h 2711173"/>
                  <a:gd name="connsiteX3" fmla="*/ 965915 w 1482750"/>
                  <a:gd name="connsiteY3" fmla="*/ 0 h 2711173"/>
                  <a:gd name="connsiteX4" fmla="*/ 1482750 w 1482750"/>
                  <a:gd name="connsiteY4" fmla="*/ 2578651 h 2711173"/>
                  <a:gd name="connsiteX5" fmla="*/ 517550 w 1482750"/>
                  <a:gd name="connsiteY5" fmla="*/ 2711173 h 2711173"/>
                  <a:gd name="connsiteX6" fmla="*/ 715 w 1482750"/>
                  <a:gd name="connsiteY6" fmla="*/ 450574 h 2711173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438037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450574 h 2644912"/>
                  <a:gd name="connsiteX1" fmla="*/ 557307 w 1482750"/>
                  <a:gd name="connsiteY1" fmla="*/ 980661 h 2644912"/>
                  <a:gd name="connsiteX2" fmla="*/ 703080 w 1482750"/>
                  <a:gd name="connsiteY2" fmla="*/ 132522 h 2644912"/>
                  <a:gd name="connsiteX3" fmla="*/ 965915 w 1482750"/>
                  <a:gd name="connsiteY3" fmla="*/ 0 h 2644912"/>
                  <a:gd name="connsiteX4" fmla="*/ 1482750 w 1482750"/>
                  <a:gd name="connsiteY4" fmla="*/ 2578651 h 2644912"/>
                  <a:gd name="connsiteX5" fmla="*/ 544054 w 1482750"/>
                  <a:gd name="connsiteY5" fmla="*/ 2644912 h 2644912"/>
                  <a:gd name="connsiteX6" fmla="*/ 715 w 1482750"/>
                  <a:gd name="connsiteY6" fmla="*/ 450574 h 2644912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512390"/>
                  <a:gd name="connsiteX1" fmla="*/ 557307 w 1482750"/>
                  <a:gd name="connsiteY1" fmla="*/ 848139 h 2512390"/>
                  <a:gd name="connsiteX2" fmla="*/ 703080 w 1482750"/>
                  <a:gd name="connsiteY2" fmla="*/ 0 h 2512390"/>
                  <a:gd name="connsiteX3" fmla="*/ 1071933 w 1482750"/>
                  <a:gd name="connsiteY3" fmla="*/ 39756 h 2512390"/>
                  <a:gd name="connsiteX4" fmla="*/ 1482750 w 1482750"/>
                  <a:gd name="connsiteY4" fmla="*/ 2446129 h 2512390"/>
                  <a:gd name="connsiteX5" fmla="*/ 544054 w 1482750"/>
                  <a:gd name="connsiteY5" fmla="*/ 2512390 h 2512390"/>
                  <a:gd name="connsiteX6" fmla="*/ 715 w 1482750"/>
                  <a:gd name="connsiteY6" fmla="*/ 318052 h 2512390"/>
                  <a:gd name="connsiteX0" fmla="*/ 715 w 1482750"/>
                  <a:gd name="connsiteY0" fmla="*/ 318052 h 2617374"/>
                  <a:gd name="connsiteX1" fmla="*/ 557307 w 1482750"/>
                  <a:gd name="connsiteY1" fmla="*/ 848139 h 2617374"/>
                  <a:gd name="connsiteX2" fmla="*/ 703080 w 1482750"/>
                  <a:gd name="connsiteY2" fmla="*/ 0 h 2617374"/>
                  <a:gd name="connsiteX3" fmla="*/ 1071933 w 1482750"/>
                  <a:gd name="connsiteY3" fmla="*/ 39756 h 2617374"/>
                  <a:gd name="connsiteX4" fmla="*/ 1482750 w 1482750"/>
                  <a:gd name="connsiteY4" fmla="*/ 2446129 h 2617374"/>
                  <a:gd name="connsiteX5" fmla="*/ 602187 w 1482750"/>
                  <a:gd name="connsiteY5" fmla="*/ 2617374 h 2617374"/>
                  <a:gd name="connsiteX6" fmla="*/ 715 w 1482750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374"/>
                  <a:gd name="connsiteX1" fmla="*/ 557307 w 1592789"/>
                  <a:gd name="connsiteY1" fmla="*/ 848139 h 2617374"/>
                  <a:gd name="connsiteX2" fmla="*/ 703080 w 1592789"/>
                  <a:gd name="connsiteY2" fmla="*/ 0 h 2617374"/>
                  <a:gd name="connsiteX3" fmla="*/ 1071933 w 1592789"/>
                  <a:gd name="connsiteY3" fmla="*/ 39756 h 2617374"/>
                  <a:gd name="connsiteX4" fmla="*/ 1592789 w 1592789"/>
                  <a:gd name="connsiteY4" fmla="*/ 2227949 h 2617374"/>
                  <a:gd name="connsiteX5" fmla="*/ 602187 w 1592789"/>
                  <a:gd name="connsiteY5" fmla="*/ 2617374 h 2617374"/>
                  <a:gd name="connsiteX6" fmla="*/ 715 w 1592789"/>
                  <a:gd name="connsiteY6" fmla="*/ 318052 h 2617374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715 w 1592789"/>
                  <a:gd name="connsiteY0" fmla="*/ 318052 h 2617516"/>
                  <a:gd name="connsiteX1" fmla="*/ 557307 w 1592789"/>
                  <a:gd name="connsiteY1" fmla="*/ 848139 h 2617516"/>
                  <a:gd name="connsiteX2" fmla="*/ 703080 w 1592789"/>
                  <a:gd name="connsiteY2" fmla="*/ 0 h 2617516"/>
                  <a:gd name="connsiteX3" fmla="*/ 1071933 w 1592789"/>
                  <a:gd name="connsiteY3" fmla="*/ 39756 h 2617516"/>
                  <a:gd name="connsiteX4" fmla="*/ 1592789 w 1592789"/>
                  <a:gd name="connsiteY4" fmla="*/ 2227949 h 2617516"/>
                  <a:gd name="connsiteX5" fmla="*/ 602187 w 1592789"/>
                  <a:gd name="connsiteY5" fmla="*/ 2617374 h 2617516"/>
                  <a:gd name="connsiteX6" fmla="*/ 715 w 1592789"/>
                  <a:gd name="connsiteY6" fmla="*/ 318052 h 2617516"/>
                  <a:gd name="connsiteX0" fmla="*/ 559 w 1592633"/>
                  <a:gd name="connsiteY0" fmla="*/ 318052 h 2617516"/>
                  <a:gd name="connsiteX1" fmla="*/ 699955 w 1592633"/>
                  <a:gd name="connsiteY1" fmla="*/ 1190620 h 2617516"/>
                  <a:gd name="connsiteX2" fmla="*/ 702924 w 1592633"/>
                  <a:gd name="connsiteY2" fmla="*/ 0 h 2617516"/>
                  <a:gd name="connsiteX3" fmla="*/ 1071777 w 1592633"/>
                  <a:gd name="connsiteY3" fmla="*/ 39756 h 2617516"/>
                  <a:gd name="connsiteX4" fmla="*/ 1592633 w 1592633"/>
                  <a:gd name="connsiteY4" fmla="*/ 2227949 h 2617516"/>
                  <a:gd name="connsiteX5" fmla="*/ 602031 w 1592633"/>
                  <a:gd name="connsiteY5" fmla="*/ 2617374 h 2617516"/>
                  <a:gd name="connsiteX6" fmla="*/ 559 w 1592633"/>
                  <a:gd name="connsiteY6" fmla="*/ 318052 h 2617516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  <a:gd name="connsiteX0" fmla="*/ 559 w 1592633"/>
                  <a:gd name="connsiteY0" fmla="*/ 363954 h 2663418"/>
                  <a:gd name="connsiteX1" fmla="*/ 699955 w 1592633"/>
                  <a:gd name="connsiteY1" fmla="*/ 1236522 h 2663418"/>
                  <a:gd name="connsiteX2" fmla="*/ 813008 w 1592633"/>
                  <a:gd name="connsiteY2" fmla="*/ 0 h 2663418"/>
                  <a:gd name="connsiteX3" fmla="*/ 1071777 w 1592633"/>
                  <a:gd name="connsiteY3" fmla="*/ 85658 h 2663418"/>
                  <a:gd name="connsiteX4" fmla="*/ 1592633 w 1592633"/>
                  <a:gd name="connsiteY4" fmla="*/ 2273851 h 2663418"/>
                  <a:gd name="connsiteX5" fmla="*/ 602031 w 1592633"/>
                  <a:gd name="connsiteY5" fmla="*/ 2663276 h 2663418"/>
                  <a:gd name="connsiteX6" fmla="*/ 559 w 1592633"/>
                  <a:gd name="connsiteY6" fmla="*/ 363954 h 2663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92633" h="2663418">
                    <a:moveTo>
                      <a:pt x="559" y="363954"/>
                    </a:moveTo>
                    <a:cubicBezTo>
                      <a:pt x="-21528" y="-56986"/>
                      <a:pt x="618233" y="1251983"/>
                      <a:pt x="699955" y="1236522"/>
                    </a:cubicBezTo>
                    <a:cubicBezTo>
                      <a:pt x="789758" y="930530"/>
                      <a:pt x="716193" y="30922"/>
                      <a:pt x="813008" y="0"/>
                    </a:cubicBezTo>
                    <a:lnTo>
                      <a:pt x="1071777" y="85658"/>
                    </a:lnTo>
                    <a:cubicBezTo>
                      <a:pt x="797898" y="1285347"/>
                      <a:pt x="1412930" y="1986520"/>
                      <a:pt x="1592633" y="2273851"/>
                    </a:cubicBezTo>
                    <a:cubicBezTo>
                      <a:pt x="1066774" y="2657540"/>
                      <a:pt x="857850" y="2664990"/>
                      <a:pt x="602031" y="2663276"/>
                    </a:cubicBezTo>
                    <a:cubicBezTo>
                      <a:pt x="601655" y="1665118"/>
                      <a:pt x="614577" y="1263261"/>
                      <a:pt x="559" y="363954"/>
                    </a:cubicBezTo>
                    <a:close/>
                  </a:path>
                </a:pathLst>
              </a:custGeom>
              <a:solidFill>
                <a:srgbClr val="9E6F3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03336CD-7693-4725-B06D-F23D643A0B73}"/>
                  </a:ext>
                </a:extLst>
              </p:cNvPr>
              <p:cNvSpPr/>
              <p:nvPr/>
            </p:nvSpPr>
            <p:spPr>
              <a:xfrm>
                <a:off x="2122376" y="-378162"/>
                <a:ext cx="7740456" cy="4104125"/>
              </a:xfrm>
              <a:custGeom>
                <a:avLst/>
                <a:gdLst>
                  <a:gd name="connsiteX0" fmla="*/ 0 w 3315421"/>
                  <a:gd name="connsiteY0" fmla="*/ 0 h 1251608"/>
                  <a:gd name="connsiteX1" fmla="*/ 3315421 w 3315421"/>
                  <a:gd name="connsiteY1" fmla="*/ 0 h 1251608"/>
                  <a:gd name="connsiteX2" fmla="*/ 3315421 w 3315421"/>
                  <a:gd name="connsiteY2" fmla="*/ 1251608 h 1251608"/>
                  <a:gd name="connsiteX3" fmla="*/ 0 w 3315421"/>
                  <a:gd name="connsiteY3" fmla="*/ 1251608 h 1251608"/>
                  <a:gd name="connsiteX4" fmla="*/ 0 w 3315421"/>
                  <a:gd name="connsiteY4" fmla="*/ 0 h 1251608"/>
                  <a:gd name="connsiteX0" fmla="*/ 1079500 w 4394921"/>
                  <a:gd name="connsiteY0" fmla="*/ 0 h 1251608"/>
                  <a:gd name="connsiteX1" fmla="*/ 4394921 w 4394921"/>
                  <a:gd name="connsiteY1" fmla="*/ 0 h 1251608"/>
                  <a:gd name="connsiteX2" fmla="*/ 4394921 w 4394921"/>
                  <a:gd name="connsiteY2" fmla="*/ 1251608 h 1251608"/>
                  <a:gd name="connsiteX3" fmla="*/ 0 w 4394921"/>
                  <a:gd name="connsiteY3" fmla="*/ 692808 h 1251608"/>
                  <a:gd name="connsiteX4" fmla="*/ 1079500 w 4394921"/>
                  <a:gd name="connsiteY4" fmla="*/ 0 h 1251608"/>
                  <a:gd name="connsiteX0" fmla="*/ 1079500 w 4394921"/>
                  <a:gd name="connsiteY0" fmla="*/ 0 h 1251608"/>
                  <a:gd name="connsiteX1" fmla="*/ 4394921 w 4394921"/>
                  <a:gd name="connsiteY1" fmla="*/ 0 h 1251608"/>
                  <a:gd name="connsiteX2" fmla="*/ 4394921 w 4394921"/>
                  <a:gd name="connsiteY2" fmla="*/ 1251608 h 1251608"/>
                  <a:gd name="connsiteX3" fmla="*/ 13421 w 4394921"/>
                  <a:gd name="connsiteY3" fmla="*/ 1193800 h 1251608"/>
                  <a:gd name="connsiteX4" fmla="*/ 0 w 4394921"/>
                  <a:gd name="connsiteY4" fmla="*/ 692808 h 1251608"/>
                  <a:gd name="connsiteX5" fmla="*/ 1079500 w 4394921"/>
                  <a:gd name="connsiteY5" fmla="*/ 0 h 1251608"/>
                  <a:gd name="connsiteX0" fmla="*/ 1167975 w 4483396"/>
                  <a:gd name="connsiteY0" fmla="*/ 0 h 1562652"/>
                  <a:gd name="connsiteX1" fmla="*/ 4483396 w 4483396"/>
                  <a:gd name="connsiteY1" fmla="*/ 0 h 1562652"/>
                  <a:gd name="connsiteX2" fmla="*/ 4483396 w 4483396"/>
                  <a:gd name="connsiteY2" fmla="*/ 1251608 h 1562652"/>
                  <a:gd name="connsiteX3" fmla="*/ 406696 w 4483396"/>
                  <a:gd name="connsiteY3" fmla="*/ 1562100 h 1562652"/>
                  <a:gd name="connsiteX4" fmla="*/ 101896 w 4483396"/>
                  <a:gd name="connsiteY4" fmla="*/ 1193800 h 1562652"/>
                  <a:gd name="connsiteX5" fmla="*/ 88475 w 4483396"/>
                  <a:gd name="connsiteY5" fmla="*/ 692808 h 1562652"/>
                  <a:gd name="connsiteX6" fmla="*/ 1167975 w 4483396"/>
                  <a:gd name="connsiteY6" fmla="*/ 0 h 1562652"/>
                  <a:gd name="connsiteX0" fmla="*/ 1079500 w 4394921"/>
                  <a:gd name="connsiteY0" fmla="*/ 0 h 1798543"/>
                  <a:gd name="connsiteX1" fmla="*/ 4394921 w 4394921"/>
                  <a:gd name="connsiteY1" fmla="*/ 0 h 1798543"/>
                  <a:gd name="connsiteX2" fmla="*/ 4394921 w 4394921"/>
                  <a:gd name="connsiteY2" fmla="*/ 1251608 h 1798543"/>
                  <a:gd name="connsiteX3" fmla="*/ 699221 w 4394921"/>
                  <a:gd name="connsiteY3" fmla="*/ 1790700 h 1798543"/>
                  <a:gd name="connsiteX4" fmla="*/ 318221 w 4394921"/>
                  <a:gd name="connsiteY4" fmla="*/ 1562100 h 1798543"/>
                  <a:gd name="connsiteX5" fmla="*/ 13421 w 4394921"/>
                  <a:gd name="connsiteY5" fmla="*/ 1193800 h 1798543"/>
                  <a:gd name="connsiteX6" fmla="*/ 0 w 4394921"/>
                  <a:gd name="connsiteY6" fmla="*/ 692808 h 1798543"/>
                  <a:gd name="connsiteX7" fmla="*/ 1079500 w 4394921"/>
                  <a:gd name="connsiteY7" fmla="*/ 0 h 1798543"/>
                  <a:gd name="connsiteX0" fmla="*/ 1079500 w 4394921"/>
                  <a:gd name="connsiteY0" fmla="*/ 0 h 1794587"/>
                  <a:gd name="connsiteX1" fmla="*/ 4394921 w 4394921"/>
                  <a:gd name="connsiteY1" fmla="*/ 0 h 1794587"/>
                  <a:gd name="connsiteX2" fmla="*/ 4394921 w 4394921"/>
                  <a:gd name="connsiteY2" fmla="*/ 1251608 h 1794587"/>
                  <a:gd name="connsiteX3" fmla="*/ 1080221 w 4394921"/>
                  <a:gd name="connsiteY3" fmla="*/ 1562100 h 1794587"/>
                  <a:gd name="connsiteX4" fmla="*/ 699221 w 4394921"/>
                  <a:gd name="connsiteY4" fmla="*/ 1790700 h 1794587"/>
                  <a:gd name="connsiteX5" fmla="*/ 318221 w 4394921"/>
                  <a:gd name="connsiteY5" fmla="*/ 1562100 h 1794587"/>
                  <a:gd name="connsiteX6" fmla="*/ 13421 w 4394921"/>
                  <a:gd name="connsiteY6" fmla="*/ 1193800 h 1794587"/>
                  <a:gd name="connsiteX7" fmla="*/ 0 w 4394921"/>
                  <a:gd name="connsiteY7" fmla="*/ 692808 h 1794587"/>
                  <a:gd name="connsiteX8" fmla="*/ 1079500 w 4394921"/>
                  <a:gd name="connsiteY8" fmla="*/ 0 h 1794587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270721 w 4394921"/>
                  <a:gd name="connsiteY3" fmla="*/ 1358900 h 1793873"/>
                  <a:gd name="connsiteX4" fmla="*/ 1080221 w 4394921"/>
                  <a:gd name="connsiteY4" fmla="*/ 1562100 h 1793873"/>
                  <a:gd name="connsiteX5" fmla="*/ 699221 w 4394921"/>
                  <a:gd name="connsiteY5" fmla="*/ 1790700 h 1793873"/>
                  <a:gd name="connsiteX6" fmla="*/ 318221 w 4394921"/>
                  <a:gd name="connsiteY6" fmla="*/ 1562100 h 1793873"/>
                  <a:gd name="connsiteX7" fmla="*/ 13421 w 4394921"/>
                  <a:gd name="connsiteY7" fmla="*/ 1193800 h 1793873"/>
                  <a:gd name="connsiteX8" fmla="*/ 0 w 4394921"/>
                  <a:gd name="connsiteY8" fmla="*/ 692808 h 1793873"/>
                  <a:gd name="connsiteX9" fmla="*/ 1079500 w 4394921"/>
                  <a:gd name="connsiteY9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486621 w 4394921"/>
                  <a:gd name="connsiteY3" fmla="*/ 1193800 h 1793873"/>
                  <a:gd name="connsiteX4" fmla="*/ 1270721 w 4394921"/>
                  <a:gd name="connsiteY4" fmla="*/ 1358900 h 1793873"/>
                  <a:gd name="connsiteX5" fmla="*/ 1080221 w 4394921"/>
                  <a:gd name="connsiteY5" fmla="*/ 1562100 h 1793873"/>
                  <a:gd name="connsiteX6" fmla="*/ 699221 w 4394921"/>
                  <a:gd name="connsiteY6" fmla="*/ 1790700 h 1793873"/>
                  <a:gd name="connsiteX7" fmla="*/ 318221 w 4394921"/>
                  <a:gd name="connsiteY7" fmla="*/ 1562100 h 1793873"/>
                  <a:gd name="connsiteX8" fmla="*/ 13421 w 4394921"/>
                  <a:gd name="connsiteY8" fmla="*/ 1193800 h 1793873"/>
                  <a:gd name="connsiteX9" fmla="*/ 0 w 4394921"/>
                  <a:gd name="connsiteY9" fmla="*/ 692808 h 1793873"/>
                  <a:gd name="connsiteX10" fmla="*/ 1079500 w 4394921"/>
                  <a:gd name="connsiteY10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715221 w 4394921"/>
                  <a:gd name="connsiteY3" fmla="*/ 1168400 h 1793873"/>
                  <a:gd name="connsiteX4" fmla="*/ 1486621 w 4394921"/>
                  <a:gd name="connsiteY4" fmla="*/ 1193800 h 1793873"/>
                  <a:gd name="connsiteX5" fmla="*/ 1270721 w 4394921"/>
                  <a:gd name="connsiteY5" fmla="*/ 1358900 h 1793873"/>
                  <a:gd name="connsiteX6" fmla="*/ 1080221 w 4394921"/>
                  <a:gd name="connsiteY6" fmla="*/ 1562100 h 1793873"/>
                  <a:gd name="connsiteX7" fmla="*/ 699221 w 4394921"/>
                  <a:gd name="connsiteY7" fmla="*/ 1790700 h 1793873"/>
                  <a:gd name="connsiteX8" fmla="*/ 318221 w 4394921"/>
                  <a:gd name="connsiteY8" fmla="*/ 1562100 h 1793873"/>
                  <a:gd name="connsiteX9" fmla="*/ 13421 w 4394921"/>
                  <a:gd name="connsiteY9" fmla="*/ 1193800 h 1793873"/>
                  <a:gd name="connsiteX10" fmla="*/ 0 w 4394921"/>
                  <a:gd name="connsiteY10" fmla="*/ 692808 h 1793873"/>
                  <a:gd name="connsiteX11" fmla="*/ 1079500 w 4394921"/>
                  <a:gd name="connsiteY11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1931121 w 4394921"/>
                  <a:gd name="connsiteY3" fmla="*/ 1244600 h 1793873"/>
                  <a:gd name="connsiteX4" fmla="*/ 1715221 w 4394921"/>
                  <a:gd name="connsiteY4" fmla="*/ 1168400 h 1793873"/>
                  <a:gd name="connsiteX5" fmla="*/ 1486621 w 4394921"/>
                  <a:gd name="connsiteY5" fmla="*/ 1193800 h 1793873"/>
                  <a:gd name="connsiteX6" fmla="*/ 1270721 w 4394921"/>
                  <a:gd name="connsiteY6" fmla="*/ 1358900 h 1793873"/>
                  <a:gd name="connsiteX7" fmla="*/ 1080221 w 4394921"/>
                  <a:gd name="connsiteY7" fmla="*/ 1562100 h 1793873"/>
                  <a:gd name="connsiteX8" fmla="*/ 699221 w 4394921"/>
                  <a:gd name="connsiteY8" fmla="*/ 1790700 h 1793873"/>
                  <a:gd name="connsiteX9" fmla="*/ 318221 w 4394921"/>
                  <a:gd name="connsiteY9" fmla="*/ 1562100 h 1793873"/>
                  <a:gd name="connsiteX10" fmla="*/ 13421 w 4394921"/>
                  <a:gd name="connsiteY10" fmla="*/ 1193800 h 1793873"/>
                  <a:gd name="connsiteX11" fmla="*/ 0 w 4394921"/>
                  <a:gd name="connsiteY11" fmla="*/ 692808 h 1793873"/>
                  <a:gd name="connsiteX12" fmla="*/ 1079500 w 4394921"/>
                  <a:gd name="connsiteY12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2032721 w 4394921"/>
                  <a:gd name="connsiteY3" fmla="*/ 1676400 h 1793873"/>
                  <a:gd name="connsiteX4" fmla="*/ 1931121 w 4394921"/>
                  <a:gd name="connsiteY4" fmla="*/ 1244600 h 1793873"/>
                  <a:gd name="connsiteX5" fmla="*/ 1715221 w 4394921"/>
                  <a:gd name="connsiteY5" fmla="*/ 1168400 h 1793873"/>
                  <a:gd name="connsiteX6" fmla="*/ 1486621 w 4394921"/>
                  <a:gd name="connsiteY6" fmla="*/ 1193800 h 1793873"/>
                  <a:gd name="connsiteX7" fmla="*/ 1270721 w 4394921"/>
                  <a:gd name="connsiteY7" fmla="*/ 1358900 h 1793873"/>
                  <a:gd name="connsiteX8" fmla="*/ 1080221 w 4394921"/>
                  <a:gd name="connsiteY8" fmla="*/ 1562100 h 1793873"/>
                  <a:gd name="connsiteX9" fmla="*/ 699221 w 4394921"/>
                  <a:gd name="connsiteY9" fmla="*/ 1790700 h 1793873"/>
                  <a:gd name="connsiteX10" fmla="*/ 318221 w 4394921"/>
                  <a:gd name="connsiteY10" fmla="*/ 1562100 h 1793873"/>
                  <a:gd name="connsiteX11" fmla="*/ 13421 w 4394921"/>
                  <a:gd name="connsiteY11" fmla="*/ 1193800 h 1793873"/>
                  <a:gd name="connsiteX12" fmla="*/ 0 w 4394921"/>
                  <a:gd name="connsiteY12" fmla="*/ 692808 h 1793873"/>
                  <a:gd name="connsiteX13" fmla="*/ 1079500 w 4394921"/>
                  <a:gd name="connsiteY13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2566121 w 4394921"/>
                  <a:gd name="connsiteY3" fmla="*/ 1612900 h 1793873"/>
                  <a:gd name="connsiteX4" fmla="*/ 2032721 w 4394921"/>
                  <a:gd name="connsiteY4" fmla="*/ 1676400 h 1793873"/>
                  <a:gd name="connsiteX5" fmla="*/ 1931121 w 4394921"/>
                  <a:gd name="connsiteY5" fmla="*/ 1244600 h 1793873"/>
                  <a:gd name="connsiteX6" fmla="*/ 1715221 w 4394921"/>
                  <a:gd name="connsiteY6" fmla="*/ 1168400 h 1793873"/>
                  <a:gd name="connsiteX7" fmla="*/ 1486621 w 4394921"/>
                  <a:gd name="connsiteY7" fmla="*/ 1193800 h 1793873"/>
                  <a:gd name="connsiteX8" fmla="*/ 1270721 w 4394921"/>
                  <a:gd name="connsiteY8" fmla="*/ 1358900 h 1793873"/>
                  <a:gd name="connsiteX9" fmla="*/ 1080221 w 4394921"/>
                  <a:gd name="connsiteY9" fmla="*/ 1562100 h 1793873"/>
                  <a:gd name="connsiteX10" fmla="*/ 699221 w 4394921"/>
                  <a:gd name="connsiteY10" fmla="*/ 1790700 h 1793873"/>
                  <a:gd name="connsiteX11" fmla="*/ 318221 w 4394921"/>
                  <a:gd name="connsiteY11" fmla="*/ 1562100 h 1793873"/>
                  <a:gd name="connsiteX12" fmla="*/ 13421 w 4394921"/>
                  <a:gd name="connsiteY12" fmla="*/ 1193800 h 1793873"/>
                  <a:gd name="connsiteX13" fmla="*/ 0 w 4394921"/>
                  <a:gd name="connsiteY13" fmla="*/ 692808 h 1793873"/>
                  <a:gd name="connsiteX14" fmla="*/ 1079500 w 4394921"/>
                  <a:gd name="connsiteY14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2769321 w 4394921"/>
                  <a:gd name="connsiteY3" fmla="*/ 1460500 h 1793873"/>
                  <a:gd name="connsiteX4" fmla="*/ 2566121 w 4394921"/>
                  <a:gd name="connsiteY4" fmla="*/ 1612900 h 1793873"/>
                  <a:gd name="connsiteX5" fmla="*/ 2032721 w 4394921"/>
                  <a:gd name="connsiteY5" fmla="*/ 1676400 h 1793873"/>
                  <a:gd name="connsiteX6" fmla="*/ 1931121 w 4394921"/>
                  <a:gd name="connsiteY6" fmla="*/ 1244600 h 1793873"/>
                  <a:gd name="connsiteX7" fmla="*/ 1715221 w 4394921"/>
                  <a:gd name="connsiteY7" fmla="*/ 1168400 h 1793873"/>
                  <a:gd name="connsiteX8" fmla="*/ 1486621 w 4394921"/>
                  <a:gd name="connsiteY8" fmla="*/ 1193800 h 1793873"/>
                  <a:gd name="connsiteX9" fmla="*/ 1270721 w 4394921"/>
                  <a:gd name="connsiteY9" fmla="*/ 1358900 h 1793873"/>
                  <a:gd name="connsiteX10" fmla="*/ 1080221 w 4394921"/>
                  <a:gd name="connsiteY10" fmla="*/ 1562100 h 1793873"/>
                  <a:gd name="connsiteX11" fmla="*/ 699221 w 4394921"/>
                  <a:gd name="connsiteY11" fmla="*/ 1790700 h 1793873"/>
                  <a:gd name="connsiteX12" fmla="*/ 318221 w 4394921"/>
                  <a:gd name="connsiteY12" fmla="*/ 1562100 h 1793873"/>
                  <a:gd name="connsiteX13" fmla="*/ 13421 w 4394921"/>
                  <a:gd name="connsiteY13" fmla="*/ 1193800 h 1793873"/>
                  <a:gd name="connsiteX14" fmla="*/ 0 w 4394921"/>
                  <a:gd name="connsiteY14" fmla="*/ 692808 h 1793873"/>
                  <a:gd name="connsiteX15" fmla="*/ 1079500 w 4394921"/>
                  <a:gd name="connsiteY15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112221 w 4394921"/>
                  <a:gd name="connsiteY3" fmla="*/ 1155700 h 1793873"/>
                  <a:gd name="connsiteX4" fmla="*/ 2769321 w 4394921"/>
                  <a:gd name="connsiteY4" fmla="*/ 1460500 h 1793873"/>
                  <a:gd name="connsiteX5" fmla="*/ 2566121 w 4394921"/>
                  <a:gd name="connsiteY5" fmla="*/ 1612900 h 1793873"/>
                  <a:gd name="connsiteX6" fmla="*/ 2032721 w 4394921"/>
                  <a:gd name="connsiteY6" fmla="*/ 1676400 h 1793873"/>
                  <a:gd name="connsiteX7" fmla="*/ 1931121 w 4394921"/>
                  <a:gd name="connsiteY7" fmla="*/ 1244600 h 1793873"/>
                  <a:gd name="connsiteX8" fmla="*/ 1715221 w 4394921"/>
                  <a:gd name="connsiteY8" fmla="*/ 1168400 h 1793873"/>
                  <a:gd name="connsiteX9" fmla="*/ 1486621 w 4394921"/>
                  <a:gd name="connsiteY9" fmla="*/ 1193800 h 1793873"/>
                  <a:gd name="connsiteX10" fmla="*/ 1270721 w 4394921"/>
                  <a:gd name="connsiteY10" fmla="*/ 1358900 h 1793873"/>
                  <a:gd name="connsiteX11" fmla="*/ 1080221 w 4394921"/>
                  <a:gd name="connsiteY11" fmla="*/ 1562100 h 1793873"/>
                  <a:gd name="connsiteX12" fmla="*/ 699221 w 4394921"/>
                  <a:gd name="connsiteY12" fmla="*/ 1790700 h 1793873"/>
                  <a:gd name="connsiteX13" fmla="*/ 318221 w 4394921"/>
                  <a:gd name="connsiteY13" fmla="*/ 1562100 h 1793873"/>
                  <a:gd name="connsiteX14" fmla="*/ 13421 w 4394921"/>
                  <a:gd name="connsiteY14" fmla="*/ 1193800 h 1793873"/>
                  <a:gd name="connsiteX15" fmla="*/ 0 w 4394921"/>
                  <a:gd name="connsiteY15" fmla="*/ 692808 h 1793873"/>
                  <a:gd name="connsiteX16" fmla="*/ 1079500 w 4394921"/>
                  <a:gd name="connsiteY16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277321 w 4394921"/>
                  <a:gd name="connsiteY3" fmla="*/ 1130300 h 1793873"/>
                  <a:gd name="connsiteX4" fmla="*/ 3112221 w 4394921"/>
                  <a:gd name="connsiteY4" fmla="*/ 1155700 h 1793873"/>
                  <a:gd name="connsiteX5" fmla="*/ 2769321 w 4394921"/>
                  <a:gd name="connsiteY5" fmla="*/ 1460500 h 1793873"/>
                  <a:gd name="connsiteX6" fmla="*/ 2566121 w 4394921"/>
                  <a:gd name="connsiteY6" fmla="*/ 1612900 h 1793873"/>
                  <a:gd name="connsiteX7" fmla="*/ 2032721 w 4394921"/>
                  <a:gd name="connsiteY7" fmla="*/ 1676400 h 1793873"/>
                  <a:gd name="connsiteX8" fmla="*/ 1931121 w 4394921"/>
                  <a:gd name="connsiteY8" fmla="*/ 1244600 h 1793873"/>
                  <a:gd name="connsiteX9" fmla="*/ 1715221 w 4394921"/>
                  <a:gd name="connsiteY9" fmla="*/ 1168400 h 1793873"/>
                  <a:gd name="connsiteX10" fmla="*/ 1486621 w 4394921"/>
                  <a:gd name="connsiteY10" fmla="*/ 1193800 h 1793873"/>
                  <a:gd name="connsiteX11" fmla="*/ 1270721 w 4394921"/>
                  <a:gd name="connsiteY11" fmla="*/ 1358900 h 1793873"/>
                  <a:gd name="connsiteX12" fmla="*/ 1080221 w 4394921"/>
                  <a:gd name="connsiteY12" fmla="*/ 1562100 h 1793873"/>
                  <a:gd name="connsiteX13" fmla="*/ 699221 w 4394921"/>
                  <a:gd name="connsiteY13" fmla="*/ 1790700 h 1793873"/>
                  <a:gd name="connsiteX14" fmla="*/ 318221 w 4394921"/>
                  <a:gd name="connsiteY14" fmla="*/ 1562100 h 1793873"/>
                  <a:gd name="connsiteX15" fmla="*/ 13421 w 4394921"/>
                  <a:gd name="connsiteY15" fmla="*/ 1193800 h 1793873"/>
                  <a:gd name="connsiteX16" fmla="*/ 0 w 4394921"/>
                  <a:gd name="connsiteY16" fmla="*/ 692808 h 1793873"/>
                  <a:gd name="connsiteX17" fmla="*/ 1079500 w 4394921"/>
                  <a:gd name="connsiteY17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455121 w 4394921"/>
                  <a:gd name="connsiteY3" fmla="*/ 1320800 h 1793873"/>
                  <a:gd name="connsiteX4" fmla="*/ 3277321 w 4394921"/>
                  <a:gd name="connsiteY4" fmla="*/ 1130300 h 1793873"/>
                  <a:gd name="connsiteX5" fmla="*/ 3112221 w 4394921"/>
                  <a:gd name="connsiteY5" fmla="*/ 1155700 h 1793873"/>
                  <a:gd name="connsiteX6" fmla="*/ 2769321 w 4394921"/>
                  <a:gd name="connsiteY6" fmla="*/ 1460500 h 1793873"/>
                  <a:gd name="connsiteX7" fmla="*/ 2566121 w 4394921"/>
                  <a:gd name="connsiteY7" fmla="*/ 1612900 h 1793873"/>
                  <a:gd name="connsiteX8" fmla="*/ 2032721 w 4394921"/>
                  <a:gd name="connsiteY8" fmla="*/ 1676400 h 1793873"/>
                  <a:gd name="connsiteX9" fmla="*/ 1931121 w 4394921"/>
                  <a:gd name="connsiteY9" fmla="*/ 1244600 h 1793873"/>
                  <a:gd name="connsiteX10" fmla="*/ 1715221 w 4394921"/>
                  <a:gd name="connsiteY10" fmla="*/ 1168400 h 1793873"/>
                  <a:gd name="connsiteX11" fmla="*/ 1486621 w 4394921"/>
                  <a:gd name="connsiteY11" fmla="*/ 1193800 h 1793873"/>
                  <a:gd name="connsiteX12" fmla="*/ 1270721 w 4394921"/>
                  <a:gd name="connsiteY12" fmla="*/ 1358900 h 1793873"/>
                  <a:gd name="connsiteX13" fmla="*/ 1080221 w 4394921"/>
                  <a:gd name="connsiteY13" fmla="*/ 1562100 h 1793873"/>
                  <a:gd name="connsiteX14" fmla="*/ 699221 w 4394921"/>
                  <a:gd name="connsiteY14" fmla="*/ 1790700 h 1793873"/>
                  <a:gd name="connsiteX15" fmla="*/ 318221 w 4394921"/>
                  <a:gd name="connsiteY15" fmla="*/ 1562100 h 1793873"/>
                  <a:gd name="connsiteX16" fmla="*/ 13421 w 4394921"/>
                  <a:gd name="connsiteY16" fmla="*/ 1193800 h 1793873"/>
                  <a:gd name="connsiteX17" fmla="*/ 0 w 4394921"/>
                  <a:gd name="connsiteY17" fmla="*/ 692808 h 1793873"/>
                  <a:gd name="connsiteX18" fmla="*/ 1079500 w 4394921"/>
                  <a:gd name="connsiteY18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493221 w 4394921"/>
                  <a:gd name="connsiteY3" fmla="*/ 1549400 h 1793873"/>
                  <a:gd name="connsiteX4" fmla="*/ 3455121 w 4394921"/>
                  <a:gd name="connsiteY4" fmla="*/ 1320800 h 1793873"/>
                  <a:gd name="connsiteX5" fmla="*/ 3277321 w 4394921"/>
                  <a:gd name="connsiteY5" fmla="*/ 1130300 h 1793873"/>
                  <a:gd name="connsiteX6" fmla="*/ 3112221 w 4394921"/>
                  <a:gd name="connsiteY6" fmla="*/ 1155700 h 1793873"/>
                  <a:gd name="connsiteX7" fmla="*/ 2769321 w 4394921"/>
                  <a:gd name="connsiteY7" fmla="*/ 1460500 h 1793873"/>
                  <a:gd name="connsiteX8" fmla="*/ 2566121 w 4394921"/>
                  <a:gd name="connsiteY8" fmla="*/ 1612900 h 1793873"/>
                  <a:gd name="connsiteX9" fmla="*/ 2032721 w 4394921"/>
                  <a:gd name="connsiteY9" fmla="*/ 1676400 h 1793873"/>
                  <a:gd name="connsiteX10" fmla="*/ 1931121 w 4394921"/>
                  <a:gd name="connsiteY10" fmla="*/ 1244600 h 1793873"/>
                  <a:gd name="connsiteX11" fmla="*/ 1715221 w 4394921"/>
                  <a:gd name="connsiteY11" fmla="*/ 1168400 h 1793873"/>
                  <a:gd name="connsiteX12" fmla="*/ 1486621 w 4394921"/>
                  <a:gd name="connsiteY12" fmla="*/ 1193800 h 1793873"/>
                  <a:gd name="connsiteX13" fmla="*/ 1270721 w 4394921"/>
                  <a:gd name="connsiteY13" fmla="*/ 1358900 h 1793873"/>
                  <a:gd name="connsiteX14" fmla="*/ 1080221 w 4394921"/>
                  <a:gd name="connsiteY14" fmla="*/ 1562100 h 1793873"/>
                  <a:gd name="connsiteX15" fmla="*/ 699221 w 4394921"/>
                  <a:gd name="connsiteY15" fmla="*/ 1790700 h 1793873"/>
                  <a:gd name="connsiteX16" fmla="*/ 318221 w 4394921"/>
                  <a:gd name="connsiteY16" fmla="*/ 1562100 h 1793873"/>
                  <a:gd name="connsiteX17" fmla="*/ 13421 w 4394921"/>
                  <a:gd name="connsiteY17" fmla="*/ 1193800 h 1793873"/>
                  <a:gd name="connsiteX18" fmla="*/ 0 w 4394921"/>
                  <a:gd name="connsiteY18" fmla="*/ 692808 h 1793873"/>
                  <a:gd name="connsiteX19" fmla="*/ 1079500 w 4394921"/>
                  <a:gd name="connsiteY19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3861521 w 4394921"/>
                  <a:gd name="connsiteY3" fmla="*/ 1625600 h 1793873"/>
                  <a:gd name="connsiteX4" fmla="*/ 3493221 w 4394921"/>
                  <a:gd name="connsiteY4" fmla="*/ 1549400 h 1793873"/>
                  <a:gd name="connsiteX5" fmla="*/ 3455121 w 4394921"/>
                  <a:gd name="connsiteY5" fmla="*/ 1320800 h 1793873"/>
                  <a:gd name="connsiteX6" fmla="*/ 3277321 w 4394921"/>
                  <a:gd name="connsiteY6" fmla="*/ 1130300 h 1793873"/>
                  <a:gd name="connsiteX7" fmla="*/ 3112221 w 4394921"/>
                  <a:gd name="connsiteY7" fmla="*/ 1155700 h 1793873"/>
                  <a:gd name="connsiteX8" fmla="*/ 2769321 w 4394921"/>
                  <a:gd name="connsiteY8" fmla="*/ 1460500 h 1793873"/>
                  <a:gd name="connsiteX9" fmla="*/ 2566121 w 4394921"/>
                  <a:gd name="connsiteY9" fmla="*/ 1612900 h 1793873"/>
                  <a:gd name="connsiteX10" fmla="*/ 2032721 w 4394921"/>
                  <a:gd name="connsiteY10" fmla="*/ 1676400 h 1793873"/>
                  <a:gd name="connsiteX11" fmla="*/ 1931121 w 4394921"/>
                  <a:gd name="connsiteY11" fmla="*/ 1244600 h 1793873"/>
                  <a:gd name="connsiteX12" fmla="*/ 1715221 w 4394921"/>
                  <a:gd name="connsiteY12" fmla="*/ 1168400 h 1793873"/>
                  <a:gd name="connsiteX13" fmla="*/ 1486621 w 4394921"/>
                  <a:gd name="connsiteY13" fmla="*/ 1193800 h 1793873"/>
                  <a:gd name="connsiteX14" fmla="*/ 1270721 w 4394921"/>
                  <a:gd name="connsiteY14" fmla="*/ 1358900 h 1793873"/>
                  <a:gd name="connsiteX15" fmla="*/ 1080221 w 4394921"/>
                  <a:gd name="connsiteY15" fmla="*/ 1562100 h 1793873"/>
                  <a:gd name="connsiteX16" fmla="*/ 699221 w 4394921"/>
                  <a:gd name="connsiteY16" fmla="*/ 1790700 h 1793873"/>
                  <a:gd name="connsiteX17" fmla="*/ 318221 w 4394921"/>
                  <a:gd name="connsiteY17" fmla="*/ 1562100 h 1793873"/>
                  <a:gd name="connsiteX18" fmla="*/ 13421 w 4394921"/>
                  <a:gd name="connsiteY18" fmla="*/ 1193800 h 1793873"/>
                  <a:gd name="connsiteX19" fmla="*/ 0 w 4394921"/>
                  <a:gd name="connsiteY19" fmla="*/ 692808 h 1793873"/>
                  <a:gd name="connsiteX20" fmla="*/ 1079500 w 4394921"/>
                  <a:gd name="connsiteY20" fmla="*/ 0 h 1793873"/>
                  <a:gd name="connsiteX0" fmla="*/ 1079500 w 4394921"/>
                  <a:gd name="connsiteY0" fmla="*/ 0 h 1793873"/>
                  <a:gd name="connsiteX1" fmla="*/ 4394921 w 4394921"/>
                  <a:gd name="connsiteY1" fmla="*/ 0 h 1793873"/>
                  <a:gd name="connsiteX2" fmla="*/ 4394921 w 4394921"/>
                  <a:gd name="connsiteY2" fmla="*/ 1251608 h 1793873"/>
                  <a:gd name="connsiteX3" fmla="*/ 4077421 w 4394921"/>
                  <a:gd name="connsiteY3" fmla="*/ 1346200 h 1793873"/>
                  <a:gd name="connsiteX4" fmla="*/ 3861521 w 4394921"/>
                  <a:gd name="connsiteY4" fmla="*/ 1625600 h 1793873"/>
                  <a:gd name="connsiteX5" fmla="*/ 3493221 w 4394921"/>
                  <a:gd name="connsiteY5" fmla="*/ 1549400 h 1793873"/>
                  <a:gd name="connsiteX6" fmla="*/ 3455121 w 4394921"/>
                  <a:gd name="connsiteY6" fmla="*/ 1320800 h 1793873"/>
                  <a:gd name="connsiteX7" fmla="*/ 3277321 w 4394921"/>
                  <a:gd name="connsiteY7" fmla="*/ 1130300 h 1793873"/>
                  <a:gd name="connsiteX8" fmla="*/ 3112221 w 4394921"/>
                  <a:gd name="connsiteY8" fmla="*/ 1155700 h 1793873"/>
                  <a:gd name="connsiteX9" fmla="*/ 2769321 w 4394921"/>
                  <a:gd name="connsiteY9" fmla="*/ 1460500 h 1793873"/>
                  <a:gd name="connsiteX10" fmla="*/ 2566121 w 4394921"/>
                  <a:gd name="connsiteY10" fmla="*/ 1612900 h 1793873"/>
                  <a:gd name="connsiteX11" fmla="*/ 2032721 w 4394921"/>
                  <a:gd name="connsiteY11" fmla="*/ 1676400 h 1793873"/>
                  <a:gd name="connsiteX12" fmla="*/ 1931121 w 4394921"/>
                  <a:gd name="connsiteY12" fmla="*/ 1244600 h 1793873"/>
                  <a:gd name="connsiteX13" fmla="*/ 1715221 w 4394921"/>
                  <a:gd name="connsiteY13" fmla="*/ 1168400 h 1793873"/>
                  <a:gd name="connsiteX14" fmla="*/ 1486621 w 4394921"/>
                  <a:gd name="connsiteY14" fmla="*/ 1193800 h 1793873"/>
                  <a:gd name="connsiteX15" fmla="*/ 1270721 w 4394921"/>
                  <a:gd name="connsiteY15" fmla="*/ 1358900 h 1793873"/>
                  <a:gd name="connsiteX16" fmla="*/ 1080221 w 4394921"/>
                  <a:gd name="connsiteY16" fmla="*/ 1562100 h 1793873"/>
                  <a:gd name="connsiteX17" fmla="*/ 699221 w 4394921"/>
                  <a:gd name="connsiteY17" fmla="*/ 1790700 h 1793873"/>
                  <a:gd name="connsiteX18" fmla="*/ 318221 w 4394921"/>
                  <a:gd name="connsiteY18" fmla="*/ 1562100 h 1793873"/>
                  <a:gd name="connsiteX19" fmla="*/ 13421 w 4394921"/>
                  <a:gd name="connsiteY19" fmla="*/ 1193800 h 1793873"/>
                  <a:gd name="connsiteX20" fmla="*/ 0 w 4394921"/>
                  <a:gd name="connsiteY20" fmla="*/ 692808 h 1793873"/>
                  <a:gd name="connsiteX21" fmla="*/ 1079500 w 4394921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6210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6210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3924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93873"/>
                  <a:gd name="connsiteX1" fmla="*/ 4497753 w 4497753"/>
                  <a:gd name="connsiteY1" fmla="*/ 0 h 1793873"/>
                  <a:gd name="connsiteX2" fmla="*/ 4497753 w 4497753"/>
                  <a:gd name="connsiteY2" fmla="*/ 1251608 h 1793873"/>
                  <a:gd name="connsiteX3" fmla="*/ 4180253 w 4497753"/>
                  <a:gd name="connsiteY3" fmla="*/ 1346200 h 1793873"/>
                  <a:gd name="connsiteX4" fmla="*/ 3964353 w 4497753"/>
                  <a:gd name="connsiteY4" fmla="*/ 1625600 h 1793873"/>
                  <a:gd name="connsiteX5" fmla="*/ 3596053 w 4497753"/>
                  <a:gd name="connsiteY5" fmla="*/ 1549400 h 1793873"/>
                  <a:gd name="connsiteX6" fmla="*/ 3557953 w 4497753"/>
                  <a:gd name="connsiteY6" fmla="*/ 1320800 h 1793873"/>
                  <a:gd name="connsiteX7" fmla="*/ 3380153 w 4497753"/>
                  <a:gd name="connsiteY7" fmla="*/ 1130300 h 1793873"/>
                  <a:gd name="connsiteX8" fmla="*/ 3215053 w 4497753"/>
                  <a:gd name="connsiteY8" fmla="*/ 1155700 h 1793873"/>
                  <a:gd name="connsiteX9" fmla="*/ 2872153 w 4497753"/>
                  <a:gd name="connsiteY9" fmla="*/ 1460500 h 1793873"/>
                  <a:gd name="connsiteX10" fmla="*/ 2668953 w 4497753"/>
                  <a:gd name="connsiteY10" fmla="*/ 1612900 h 1793873"/>
                  <a:gd name="connsiteX11" fmla="*/ 2135553 w 4497753"/>
                  <a:gd name="connsiteY11" fmla="*/ 1676400 h 1793873"/>
                  <a:gd name="connsiteX12" fmla="*/ 2033953 w 4497753"/>
                  <a:gd name="connsiteY12" fmla="*/ 1244600 h 1793873"/>
                  <a:gd name="connsiteX13" fmla="*/ 1818053 w 4497753"/>
                  <a:gd name="connsiteY13" fmla="*/ 1168400 h 1793873"/>
                  <a:gd name="connsiteX14" fmla="*/ 1589453 w 4497753"/>
                  <a:gd name="connsiteY14" fmla="*/ 1193800 h 1793873"/>
                  <a:gd name="connsiteX15" fmla="*/ 1373553 w 4497753"/>
                  <a:gd name="connsiteY15" fmla="*/ 1358900 h 1793873"/>
                  <a:gd name="connsiteX16" fmla="*/ 1183053 w 4497753"/>
                  <a:gd name="connsiteY16" fmla="*/ 1562100 h 1793873"/>
                  <a:gd name="connsiteX17" fmla="*/ 802053 w 4497753"/>
                  <a:gd name="connsiteY17" fmla="*/ 1790700 h 1793873"/>
                  <a:gd name="connsiteX18" fmla="*/ 421053 w 4497753"/>
                  <a:gd name="connsiteY18" fmla="*/ 1539240 h 1793873"/>
                  <a:gd name="connsiteX19" fmla="*/ 116253 w 4497753"/>
                  <a:gd name="connsiteY19" fmla="*/ 1193800 h 1793873"/>
                  <a:gd name="connsiteX20" fmla="*/ 102832 w 4497753"/>
                  <a:gd name="connsiteY20" fmla="*/ 692808 h 1793873"/>
                  <a:gd name="connsiteX21" fmla="*/ 1182332 w 4497753"/>
                  <a:gd name="connsiteY21" fmla="*/ 0 h 1793873"/>
                  <a:gd name="connsiteX0" fmla="*/ 1182332 w 4497753"/>
                  <a:gd name="connsiteY0" fmla="*/ 0 h 1755278"/>
                  <a:gd name="connsiteX1" fmla="*/ 4497753 w 4497753"/>
                  <a:gd name="connsiteY1" fmla="*/ 0 h 1755278"/>
                  <a:gd name="connsiteX2" fmla="*/ 4497753 w 4497753"/>
                  <a:gd name="connsiteY2" fmla="*/ 1251608 h 1755278"/>
                  <a:gd name="connsiteX3" fmla="*/ 4180253 w 4497753"/>
                  <a:gd name="connsiteY3" fmla="*/ 1346200 h 1755278"/>
                  <a:gd name="connsiteX4" fmla="*/ 3964353 w 4497753"/>
                  <a:gd name="connsiteY4" fmla="*/ 1625600 h 1755278"/>
                  <a:gd name="connsiteX5" fmla="*/ 3596053 w 4497753"/>
                  <a:gd name="connsiteY5" fmla="*/ 1549400 h 1755278"/>
                  <a:gd name="connsiteX6" fmla="*/ 3557953 w 4497753"/>
                  <a:gd name="connsiteY6" fmla="*/ 1320800 h 1755278"/>
                  <a:gd name="connsiteX7" fmla="*/ 3380153 w 4497753"/>
                  <a:gd name="connsiteY7" fmla="*/ 1130300 h 1755278"/>
                  <a:gd name="connsiteX8" fmla="*/ 3215053 w 4497753"/>
                  <a:gd name="connsiteY8" fmla="*/ 1155700 h 1755278"/>
                  <a:gd name="connsiteX9" fmla="*/ 2872153 w 4497753"/>
                  <a:gd name="connsiteY9" fmla="*/ 1460500 h 1755278"/>
                  <a:gd name="connsiteX10" fmla="*/ 2668953 w 4497753"/>
                  <a:gd name="connsiteY10" fmla="*/ 1612900 h 1755278"/>
                  <a:gd name="connsiteX11" fmla="*/ 2135553 w 4497753"/>
                  <a:gd name="connsiteY11" fmla="*/ 1676400 h 1755278"/>
                  <a:gd name="connsiteX12" fmla="*/ 2033953 w 4497753"/>
                  <a:gd name="connsiteY12" fmla="*/ 1244600 h 1755278"/>
                  <a:gd name="connsiteX13" fmla="*/ 1818053 w 4497753"/>
                  <a:gd name="connsiteY13" fmla="*/ 1168400 h 1755278"/>
                  <a:gd name="connsiteX14" fmla="*/ 1589453 w 4497753"/>
                  <a:gd name="connsiteY14" fmla="*/ 1193800 h 1755278"/>
                  <a:gd name="connsiteX15" fmla="*/ 1373553 w 4497753"/>
                  <a:gd name="connsiteY15" fmla="*/ 1358900 h 1755278"/>
                  <a:gd name="connsiteX16" fmla="*/ 1183053 w 4497753"/>
                  <a:gd name="connsiteY16" fmla="*/ 1562100 h 1755278"/>
                  <a:gd name="connsiteX17" fmla="*/ 779193 w 4497753"/>
                  <a:gd name="connsiteY17" fmla="*/ 1737360 h 1755278"/>
                  <a:gd name="connsiteX18" fmla="*/ 421053 w 4497753"/>
                  <a:gd name="connsiteY18" fmla="*/ 1539240 h 1755278"/>
                  <a:gd name="connsiteX19" fmla="*/ 116253 w 4497753"/>
                  <a:gd name="connsiteY19" fmla="*/ 1193800 h 1755278"/>
                  <a:gd name="connsiteX20" fmla="*/ 102832 w 4497753"/>
                  <a:gd name="connsiteY20" fmla="*/ 692808 h 1755278"/>
                  <a:gd name="connsiteX21" fmla="*/ 1182332 w 4497753"/>
                  <a:gd name="connsiteY21" fmla="*/ 0 h 1755278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8305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8305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73553 w 4497753"/>
                  <a:gd name="connsiteY15" fmla="*/ 135890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6210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89453 w 4497753"/>
                  <a:gd name="connsiteY14" fmla="*/ 119380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4460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1950133 w 4497753"/>
                  <a:gd name="connsiteY12" fmla="*/ 118364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6895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25211"/>
                  <a:gd name="connsiteX1" fmla="*/ 4497753 w 4497753"/>
                  <a:gd name="connsiteY1" fmla="*/ 0 h 1825211"/>
                  <a:gd name="connsiteX2" fmla="*/ 4497753 w 4497753"/>
                  <a:gd name="connsiteY2" fmla="*/ 1251608 h 1825211"/>
                  <a:gd name="connsiteX3" fmla="*/ 4180253 w 4497753"/>
                  <a:gd name="connsiteY3" fmla="*/ 1346200 h 1825211"/>
                  <a:gd name="connsiteX4" fmla="*/ 3964353 w 4497753"/>
                  <a:gd name="connsiteY4" fmla="*/ 1625600 h 1825211"/>
                  <a:gd name="connsiteX5" fmla="*/ 3596053 w 4497753"/>
                  <a:gd name="connsiteY5" fmla="*/ 1549400 h 1825211"/>
                  <a:gd name="connsiteX6" fmla="*/ 3557953 w 4497753"/>
                  <a:gd name="connsiteY6" fmla="*/ 1320800 h 1825211"/>
                  <a:gd name="connsiteX7" fmla="*/ 3380153 w 4497753"/>
                  <a:gd name="connsiteY7" fmla="*/ 1130300 h 1825211"/>
                  <a:gd name="connsiteX8" fmla="*/ 3215053 w 4497753"/>
                  <a:gd name="connsiteY8" fmla="*/ 1155700 h 1825211"/>
                  <a:gd name="connsiteX9" fmla="*/ 2872153 w 4497753"/>
                  <a:gd name="connsiteY9" fmla="*/ 1460500 h 1825211"/>
                  <a:gd name="connsiteX10" fmla="*/ 2623233 w 4497753"/>
                  <a:gd name="connsiteY10" fmla="*/ 1612900 h 1825211"/>
                  <a:gd name="connsiteX11" fmla="*/ 2135553 w 4497753"/>
                  <a:gd name="connsiteY11" fmla="*/ 1676400 h 1825211"/>
                  <a:gd name="connsiteX12" fmla="*/ 2033953 w 4497753"/>
                  <a:gd name="connsiteY12" fmla="*/ 1229360 h 1825211"/>
                  <a:gd name="connsiteX13" fmla="*/ 1818053 w 4497753"/>
                  <a:gd name="connsiteY13" fmla="*/ 1168400 h 1825211"/>
                  <a:gd name="connsiteX14" fmla="*/ 1543733 w 4497753"/>
                  <a:gd name="connsiteY14" fmla="*/ 1170940 h 1825211"/>
                  <a:gd name="connsiteX15" fmla="*/ 1343073 w 4497753"/>
                  <a:gd name="connsiteY15" fmla="*/ 1336040 h 1825211"/>
                  <a:gd name="connsiteX16" fmla="*/ 1129713 w 4497753"/>
                  <a:gd name="connsiteY16" fmla="*/ 1539240 h 1825211"/>
                  <a:gd name="connsiteX17" fmla="*/ 779193 w 4497753"/>
                  <a:gd name="connsiteY17" fmla="*/ 1737360 h 1825211"/>
                  <a:gd name="connsiteX18" fmla="*/ 421053 w 4497753"/>
                  <a:gd name="connsiteY18" fmla="*/ 1539240 h 1825211"/>
                  <a:gd name="connsiteX19" fmla="*/ 116253 w 4497753"/>
                  <a:gd name="connsiteY19" fmla="*/ 1193800 h 1825211"/>
                  <a:gd name="connsiteX20" fmla="*/ 102832 w 4497753"/>
                  <a:gd name="connsiteY20" fmla="*/ 692808 h 1825211"/>
                  <a:gd name="connsiteX21" fmla="*/ 1182332 w 4497753"/>
                  <a:gd name="connsiteY21" fmla="*/ 0 h 1825211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72153 w 4497753"/>
                  <a:gd name="connsiteY9" fmla="*/ 146050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72153 w 4497753"/>
                  <a:gd name="connsiteY9" fmla="*/ 146050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948353 w 4497753"/>
                  <a:gd name="connsiteY9" fmla="*/ 149098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11193 w 4497753"/>
                  <a:gd name="connsiteY9" fmla="*/ 143002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11193 w 4497753"/>
                  <a:gd name="connsiteY9" fmla="*/ 143002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11193 w 4497753"/>
                  <a:gd name="connsiteY9" fmla="*/ 143002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  <a:gd name="connsiteX0" fmla="*/ 1182332 w 4497753"/>
                  <a:gd name="connsiteY0" fmla="*/ 0 h 1833848"/>
                  <a:gd name="connsiteX1" fmla="*/ 4497753 w 4497753"/>
                  <a:gd name="connsiteY1" fmla="*/ 0 h 1833848"/>
                  <a:gd name="connsiteX2" fmla="*/ 4497753 w 4497753"/>
                  <a:gd name="connsiteY2" fmla="*/ 1251608 h 1833848"/>
                  <a:gd name="connsiteX3" fmla="*/ 4180253 w 4497753"/>
                  <a:gd name="connsiteY3" fmla="*/ 1346200 h 1833848"/>
                  <a:gd name="connsiteX4" fmla="*/ 3964353 w 4497753"/>
                  <a:gd name="connsiteY4" fmla="*/ 1625600 h 1833848"/>
                  <a:gd name="connsiteX5" fmla="*/ 3596053 w 4497753"/>
                  <a:gd name="connsiteY5" fmla="*/ 1549400 h 1833848"/>
                  <a:gd name="connsiteX6" fmla="*/ 3557953 w 4497753"/>
                  <a:gd name="connsiteY6" fmla="*/ 1320800 h 1833848"/>
                  <a:gd name="connsiteX7" fmla="*/ 3380153 w 4497753"/>
                  <a:gd name="connsiteY7" fmla="*/ 1130300 h 1833848"/>
                  <a:gd name="connsiteX8" fmla="*/ 3215053 w 4497753"/>
                  <a:gd name="connsiteY8" fmla="*/ 1155700 h 1833848"/>
                  <a:gd name="connsiteX9" fmla="*/ 2811193 w 4497753"/>
                  <a:gd name="connsiteY9" fmla="*/ 1430020 h 1833848"/>
                  <a:gd name="connsiteX10" fmla="*/ 2623233 w 4497753"/>
                  <a:gd name="connsiteY10" fmla="*/ 1612900 h 1833848"/>
                  <a:gd name="connsiteX11" fmla="*/ 2135553 w 4497753"/>
                  <a:gd name="connsiteY11" fmla="*/ 1676400 h 1833848"/>
                  <a:gd name="connsiteX12" fmla="*/ 2033953 w 4497753"/>
                  <a:gd name="connsiteY12" fmla="*/ 1229360 h 1833848"/>
                  <a:gd name="connsiteX13" fmla="*/ 1818053 w 4497753"/>
                  <a:gd name="connsiteY13" fmla="*/ 1168400 h 1833848"/>
                  <a:gd name="connsiteX14" fmla="*/ 1543733 w 4497753"/>
                  <a:gd name="connsiteY14" fmla="*/ 1170940 h 1833848"/>
                  <a:gd name="connsiteX15" fmla="*/ 1343073 w 4497753"/>
                  <a:gd name="connsiteY15" fmla="*/ 1336040 h 1833848"/>
                  <a:gd name="connsiteX16" fmla="*/ 1129713 w 4497753"/>
                  <a:gd name="connsiteY16" fmla="*/ 1539240 h 1833848"/>
                  <a:gd name="connsiteX17" fmla="*/ 779193 w 4497753"/>
                  <a:gd name="connsiteY17" fmla="*/ 1737360 h 1833848"/>
                  <a:gd name="connsiteX18" fmla="*/ 421053 w 4497753"/>
                  <a:gd name="connsiteY18" fmla="*/ 1539240 h 1833848"/>
                  <a:gd name="connsiteX19" fmla="*/ 116253 w 4497753"/>
                  <a:gd name="connsiteY19" fmla="*/ 1193800 h 1833848"/>
                  <a:gd name="connsiteX20" fmla="*/ 102832 w 4497753"/>
                  <a:gd name="connsiteY20" fmla="*/ 692808 h 1833848"/>
                  <a:gd name="connsiteX21" fmla="*/ 1182332 w 4497753"/>
                  <a:gd name="connsiteY21" fmla="*/ 0 h 1833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497753" h="1833848">
                    <a:moveTo>
                      <a:pt x="1182332" y="0"/>
                    </a:moveTo>
                    <a:lnTo>
                      <a:pt x="4497753" y="0"/>
                    </a:lnTo>
                    <a:lnTo>
                      <a:pt x="4497753" y="1251608"/>
                    </a:lnTo>
                    <a:cubicBezTo>
                      <a:pt x="4474470" y="1488675"/>
                      <a:pt x="4269153" y="1283868"/>
                      <a:pt x="4180253" y="1346200"/>
                    </a:cubicBezTo>
                    <a:cubicBezTo>
                      <a:pt x="4091353" y="1408532"/>
                      <a:pt x="4266613" y="1650153"/>
                      <a:pt x="3964353" y="1625600"/>
                    </a:cubicBezTo>
                    <a:cubicBezTo>
                      <a:pt x="3959273" y="1753447"/>
                      <a:pt x="3626956" y="2023110"/>
                      <a:pt x="3596053" y="1549400"/>
                    </a:cubicBezTo>
                    <a:cubicBezTo>
                      <a:pt x="3534670" y="1517650"/>
                      <a:pt x="3459740" y="1401233"/>
                      <a:pt x="3557953" y="1320800"/>
                    </a:cubicBezTo>
                    <a:cubicBezTo>
                      <a:pt x="3473286" y="1278467"/>
                      <a:pt x="3363643" y="1321647"/>
                      <a:pt x="3380153" y="1130300"/>
                    </a:cubicBezTo>
                    <a:cubicBezTo>
                      <a:pt x="3297603" y="1121833"/>
                      <a:pt x="3303106" y="1173480"/>
                      <a:pt x="3215053" y="1155700"/>
                    </a:cubicBezTo>
                    <a:cubicBezTo>
                      <a:pt x="3134620" y="1206500"/>
                      <a:pt x="3278130" y="1680210"/>
                      <a:pt x="2811193" y="1430020"/>
                    </a:cubicBezTo>
                    <a:cubicBezTo>
                      <a:pt x="2732876" y="1492250"/>
                      <a:pt x="2840403" y="1647190"/>
                      <a:pt x="2623233" y="1612900"/>
                    </a:cubicBezTo>
                    <a:cubicBezTo>
                      <a:pt x="2558463" y="1723390"/>
                      <a:pt x="2407756" y="2012103"/>
                      <a:pt x="2135553" y="1676400"/>
                    </a:cubicBezTo>
                    <a:cubicBezTo>
                      <a:pt x="2023370" y="1615017"/>
                      <a:pt x="1810856" y="1457537"/>
                      <a:pt x="2033953" y="1229360"/>
                    </a:cubicBezTo>
                    <a:cubicBezTo>
                      <a:pt x="1898910" y="1290743"/>
                      <a:pt x="1903990" y="1230630"/>
                      <a:pt x="1818053" y="1168400"/>
                    </a:cubicBezTo>
                    <a:cubicBezTo>
                      <a:pt x="1747356" y="1243330"/>
                      <a:pt x="1644910" y="1227243"/>
                      <a:pt x="1543733" y="1170940"/>
                    </a:cubicBezTo>
                    <a:cubicBezTo>
                      <a:pt x="1465416" y="1198457"/>
                      <a:pt x="1537806" y="1307677"/>
                      <a:pt x="1343073" y="1336040"/>
                    </a:cubicBezTo>
                    <a:cubicBezTo>
                      <a:pt x="1293120" y="1425363"/>
                      <a:pt x="1321483" y="1479550"/>
                      <a:pt x="1129713" y="1539240"/>
                    </a:cubicBezTo>
                    <a:cubicBezTo>
                      <a:pt x="1120823" y="1652270"/>
                      <a:pt x="937520" y="1814830"/>
                      <a:pt x="779193" y="1737360"/>
                    </a:cubicBezTo>
                    <a:cubicBezTo>
                      <a:pt x="666586" y="1873250"/>
                      <a:pt x="414703" y="1882563"/>
                      <a:pt x="421053" y="1539240"/>
                    </a:cubicBezTo>
                    <a:cubicBezTo>
                      <a:pt x="313103" y="1477857"/>
                      <a:pt x="-213827" y="1687932"/>
                      <a:pt x="116253" y="1193800"/>
                    </a:cubicBezTo>
                    <a:cubicBezTo>
                      <a:pt x="111779" y="1026803"/>
                      <a:pt x="-133994" y="859805"/>
                      <a:pt x="102832" y="692808"/>
                    </a:cubicBezTo>
                    <a:cubicBezTo>
                      <a:pt x="54920" y="-305395"/>
                      <a:pt x="822499" y="230936"/>
                      <a:pt x="1182332" y="0"/>
                    </a:cubicBezTo>
                    <a:close/>
                  </a:path>
                </a:pathLst>
              </a:custGeom>
              <a:solidFill>
                <a:srgbClr val="B4C67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95A9A4E-3201-43A9-9185-DD2EC40A928D}"/>
                </a:ext>
              </a:extLst>
            </p:cNvPr>
            <p:cNvSpPr/>
            <p:nvPr/>
          </p:nvSpPr>
          <p:spPr>
            <a:xfrm flipH="1">
              <a:off x="1884490" y="4961731"/>
              <a:ext cx="8492432" cy="2432216"/>
            </a:xfrm>
            <a:custGeom>
              <a:avLst/>
              <a:gdLst>
                <a:gd name="connsiteX0" fmla="*/ 0 w 6153262"/>
                <a:gd name="connsiteY0" fmla="*/ 0 h 908936"/>
                <a:gd name="connsiteX1" fmla="*/ 6153262 w 6153262"/>
                <a:gd name="connsiteY1" fmla="*/ 0 h 908936"/>
                <a:gd name="connsiteX2" fmla="*/ 6153262 w 6153262"/>
                <a:gd name="connsiteY2" fmla="*/ 908936 h 908936"/>
                <a:gd name="connsiteX3" fmla="*/ 0 w 6153262"/>
                <a:gd name="connsiteY3" fmla="*/ 908936 h 908936"/>
                <a:gd name="connsiteX4" fmla="*/ 0 w 6153262"/>
                <a:gd name="connsiteY4" fmla="*/ 0 h 908936"/>
                <a:gd name="connsiteX0" fmla="*/ 0 w 6353287"/>
                <a:gd name="connsiteY0" fmla="*/ 466725 h 908936"/>
                <a:gd name="connsiteX1" fmla="*/ 6353287 w 6353287"/>
                <a:gd name="connsiteY1" fmla="*/ 0 h 908936"/>
                <a:gd name="connsiteX2" fmla="*/ 6353287 w 6353287"/>
                <a:gd name="connsiteY2" fmla="*/ 908936 h 908936"/>
                <a:gd name="connsiteX3" fmla="*/ 200025 w 6353287"/>
                <a:gd name="connsiteY3" fmla="*/ 908936 h 908936"/>
                <a:gd name="connsiteX4" fmla="*/ 0 w 6353287"/>
                <a:gd name="connsiteY4" fmla="*/ 466725 h 908936"/>
                <a:gd name="connsiteX0" fmla="*/ 0 w 6353287"/>
                <a:gd name="connsiteY0" fmla="*/ 466725 h 908936"/>
                <a:gd name="connsiteX1" fmla="*/ 1276351 w 6353287"/>
                <a:gd name="connsiteY1" fmla="*/ 319229 h 908936"/>
                <a:gd name="connsiteX2" fmla="*/ 6353287 w 6353287"/>
                <a:gd name="connsiteY2" fmla="*/ 0 h 908936"/>
                <a:gd name="connsiteX3" fmla="*/ 6353287 w 6353287"/>
                <a:gd name="connsiteY3" fmla="*/ 908936 h 908936"/>
                <a:gd name="connsiteX4" fmla="*/ 200025 w 6353287"/>
                <a:gd name="connsiteY4" fmla="*/ 908936 h 908936"/>
                <a:gd name="connsiteX5" fmla="*/ 0 w 6353287"/>
                <a:gd name="connsiteY5" fmla="*/ 466725 h 908936"/>
                <a:gd name="connsiteX0" fmla="*/ 0 w 6353287"/>
                <a:gd name="connsiteY0" fmla="*/ 466725 h 908936"/>
                <a:gd name="connsiteX1" fmla="*/ 1276351 w 6353287"/>
                <a:gd name="connsiteY1" fmla="*/ 319229 h 908936"/>
                <a:gd name="connsiteX2" fmla="*/ 1562101 w 6353287"/>
                <a:gd name="connsiteY2" fmla="*/ 185879 h 908936"/>
                <a:gd name="connsiteX3" fmla="*/ 6353287 w 6353287"/>
                <a:gd name="connsiteY3" fmla="*/ 0 h 908936"/>
                <a:gd name="connsiteX4" fmla="*/ 6353287 w 6353287"/>
                <a:gd name="connsiteY4" fmla="*/ 908936 h 908936"/>
                <a:gd name="connsiteX5" fmla="*/ 200025 w 6353287"/>
                <a:gd name="connsiteY5" fmla="*/ 908936 h 908936"/>
                <a:gd name="connsiteX6" fmla="*/ 0 w 6353287"/>
                <a:gd name="connsiteY6" fmla="*/ 466725 h 908936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6353287 w 6353287"/>
                <a:gd name="connsiteY4" fmla="*/ 90346 h 999282"/>
                <a:gd name="connsiteX5" fmla="*/ 6353287 w 6353287"/>
                <a:gd name="connsiteY5" fmla="*/ 999282 h 999282"/>
                <a:gd name="connsiteX6" fmla="*/ 200025 w 6353287"/>
                <a:gd name="connsiteY6" fmla="*/ 999282 h 999282"/>
                <a:gd name="connsiteX7" fmla="*/ 0 w 6353287"/>
                <a:gd name="connsiteY7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6353287 w 6353287"/>
                <a:gd name="connsiteY5" fmla="*/ 90346 h 999282"/>
                <a:gd name="connsiteX6" fmla="*/ 6353287 w 6353287"/>
                <a:gd name="connsiteY6" fmla="*/ 999282 h 999282"/>
                <a:gd name="connsiteX7" fmla="*/ 200025 w 6353287"/>
                <a:gd name="connsiteY7" fmla="*/ 999282 h 999282"/>
                <a:gd name="connsiteX8" fmla="*/ 0 w 6353287"/>
                <a:gd name="connsiteY8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6353287 w 6353287"/>
                <a:gd name="connsiteY6" fmla="*/ 90346 h 999282"/>
                <a:gd name="connsiteX7" fmla="*/ 6353287 w 6353287"/>
                <a:gd name="connsiteY7" fmla="*/ 999282 h 999282"/>
                <a:gd name="connsiteX8" fmla="*/ 200025 w 6353287"/>
                <a:gd name="connsiteY8" fmla="*/ 999282 h 999282"/>
                <a:gd name="connsiteX9" fmla="*/ 0 w 6353287"/>
                <a:gd name="connsiteY9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6353287 w 6353287"/>
                <a:gd name="connsiteY7" fmla="*/ 90346 h 999282"/>
                <a:gd name="connsiteX8" fmla="*/ 6353287 w 6353287"/>
                <a:gd name="connsiteY8" fmla="*/ 999282 h 999282"/>
                <a:gd name="connsiteX9" fmla="*/ 200025 w 6353287"/>
                <a:gd name="connsiteY9" fmla="*/ 999282 h 999282"/>
                <a:gd name="connsiteX10" fmla="*/ 0 w 6353287"/>
                <a:gd name="connsiteY10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6353287 w 6353287"/>
                <a:gd name="connsiteY8" fmla="*/ 90346 h 999282"/>
                <a:gd name="connsiteX9" fmla="*/ 6353287 w 6353287"/>
                <a:gd name="connsiteY9" fmla="*/ 999282 h 999282"/>
                <a:gd name="connsiteX10" fmla="*/ 200025 w 6353287"/>
                <a:gd name="connsiteY10" fmla="*/ 999282 h 999282"/>
                <a:gd name="connsiteX11" fmla="*/ 0 w 6353287"/>
                <a:gd name="connsiteY11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2190751 w 6353287"/>
                <a:gd name="connsiteY8" fmla="*/ 619125 h 999282"/>
                <a:gd name="connsiteX9" fmla="*/ 6353287 w 6353287"/>
                <a:gd name="connsiteY9" fmla="*/ 90346 h 999282"/>
                <a:gd name="connsiteX10" fmla="*/ 6353287 w 6353287"/>
                <a:gd name="connsiteY10" fmla="*/ 999282 h 999282"/>
                <a:gd name="connsiteX11" fmla="*/ 200025 w 6353287"/>
                <a:gd name="connsiteY11" fmla="*/ 999282 h 999282"/>
                <a:gd name="connsiteX12" fmla="*/ 0 w 6353287"/>
                <a:gd name="connsiteY12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2190751 w 6353287"/>
                <a:gd name="connsiteY8" fmla="*/ 619125 h 999282"/>
                <a:gd name="connsiteX9" fmla="*/ 3267076 w 6353287"/>
                <a:gd name="connsiteY9" fmla="*/ 838200 h 999282"/>
                <a:gd name="connsiteX10" fmla="*/ 6353287 w 6353287"/>
                <a:gd name="connsiteY10" fmla="*/ 90346 h 999282"/>
                <a:gd name="connsiteX11" fmla="*/ 6353287 w 6353287"/>
                <a:gd name="connsiteY11" fmla="*/ 999282 h 999282"/>
                <a:gd name="connsiteX12" fmla="*/ 200025 w 6353287"/>
                <a:gd name="connsiteY12" fmla="*/ 999282 h 999282"/>
                <a:gd name="connsiteX13" fmla="*/ 0 w 6353287"/>
                <a:gd name="connsiteY13" fmla="*/ 557071 h 999282"/>
                <a:gd name="connsiteX0" fmla="*/ 0 w 6353287"/>
                <a:gd name="connsiteY0" fmla="*/ 557071 h 999282"/>
                <a:gd name="connsiteX1" fmla="*/ 1276351 w 6353287"/>
                <a:gd name="connsiteY1" fmla="*/ 409575 h 999282"/>
                <a:gd name="connsiteX2" fmla="*/ 1562101 w 6353287"/>
                <a:gd name="connsiteY2" fmla="*/ 276225 h 999282"/>
                <a:gd name="connsiteX3" fmla="*/ 1752601 w 6353287"/>
                <a:gd name="connsiteY3" fmla="*/ 0 h 999282"/>
                <a:gd name="connsiteX4" fmla="*/ 1714501 w 6353287"/>
                <a:gd name="connsiteY4" fmla="*/ 361950 h 999282"/>
                <a:gd name="connsiteX5" fmla="*/ 2162176 w 6353287"/>
                <a:gd name="connsiteY5" fmla="*/ 47625 h 999282"/>
                <a:gd name="connsiteX6" fmla="*/ 2009776 w 6353287"/>
                <a:gd name="connsiteY6" fmla="*/ 447675 h 999282"/>
                <a:gd name="connsiteX7" fmla="*/ 2333626 w 6353287"/>
                <a:gd name="connsiteY7" fmla="*/ 314325 h 999282"/>
                <a:gd name="connsiteX8" fmla="*/ 2190751 w 6353287"/>
                <a:gd name="connsiteY8" fmla="*/ 619125 h 999282"/>
                <a:gd name="connsiteX9" fmla="*/ 3267076 w 6353287"/>
                <a:gd name="connsiteY9" fmla="*/ 838200 h 999282"/>
                <a:gd name="connsiteX10" fmla="*/ 4724401 w 6353287"/>
                <a:gd name="connsiteY10" fmla="*/ 857250 h 999282"/>
                <a:gd name="connsiteX11" fmla="*/ 6353287 w 6353287"/>
                <a:gd name="connsiteY11" fmla="*/ 90346 h 999282"/>
                <a:gd name="connsiteX12" fmla="*/ 6353287 w 6353287"/>
                <a:gd name="connsiteY12" fmla="*/ 999282 h 999282"/>
                <a:gd name="connsiteX13" fmla="*/ 200025 w 6353287"/>
                <a:gd name="connsiteY13" fmla="*/ 999282 h 999282"/>
                <a:gd name="connsiteX14" fmla="*/ 0 w 6353287"/>
                <a:gd name="connsiteY14" fmla="*/ 557071 h 999282"/>
                <a:gd name="connsiteX0" fmla="*/ 0 w 6448537"/>
                <a:gd name="connsiteY0" fmla="*/ 557071 h 999282"/>
                <a:gd name="connsiteX1" fmla="*/ 1276351 w 6448537"/>
                <a:gd name="connsiteY1" fmla="*/ 409575 h 999282"/>
                <a:gd name="connsiteX2" fmla="*/ 1562101 w 6448537"/>
                <a:gd name="connsiteY2" fmla="*/ 276225 h 999282"/>
                <a:gd name="connsiteX3" fmla="*/ 1752601 w 6448537"/>
                <a:gd name="connsiteY3" fmla="*/ 0 h 999282"/>
                <a:gd name="connsiteX4" fmla="*/ 1714501 w 6448537"/>
                <a:gd name="connsiteY4" fmla="*/ 361950 h 999282"/>
                <a:gd name="connsiteX5" fmla="*/ 2162176 w 6448537"/>
                <a:gd name="connsiteY5" fmla="*/ 47625 h 999282"/>
                <a:gd name="connsiteX6" fmla="*/ 2009776 w 6448537"/>
                <a:gd name="connsiteY6" fmla="*/ 447675 h 999282"/>
                <a:gd name="connsiteX7" fmla="*/ 2333626 w 6448537"/>
                <a:gd name="connsiteY7" fmla="*/ 314325 h 999282"/>
                <a:gd name="connsiteX8" fmla="*/ 2190751 w 6448537"/>
                <a:gd name="connsiteY8" fmla="*/ 619125 h 999282"/>
                <a:gd name="connsiteX9" fmla="*/ 3267076 w 6448537"/>
                <a:gd name="connsiteY9" fmla="*/ 838200 h 999282"/>
                <a:gd name="connsiteX10" fmla="*/ 4724401 w 6448537"/>
                <a:gd name="connsiteY10" fmla="*/ 857250 h 999282"/>
                <a:gd name="connsiteX11" fmla="*/ 6448537 w 6448537"/>
                <a:gd name="connsiteY11" fmla="*/ 147496 h 999282"/>
                <a:gd name="connsiteX12" fmla="*/ 6353287 w 6448537"/>
                <a:gd name="connsiteY12" fmla="*/ 999282 h 999282"/>
                <a:gd name="connsiteX13" fmla="*/ 200025 w 6448537"/>
                <a:gd name="connsiteY13" fmla="*/ 999282 h 999282"/>
                <a:gd name="connsiteX14" fmla="*/ 0 w 6448537"/>
                <a:gd name="connsiteY14" fmla="*/ 557071 h 999282"/>
                <a:gd name="connsiteX0" fmla="*/ 0 w 6505141"/>
                <a:gd name="connsiteY0" fmla="*/ 557071 h 999282"/>
                <a:gd name="connsiteX1" fmla="*/ 1276351 w 6505141"/>
                <a:gd name="connsiteY1" fmla="*/ 409575 h 999282"/>
                <a:gd name="connsiteX2" fmla="*/ 1562101 w 6505141"/>
                <a:gd name="connsiteY2" fmla="*/ 276225 h 999282"/>
                <a:gd name="connsiteX3" fmla="*/ 1752601 w 6505141"/>
                <a:gd name="connsiteY3" fmla="*/ 0 h 999282"/>
                <a:gd name="connsiteX4" fmla="*/ 1714501 w 6505141"/>
                <a:gd name="connsiteY4" fmla="*/ 361950 h 999282"/>
                <a:gd name="connsiteX5" fmla="*/ 2162176 w 6505141"/>
                <a:gd name="connsiteY5" fmla="*/ 47625 h 999282"/>
                <a:gd name="connsiteX6" fmla="*/ 2009776 w 6505141"/>
                <a:gd name="connsiteY6" fmla="*/ 447675 h 999282"/>
                <a:gd name="connsiteX7" fmla="*/ 2333626 w 6505141"/>
                <a:gd name="connsiteY7" fmla="*/ 314325 h 999282"/>
                <a:gd name="connsiteX8" fmla="*/ 2190751 w 6505141"/>
                <a:gd name="connsiteY8" fmla="*/ 619125 h 999282"/>
                <a:gd name="connsiteX9" fmla="*/ 3267076 w 6505141"/>
                <a:gd name="connsiteY9" fmla="*/ 838200 h 999282"/>
                <a:gd name="connsiteX10" fmla="*/ 4724401 w 6505141"/>
                <a:gd name="connsiteY10" fmla="*/ 857250 h 999282"/>
                <a:gd name="connsiteX11" fmla="*/ 6448537 w 6505141"/>
                <a:gd name="connsiteY11" fmla="*/ 147496 h 999282"/>
                <a:gd name="connsiteX12" fmla="*/ 6353287 w 6505141"/>
                <a:gd name="connsiteY12" fmla="*/ 999282 h 999282"/>
                <a:gd name="connsiteX13" fmla="*/ 200025 w 6505141"/>
                <a:gd name="connsiteY13" fmla="*/ 999282 h 999282"/>
                <a:gd name="connsiteX14" fmla="*/ 0 w 6505141"/>
                <a:gd name="connsiteY14" fmla="*/ 557071 h 999282"/>
                <a:gd name="connsiteX0" fmla="*/ 0 w 6547755"/>
                <a:gd name="connsiteY0" fmla="*/ 557071 h 999282"/>
                <a:gd name="connsiteX1" fmla="*/ 1276351 w 6547755"/>
                <a:gd name="connsiteY1" fmla="*/ 409575 h 999282"/>
                <a:gd name="connsiteX2" fmla="*/ 1562101 w 6547755"/>
                <a:gd name="connsiteY2" fmla="*/ 276225 h 999282"/>
                <a:gd name="connsiteX3" fmla="*/ 1752601 w 6547755"/>
                <a:gd name="connsiteY3" fmla="*/ 0 h 999282"/>
                <a:gd name="connsiteX4" fmla="*/ 1714501 w 6547755"/>
                <a:gd name="connsiteY4" fmla="*/ 361950 h 999282"/>
                <a:gd name="connsiteX5" fmla="*/ 2162176 w 6547755"/>
                <a:gd name="connsiteY5" fmla="*/ 47625 h 999282"/>
                <a:gd name="connsiteX6" fmla="*/ 2009776 w 6547755"/>
                <a:gd name="connsiteY6" fmla="*/ 447675 h 999282"/>
                <a:gd name="connsiteX7" fmla="*/ 2333626 w 6547755"/>
                <a:gd name="connsiteY7" fmla="*/ 314325 h 999282"/>
                <a:gd name="connsiteX8" fmla="*/ 2190751 w 6547755"/>
                <a:gd name="connsiteY8" fmla="*/ 619125 h 999282"/>
                <a:gd name="connsiteX9" fmla="*/ 3267076 w 6547755"/>
                <a:gd name="connsiteY9" fmla="*/ 838200 h 999282"/>
                <a:gd name="connsiteX10" fmla="*/ 4724401 w 6547755"/>
                <a:gd name="connsiteY10" fmla="*/ 857250 h 999282"/>
                <a:gd name="connsiteX11" fmla="*/ 6448537 w 6547755"/>
                <a:gd name="connsiteY11" fmla="*/ 147496 h 999282"/>
                <a:gd name="connsiteX12" fmla="*/ 6353287 w 6547755"/>
                <a:gd name="connsiteY12" fmla="*/ 999282 h 999282"/>
                <a:gd name="connsiteX13" fmla="*/ 200025 w 6547755"/>
                <a:gd name="connsiteY13" fmla="*/ 999282 h 999282"/>
                <a:gd name="connsiteX14" fmla="*/ 0 w 6547755"/>
                <a:gd name="connsiteY14" fmla="*/ 557071 h 999282"/>
                <a:gd name="connsiteX0" fmla="*/ 0 w 6547755"/>
                <a:gd name="connsiteY0" fmla="*/ 557071 h 1194015"/>
                <a:gd name="connsiteX1" fmla="*/ 1276351 w 6547755"/>
                <a:gd name="connsiteY1" fmla="*/ 409575 h 1194015"/>
                <a:gd name="connsiteX2" fmla="*/ 1562101 w 6547755"/>
                <a:gd name="connsiteY2" fmla="*/ 276225 h 1194015"/>
                <a:gd name="connsiteX3" fmla="*/ 1752601 w 6547755"/>
                <a:gd name="connsiteY3" fmla="*/ 0 h 1194015"/>
                <a:gd name="connsiteX4" fmla="*/ 1714501 w 6547755"/>
                <a:gd name="connsiteY4" fmla="*/ 361950 h 1194015"/>
                <a:gd name="connsiteX5" fmla="*/ 2162176 w 6547755"/>
                <a:gd name="connsiteY5" fmla="*/ 47625 h 1194015"/>
                <a:gd name="connsiteX6" fmla="*/ 2009776 w 6547755"/>
                <a:gd name="connsiteY6" fmla="*/ 447675 h 1194015"/>
                <a:gd name="connsiteX7" fmla="*/ 2333626 w 6547755"/>
                <a:gd name="connsiteY7" fmla="*/ 314325 h 1194015"/>
                <a:gd name="connsiteX8" fmla="*/ 2190751 w 6547755"/>
                <a:gd name="connsiteY8" fmla="*/ 619125 h 1194015"/>
                <a:gd name="connsiteX9" fmla="*/ 3267076 w 6547755"/>
                <a:gd name="connsiteY9" fmla="*/ 838200 h 1194015"/>
                <a:gd name="connsiteX10" fmla="*/ 4724401 w 6547755"/>
                <a:gd name="connsiteY10" fmla="*/ 857250 h 1194015"/>
                <a:gd name="connsiteX11" fmla="*/ 6448537 w 6547755"/>
                <a:gd name="connsiteY11" fmla="*/ 147496 h 1194015"/>
                <a:gd name="connsiteX12" fmla="*/ 6353287 w 6547755"/>
                <a:gd name="connsiteY12" fmla="*/ 999282 h 1194015"/>
                <a:gd name="connsiteX13" fmla="*/ 200025 w 6547755"/>
                <a:gd name="connsiteY13" fmla="*/ 999282 h 1194015"/>
                <a:gd name="connsiteX14" fmla="*/ 0 w 6547755"/>
                <a:gd name="connsiteY14" fmla="*/ 557071 h 1194015"/>
                <a:gd name="connsiteX0" fmla="*/ 0 w 6547755"/>
                <a:gd name="connsiteY0" fmla="*/ 557071 h 1196515"/>
                <a:gd name="connsiteX1" fmla="*/ 1276351 w 6547755"/>
                <a:gd name="connsiteY1" fmla="*/ 409575 h 1196515"/>
                <a:gd name="connsiteX2" fmla="*/ 1562101 w 6547755"/>
                <a:gd name="connsiteY2" fmla="*/ 276225 h 1196515"/>
                <a:gd name="connsiteX3" fmla="*/ 1752601 w 6547755"/>
                <a:gd name="connsiteY3" fmla="*/ 0 h 1196515"/>
                <a:gd name="connsiteX4" fmla="*/ 1714501 w 6547755"/>
                <a:gd name="connsiteY4" fmla="*/ 361950 h 1196515"/>
                <a:gd name="connsiteX5" fmla="*/ 2162176 w 6547755"/>
                <a:gd name="connsiteY5" fmla="*/ 47625 h 1196515"/>
                <a:gd name="connsiteX6" fmla="*/ 2009776 w 6547755"/>
                <a:gd name="connsiteY6" fmla="*/ 447675 h 1196515"/>
                <a:gd name="connsiteX7" fmla="*/ 2333626 w 6547755"/>
                <a:gd name="connsiteY7" fmla="*/ 314325 h 1196515"/>
                <a:gd name="connsiteX8" fmla="*/ 2190751 w 6547755"/>
                <a:gd name="connsiteY8" fmla="*/ 619125 h 1196515"/>
                <a:gd name="connsiteX9" fmla="*/ 3267076 w 6547755"/>
                <a:gd name="connsiteY9" fmla="*/ 838200 h 1196515"/>
                <a:gd name="connsiteX10" fmla="*/ 4724401 w 6547755"/>
                <a:gd name="connsiteY10" fmla="*/ 857250 h 1196515"/>
                <a:gd name="connsiteX11" fmla="*/ 6448537 w 6547755"/>
                <a:gd name="connsiteY11" fmla="*/ 147496 h 1196515"/>
                <a:gd name="connsiteX12" fmla="*/ 6353287 w 6547755"/>
                <a:gd name="connsiteY12" fmla="*/ 999282 h 1196515"/>
                <a:gd name="connsiteX13" fmla="*/ 171450 w 6547755"/>
                <a:gd name="connsiteY13" fmla="*/ 1008807 h 1196515"/>
                <a:gd name="connsiteX14" fmla="*/ 0 w 6547755"/>
                <a:gd name="connsiteY14" fmla="*/ 557071 h 1196515"/>
                <a:gd name="connsiteX0" fmla="*/ 0 w 6547755"/>
                <a:gd name="connsiteY0" fmla="*/ 557071 h 1268229"/>
                <a:gd name="connsiteX1" fmla="*/ 1276351 w 6547755"/>
                <a:gd name="connsiteY1" fmla="*/ 409575 h 1268229"/>
                <a:gd name="connsiteX2" fmla="*/ 1562101 w 6547755"/>
                <a:gd name="connsiteY2" fmla="*/ 276225 h 1268229"/>
                <a:gd name="connsiteX3" fmla="*/ 1752601 w 6547755"/>
                <a:gd name="connsiteY3" fmla="*/ 0 h 1268229"/>
                <a:gd name="connsiteX4" fmla="*/ 1714501 w 6547755"/>
                <a:gd name="connsiteY4" fmla="*/ 361950 h 1268229"/>
                <a:gd name="connsiteX5" fmla="*/ 2162176 w 6547755"/>
                <a:gd name="connsiteY5" fmla="*/ 47625 h 1268229"/>
                <a:gd name="connsiteX6" fmla="*/ 2009776 w 6547755"/>
                <a:gd name="connsiteY6" fmla="*/ 447675 h 1268229"/>
                <a:gd name="connsiteX7" fmla="*/ 2333626 w 6547755"/>
                <a:gd name="connsiteY7" fmla="*/ 314325 h 1268229"/>
                <a:gd name="connsiteX8" fmla="*/ 2190751 w 6547755"/>
                <a:gd name="connsiteY8" fmla="*/ 619125 h 1268229"/>
                <a:gd name="connsiteX9" fmla="*/ 3267076 w 6547755"/>
                <a:gd name="connsiteY9" fmla="*/ 838200 h 1268229"/>
                <a:gd name="connsiteX10" fmla="*/ 4724401 w 6547755"/>
                <a:gd name="connsiteY10" fmla="*/ 857250 h 1268229"/>
                <a:gd name="connsiteX11" fmla="*/ 6448537 w 6547755"/>
                <a:gd name="connsiteY11" fmla="*/ 147496 h 1268229"/>
                <a:gd name="connsiteX12" fmla="*/ 6353287 w 6547755"/>
                <a:gd name="connsiteY12" fmla="*/ 999282 h 1268229"/>
                <a:gd name="connsiteX13" fmla="*/ 171450 w 6547755"/>
                <a:gd name="connsiteY13" fmla="*/ 1008807 h 1268229"/>
                <a:gd name="connsiteX14" fmla="*/ 0 w 6547755"/>
                <a:gd name="connsiteY14" fmla="*/ 557071 h 1268229"/>
                <a:gd name="connsiteX0" fmla="*/ 0 w 6547755"/>
                <a:gd name="connsiteY0" fmla="*/ 577073 h 1288231"/>
                <a:gd name="connsiteX1" fmla="*/ 1276351 w 6547755"/>
                <a:gd name="connsiteY1" fmla="*/ 429577 h 1288231"/>
                <a:gd name="connsiteX2" fmla="*/ 1190626 w 6547755"/>
                <a:gd name="connsiteY2" fmla="*/ 952 h 1288231"/>
                <a:gd name="connsiteX3" fmla="*/ 1562101 w 6547755"/>
                <a:gd name="connsiteY3" fmla="*/ 296227 h 1288231"/>
                <a:gd name="connsiteX4" fmla="*/ 1752601 w 6547755"/>
                <a:gd name="connsiteY4" fmla="*/ 20002 h 1288231"/>
                <a:gd name="connsiteX5" fmla="*/ 1714501 w 6547755"/>
                <a:gd name="connsiteY5" fmla="*/ 381952 h 1288231"/>
                <a:gd name="connsiteX6" fmla="*/ 2162176 w 6547755"/>
                <a:gd name="connsiteY6" fmla="*/ 67627 h 1288231"/>
                <a:gd name="connsiteX7" fmla="*/ 2009776 w 6547755"/>
                <a:gd name="connsiteY7" fmla="*/ 467677 h 1288231"/>
                <a:gd name="connsiteX8" fmla="*/ 2333626 w 6547755"/>
                <a:gd name="connsiteY8" fmla="*/ 334327 h 1288231"/>
                <a:gd name="connsiteX9" fmla="*/ 2190751 w 6547755"/>
                <a:gd name="connsiteY9" fmla="*/ 639127 h 1288231"/>
                <a:gd name="connsiteX10" fmla="*/ 3267076 w 6547755"/>
                <a:gd name="connsiteY10" fmla="*/ 858202 h 1288231"/>
                <a:gd name="connsiteX11" fmla="*/ 4724401 w 6547755"/>
                <a:gd name="connsiteY11" fmla="*/ 877252 h 1288231"/>
                <a:gd name="connsiteX12" fmla="*/ 6448537 w 6547755"/>
                <a:gd name="connsiteY12" fmla="*/ 167498 h 1288231"/>
                <a:gd name="connsiteX13" fmla="*/ 6353287 w 6547755"/>
                <a:gd name="connsiteY13" fmla="*/ 1019284 h 1288231"/>
                <a:gd name="connsiteX14" fmla="*/ 171450 w 6547755"/>
                <a:gd name="connsiteY14" fmla="*/ 1028809 h 1288231"/>
                <a:gd name="connsiteX15" fmla="*/ 0 w 6547755"/>
                <a:gd name="connsiteY15" fmla="*/ 577073 h 1288231"/>
                <a:gd name="connsiteX0" fmla="*/ 0 w 6547755"/>
                <a:gd name="connsiteY0" fmla="*/ 605583 h 1316741"/>
                <a:gd name="connsiteX1" fmla="*/ 1276351 w 6547755"/>
                <a:gd name="connsiteY1" fmla="*/ 458087 h 1316741"/>
                <a:gd name="connsiteX2" fmla="*/ 1171576 w 6547755"/>
                <a:gd name="connsiteY2" fmla="*/ 887 h 1316741"/>
                <a:gd name="connsiteX3" fmla="*/ 1562101 w 6547755"/>
                <a:gd name="connsiteY3" fmla="*/ 324737 h 1316741"/>
                <a:gd name="connsiteX4" fmla="*/ 1752601 w 6547755"/>
                <a:gd name="connsiteY4" fmla="*/ 48512 h 1316741"/>
                <a:gd name="connsiteX5" fmla="*/ 1714501 w 6547755"/>
                <a:gd name="connsiteY5" fmla="*/ 410462 h 1316741"/>
                <a:gd name="connsiteX6" fmla="*/ 2162176 w 6547755"/>
                <a:gd name="connsiteY6" fmla="*/ 96137 h 1316741"/>
                <a:gd name="connsiteX7" fmla="*/ 2009776 w 6547755"/>
                <a:gd name="connsiteY7" fmla="*/ 496187 h 1316741"/>
                <a:gd name="connsiteX8" fmla="*/ 2333626 w 6547755"/>
                <a:gd name="connsiteY8" fmla="*/ 362837 h 1316741"/>
                <a:gd name="connsiteX9" fmla="*/ 2190751 w 6547755"/>
                <a:gd name="connsiteY9" fmla="*/ 667637 h 1316741"/>
                <a:gd name="connsiteX10" fmla="*/ 3267076 w 6547755"/>
                <a:gd name="connsiteY10" fmla="*/ 886712 h 1316741"/>
                <a:gd name="connsiteX11" fmla="*/ 4724401 w 6547755"/>
                <a:gd name="connsiteY11" fmla="*/ 905762 h 1316741"/>
                <a:gd name="connsiteX12" fmla="*/ 6448537 w 6547755"/>
                <a:gd name="connsiteY12" fmla="*/ 196008 h 1316741"/>
                <a:gd name="connsiteX13" fmla="*/ 6353287 w 6547755"/>
                <a:gd name="connsiteY13" fmla="*/ 1047794 h 1316741"/>
                <a:gd name="connsiteX14" fmla="*/ 171450 w 6547755"/>
                <a:gd name="connsiteY14" fmla="*/ 1057319 h 1316741"/>
                <a:gd name="connsiteX15" fmla="*/ 0 w 6547755"/>
                <a:gd name="connsiteY15" fmla="*/ 605583 h 1316741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62101 w 6547755"/>
                <a:gd name="connsiteY3" fmla="*/ 357956 h 1349960"/>
                <a:gd name="connsiteX4" fmla="*/ 1752601 w 6547755"/>
                <a:gd name="connsiteY4" fmla="*/ 81731 h 1349960"/>
                <a:gd name="connsiteX5" fmla="*/ 1714501 w 6547755"/>
                <a:gd name="connsiteY5" fmla="*/ 44368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52601 w 6547755"/>
                <a:gd name="connsiteY4" fmla="*/ 81731 h 1349960"/>
                <a:gd name="connsiteX5" fmla="*/ 1714501 w 6547755"/>
                <a:gd name="connsiteY5" fmla="*/ 44368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714501 w 6547755"/>
                <a:gd name="connsiteY5" fmla="*/ 44368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9776 w 6547755"/>
                <a:gd name="connsiteY7" fmla="*/ 529406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90751 w 6547755"/>
                <a:gd name="connsiteY9" fmla="*/ 700856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0 w 6547755"/>
                <a:gd name="connsiteY0" fmla="*/ 638802 h 1349960"/>
                <a:gd name="connsiteX1" fmla="*/ 1276351 w 6547755"/>
                <a:gd name="connsiteY1" fmla="*/ 491306 h 1349960"/>
                <a:gd name="connsiteX2" fmla="*/ 1171576 w 6547755"/>
                <a:gd name="connsiteY2" fmla="*/ 34106 h 1349960"/>
                <a:gd name="connsiteX3" fmla="*/ 1533526 w 6547755"/>
                <a:gd name="connsiteY3" fmla="*/ 357956 h 1349960"/>
                <a:gd name="connsiteX4" fmla="*/ 1714501 w 6547755"/>
                <a:gd name="connsiteY4" fmla="*/ 81731 h 1349960"/>
                <a:gd name="connsiteX5" fmla="*/ 1695451 w 6547755"/>
                <a:gd name="connsiteY5" fmla="*/ 424631 h 1349960"/>
                <a:gd name="connsiteX6" fmla="*/ 2162176 w 6547755"/>
                <a:gd name="connsiteY6" fmla="*/ 129356 h 1349960"/>
                <a:gd name="connsiteX7" fmla="*/ 2000251 w 6547755"/>
                <a:gd name="connsiteY7" fmla="*/ 519881 h 1349960"/>
                <a:gd name="connsiteX8" fmla="*/ 2333626 w 6547755"/>
                <a:gd name="connsiteY8" fmla="*/ 396056 h 1349960"/>
                <a:gd name="connsiteX9" fmla="*/ 2162176 w 6547755"/>
                <a:gd name="connsiteY9" fmla="*/ 691331 h 1349960"/>
                <a:gd name="connsiteX10" fmla="*/ 3267076 w 6547755"/>
                <a:gd name="connsiteY10" fmla="*/ 919931 h 1349960"/>
                <a:gd name="connsiteX11" fmla="*/ 4724401 w 6547755"/>
                <a:gd name="connsiteY11" fmla="*/ 938981 h 1349960"/>
                <a:gd name="connsiteX12" fmla="*/ 6448537 w 6547755"/>
                <a:gd name="connsiteY12" fmla="*/ 229227 h 1349960"/>
                <a:gd name="connsiteX13" fmla="*/ 6353287 w 6547755"/>
                <a:gd name="connsiteY13" fmla="*/ 1081013 h 1349960"/>
                <a:gd name="connsiteX14" fmla="*/ 171450 w 6547755"/>
                <a:gd name="connsiteY14" fmla="*/ 1090538 h 1349960"/>
                <a:gd name="connsiteX15" fmla="*/ 0 w 6547755"/>
                <a:gd name="connsiteY15" fmla="*/ 638802 h 1349960"/>
                <a:gd name="connsiteX0" fmla="*/ 456347 w 7004102"/>
                <a:gd name="connsiteY0" fmla="*/ 638802 h 3792603"/>
                <a:gd name="connsiteX1" fmla="*/ 1732698 w 7004102"/>
                <a:gd name="connsiteY1" fmla="*/ 491306 h 3792603"/>
                <a:gd name="connsiteX2" fmla="*/ 1627923 w 7004102"/>
                <a:gd name="connsiteY2" fmla="*/ 34106 h 3792603"/>
                <a:gd name="connsiteX3" fmla="*/ 1989873 w 7004102"/>
                <a:gd name="connsiteY3" fmla="*/ 357956 h 3792603"/>
                <a:gd name="connsiteX4" fmla="*/ 2170848 w 7004102"/>
                <a:gd name="connsiteY4" fmla="*/ 81731 h 3792603"/>
                <a:gd name="connsiteX5" fmla="*/ 2151798 w 7004102"/>
                <a:gd name="connsiteY5" fmla="*/ 424631 h 3792603"/>
                <a:gd name="connsiteX6" fmla="*/ 2618523 w 7004102"/>
                <a:gd name="connsiteY6" fmla="*/ 129356 h 3792603"/>
                <a:gd name="connsiteX7" fmla="*/ 2456598 w 7004102"/>
                <a:gd name="connsiteY7" fmla="*/ 519881 h 3792603"/>
                <a:gd name="connsiteX8" fmla="*/ 2789973 w 7004102"/>
                <a:gd name="connsiteY8" fmla="*/ 396056 h 3792603"/>
                <a:gd name="connsiteX9" fmla="*/ 2618523 w 7004102"/>
                <a:gd name="connsiteY9" fmla="*/ 691331 h 3792603"/>
                <a:gd name="connsiteX10" fmla="*/ 3723423 w 7004102"/>
                <a:gd name="connsiteY10" fmla="*/ 919931 h 3792603"/>
                <a:gd name="connsiteX11" fmla="*/ 5180748 w 7004102"/>
                <a:gd name="connsiteY11" fmla="*/ 938981 h 3792603"/>
                <a:gd name="connsiteX12" fmla="*/ 6904884 w 7004102"/>
                <a:gd name="connsiteY12" fmla="*/ 229227 h 3792603"/>
                <a:gd name="connsiteX13" fmla="*/ 6809634 w 7004102"/>
                <a:gd name="connsiteY13" fmla="*/ 1081013 h 3792603"/>
                <a:gd name="connsiteX14" fmla="*/ 0 w 7004102"/>
                <a:gd name="connsiteY14" fmla="*/ 3774176 h 3792603"/>
                <a:gd name="connsiteX15" fmla="*/ 456347 w 7004102"/>
                <a:gd name="connsiteY15" fmla="*/ 638802 h 3792603"/>
                <a:gd name="connsiteX0" fmla="*/ 456347 w 7183295"/>
                <a:gd name="connsiteY0" fmla="*/ 638802 h 4047476"/>
                <a:gd name="connsiteX1" fmla="*/ 1732698 w 7183295"/>
                <a:gd name="connsiteY1" fmla="*/ 491306 h 4047476"/>
                <a:gd name="connsiteX2" fmla="*/ 1627923 w 7183295"/>
                <a:gd name="connsiteY2" fmla="*/ 34106 h 4047476"/>
                <a:gd name="connsiteX3" fmla="*/ 1989873 w 7183295"/>
                <a:gd name="connsiteY3" fmla="*/ 357956 h 4047476"/>
                <a:gd name="connsiteX4" fmla="*/ 2170848 w 7183295"/>
                <a:gd name="connsiteY4" fmla="*/ 81731 h 4047476"/>
                <a:gd name="connsiteX5" fmla="*/ 2151798 w 7183295"/>
                <a:gd name="connsiteY5" fmla="*/ 424631 h 4047476"/>
                <a:gd name="connsiteX6" fmla="*/ 2618523 w 7183295"/>
                <a:gd name="connsiteY6" fmla="*/ 129356 h 4047476"/>
                <a:gd name="connsiteX7" fmla="*/ 2456598 w 7183295"/>
                <a:gd name="connsiteY7" fmla="*/ 519881 h 4047476"/>
                <a:gd name="connsiteX8" fmla="*/ 2789973 w 7183295"/>
                <a:gd name="connsiteY8" fmla="*/ 396056 h 4047476"/>
                <a:gd name="connsiteX9" fmla="*/ 2618523 w 7183295"/>
                <a:gd name="connsiteY9" fmla="*/ 691331 h 4047476"/>
                <a:gd name="connsiteX10" fmla="*/ 3723423 w 7183295"/>
                <a:gd name="connsiteY10" fmla="*/ 919931 h 4047476"/>
                <a:gd name="connsiteX11" fmla="*/ 5180748 w 7183295"/>
                <a:gd name="connsiteY11" fmla="*/ 938981 h 4047476"/>
                <a:gd name="connsiteX12" fmla="*/ 6904884 w 7183295"/>
                <a:gd name="connsiteY12" fmla="*/ 229227 h 4047476"/>
                <a:gd name="connsiteX13" fmla="*/ 7096237 w 7183295"/>
                <a:gd name="connsiteY13" fmla="*/ 3787990 h 4047476"/>
                <a:gd name="connsiteX14" fmla="*/ 0 w 7183295"/>
                <a:gd name="connsiteY14" fmla="*/ 3774176 h 4047476"/>
                <a:gd name="connsiteX15" fmla="*/ 456347 w 7183295"/>
                <a:gd name="connsiteY15" fmla="*/ 638802 h 4047476"/>
                <a:gd name="connsiteX0" fmla="*/ 388108 w 7183295"/>
                <a:gd name="connsiteY0" fmla="*/ 638802 h 4047476"/>
                <a:gd name="connsiteX1" fmla="*/ 1732698 w 7183295"/>
                <a:gd name="connsiteY1" fmla="*/ 491306 h 4047476"/>
                <a:gd name="connsiteX2" fmla="*/ 1627923 w 7183295"/>
                <a:gd name="connsiteY2" fmla="*/ 34106 h 4047476"/>
                <a:gd name="connsiteX3" fmla="*/ 1989873 w 7183295"/>
                <a:gd name="connsiteY3" fmla="*/ 357956 h 4047476"/>
                <a:gd name="connsiteX4" fmla="*/ 2170848 w 7183295"/>
                <a:gd name="connsiteY4" fmla="*/ 81731 h 4047476"/>
                <a:gd name="connsiteX5" fmla="*/ 2151798 w 7183295"/>
                <a:gd name="connsiteY5" fmla="*/ 424631 h 4047476"/>
                <a:gd name="connsiteX6" fmla="*/ 2618523 w 7183295"/>
                <a:gd name="connsiteY6" fmla="*/ 129356 h 4047476"/>
                <a:gd name="connsiteX7" fmla="*/ 2456598 w 7183295"/>
                <a:gd name="connsiteY7" fmla="*/ 519881 h 4047476"/>
                <a:gd name="connsiteX8" fmla="*/ 2789973 w 7183295"/>
                <a:gd name="connsiteY8" fmla="*/ 396056 h 4047476"/>
                <a:gd name="connsiteX9" fmla="*/ 2618523 w 7183295"/>
                <a:gd name="connsiteY9" fmla="*/ 691331 h 4047476"/>
                <a:gd name="connsiteX10" fmla="*/ 3723423 w 7183295"/>
                <a:gd name="connsiteY10" fmla="*/ 919931 h 4047476"/>
                <a:gd name="connsiteX11" fmla="*/ 5180748 w 7183295"/>
                <a:gd name="connsiteY11" fmla="*/ 938981 h 4047476"/>
                <a:gd name="connsiteX12" fmla="*/ 6904884 w 7183295"/>
                <a:gd name="connsiteY12" fmla="*/ 229227 h 4047476"/>
                <a:gd name="connsiteX13" fmla="*/ 7096237 w 7183295"/>
                <a:gd name="connsiteY13" fmla="*/ 3787990 h 4047476"/>
                <a:gd name="connsiteX14" fmla="*/ 0 w 7183295"/>
                <a:gd name="connsiteY14" fmla="*/ 3774176 h 4047476"/>
                <a:gd name="connsiteX15" fmla="*/ 388108 w 7183295"/>
                <a:gd name="connsiteY15" fmla="*/ 638802 h 4047476"/>
                <a:gd name="connsiteX0" fmla="*/ 332464 w 7183295"/>
                <a:gd name="connsiteY0" fmla="*/ 1091853 h 4047476"/>
                <a:gd name="connsiteX1" fmla="*/ 1732698 w 7183295"/>
                <a:gd name="connsiteY1" fmla="*/ 491306 h 4047476"/>
                <a:gd name="connsiteX2" fmla="*/ 1627923 w 7183295"/>
                <a:gd name="connsiteY2" fmla="*/ 34106 h 4047476"/>
                <a:gd name="connsiteX3" fmla="*/ 1989873 w 7183295"/>
                <a:gd name="connsiteY3" fmla="*/ 357956 h 4047476"/>
                <a:gd name="connsiteX4" fmla="*/ 2170848 w 7183295"/>
                <a:gd name="connsiteY4" fmla="*/ 81731 h 4047476"/>
                <a:gd name="connsiteX5" fmla="*/ 2151798 w 7183295"/>
                <a:gd name="connsiteY5" fmla="*/ 424631 h 4047476"/>
                <a:gd name="connsiteX6" fmla="*/ 2618523 w 7183295"/>
                <a:gd name="connsiteY6" fmla="*/ 129356 h 4047476"/>
                <a:gd name="connsiteX7" fmla="*/ 2456598 w 7183295"/>
                <a:gd name="connsiteY7" fmla="*/ 519881 h 4047476"/>
                <a:gd name="connsiteX8" fmla="*/ 2789973 w 7183295"/>
                <a:gd name="connsiteY8" fmla="*/ 396056 h 4047476"/>
                <a:gd name="connsiteX9" fmla="*/ 2618523 w 7183295"/>
                <a:gd name="connsiteY9" fmla="*/ 691331 h 4047476"/>
                <a:gd name="connsiteX10" fmla="*/ 3723423 w 7183295"/>
                <a:gd name="connsiteY10" fmla="*/ 919931 h 4047476"/>
                <a:gd name="connsiteX11" fmla="*/ 5180748 w 7183295"/>
                <a:gd name="connsiteY11" fmla="*/ 938981 h 4047476"/>
                <a:gd name="connsiteX12" fmla="*/ 6904884 w 7183295"/>
                <a:gd name="connsiteY12" fmla="*/ 229227 h 4047476"/>
                <a:gd name="connsiteX13" fmla="*/ 7096237 w 7183295"/>
                <a:gd name="connsiteY13" fmla="*/ 3787990 h 4047476"/>
                <a:gd name="connsiteX14" fmla="*/ 0 w 7183295"/>
                <a:gd name="connsiteY14" fmla="*/ 3774176 h 4047476"/>
                <a:gd name="connsiteX15" fmla="*/ 332464 w 7183295"/>
                <a:gd name="connsiteY15" fmla="*/ 1091853 h 4047476"/>
                <a:gd name="connsiteX0" fmla="*/ 332464 w 7183295"/>
                <a:gd name="connsiteY0" fmla="*/ 1091853 h 4047476"/>
                <a:gd name="connsiteX1" fmla="*/ 1732698 w 7183295"/>
                <a:gd name="connsiteY1" fmla="*/ 491306 h 4047476"/>
                <a:gd name="connsiteX2" fmla="*/ 1627923 w 7183295"/>
                <a:gd name="connsiteY2" fmla="*/ 34106 h 4047476"/>
                <a:gd name="connsiteX3" fmla="*/ 1989873 w 7183295"/>
                <a:gd name="connsiteY3" fmla="*/ 357956 h 4047476"/>
                <a:gd name="connsiteX4" fmla="*/ 2170848 w 7183295"/>
                <a:gd name="connsiteY4" fmla="*/ 81731 h 4047476"/>
                <a:gd name="connsiteX5" fmla="*/ 2151798 w 7183295"/>
                <a:gd name="connsiteY5" fmla="*/ 424631 h 4047476"/>
                <a:gd name="connsiteX6" fmla="*/ 2618523 w 7183295"/>
                <a:gd name="connsiteY6" fmla="*/ 129356 h 4047476"/>
                <a:gd name="connsiteX7" fmla="*/ 2456598 w 7183295"/>
                <a:gd name="connsiteY7" fmla="*/ 519881 h 4047476"/>
                <a:gd name="connsiteX8" fmla="*/ 2789973 w 7183295"/>
                <a:gd name="connsiteY8" fmla="*/ 396056 h 4047476"/>
                <a:gd name="connsiteX9" fmla="*/ 2618523 w 7183295"/>
                <a:gd name="connsiteY9" fmla="*/ 691331 h 4047476"/>
                <a:gd name="connsiteX10" fmla="*/ 3723423 w 7183295"/>
                <a:gd name="connsiteY10" fmla="*/ 919931 h 4047476"/>
                <a:gd name="connsiteX11" fmla="*/ 5180748 w 7183295"/>
                <a:gd name="connsiteY11" fmla="*/ 938981 h 4047476"/>
                <a:gd name="connsiteX12" fmla="*/ 6904884 w 7183295"/>
                <a:gd name="connsiteY12" fmla="*/ 229227 h 4047476"/>
                <a:gd name="connsiteX13" fmla="*/ 7096237 w 7183295"/>
                <a:gd name="connsiteY13" fmla="*/ 3787990 h 4047476"/>
                <a:gd name="connsiteX14" fmla="*/ 0 w 7183295"/>
                <a:gd name="connsiteY14" fmla="*/ 3774176 h 4047476"/>
                <a:gd name="connsiteX15" fmla="*/ 332464 w 7183295"/>
                <a:gd name="connsiteY15" fmla="*/ 1091853 h 4047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3295" h="4047476">
                  <a:moveTo>
                    <a:pt x="332464" y="1091853"/>
                  </a:moveTo>
                  <a:cubicBezTo>
                    <a:pt x="260219" y="338976"/>
                    <a:pt x="1310423" y="521421"/>
                    <a:pt x="1732698" y="491306"/>
                  </a:cubicBezTo>
                  <a:cubicBezTo>
                    <a:pt x="1967648" y="455611"/>
                    <a:pt x="1580298" y="56331"/>
                    <a:pt x="1627923" y="34106"/>
                  </a:cubicBezTo>
                  <a:cubicBezTo>
                    <a:pt x="2047023" y="-140519"/>
                    <a:pt x="1932723" y="415106"/>
                    <a:pt x="1989873" y="357956"/>
                  </a:cubicBezTo>
                  <a:cubicBezTo>
                    <a:pt x="2062898" y="354781"/>
                    <a:pt x="2097823" y="84906"/>
                    <a:pt x="2170848" y="81731"/>
                  </a:cubicBezTo>
                  <a:cubicBezTo>
                    <a:pt x="2256573" y="84906"/>
                    <a:pt x="2066073" y="421456"/>
                    <a:pt x="2151798" y="424631"/>
                  </a:cubicBezTo>
                  <a:cubicBezTo>
                    <a:pt x="2237523" y="418281"/>
                    <a:pt x="2532798" y="135706"/>
                    <a:pt x="2618523" y="129356"/>
                  </a:cubicBezTo>
                  <a:cubicBezTo>
                    <a:pt x="2704248" y="135706"/>
                    <a:pt x="2370873" y="513531"/>
                    <a:pt x="2456598" y="519881"/>
                  </a:cubicBezTo>
                  <a:cubicBezTo>
                    <a:pt x="2548673" y="513531"/>
                    <a:pt x="2697898" y="402406"/>
                    <a:pt x="2789973" y="396056"/>
                  </a:cubicBezTo>
                  <a:cubicBezTo>
                    <a:pt x="2872523" y="389706"/>
                    <a:pt x="2535973" y="697681"/>
                    <a:pt x="2618523" y="691331"/>
                  </a:cubicBezTo>
                  <a:cubicBezTo>
                    <a:pt x="3447198" y="532581"/>
                    <a:pt x="3437673" y="964381"/>
                    <a:pt x="3723423" y="919931"/>
                  </a:cubicBezTo>
                  <a:cubicBezTo>
                    <a:pt x="4602898" y="440506"/>
                    <a:pt x="5091848" y="923106"/>
                    <a:pt x="5180748" y="938981"/>
                  </a:cubicBezTo>
                  <a:cubicBezTo>
                    <a:pt x="5984060" y="207096"/>
                    <a:pt x="6415897" y="189587"/>
                    <a:pt x="6904884" y="229227"/>
                  </a:cubicBezTo>
                  <a:cubicBezTo>
                    <a:pt x="7063634" y="817956"/>
                    <a:pt x="7318487" y="3675511"/>
                    <a:pt x="7096237" y="3787990"/>
                  </a:cubicBezTo>
                  <a:cubicBezTo>
                    <a:pt x="4111700" y="4226140"/>
                    <a:pt x="955712" y="4031351"/>
                    <a:pt x="0" y="3774176"/>
                  </a:cubicBezTo>
                  <a:cubicBezTo>
                    <a:pt x="129369" y="2729051"/>
                    <a:pt x="203095" y="2136978"/>
                    <a:pt x="332464" y="1091853"/>
                  </a:cubicBezTo>
                  <a:close/>
                </a:path>
              </a:pathLst>
            </a:custGeom>
            <a:solidFill>
              <a:srgbClr val="98BF5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1D40B8E-84E0-4E61-AE2F-5041A26D519D}"/>
              </a:ext>
            </a:extLst>
          </p:cNvPr>
          <p:cNvGrpSpPr/>
          <p:nvPr/>
        </p:nvGrpSpPr>
        <p:grpSpPr>
          <a:xfrm>
            <a:off x="543091" y="5942659"/>
            <a:ext cx="12864324" cy="1429616"/>
            <a:chOff x="2961564" y="5852267"/>
            <a:chExt cx="7404099" cy="13620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915B6-0D5C-4D07-96C1-6C5FD5E1E80B}"/>
                </a:ext>
              </a:extLst>
            </p:cNvPr>
            <p:cNvSpPr/>
            <p:nvPr/>
          </p:nvSpPr>
          <p:spPr>
            <a:xfrm>
              <a:off x="8976523" y="5852267"/>
              <a:ext cx="1003801" cy="1001207"/>
            </a:xfrm>
            <a:custGeom>
              <a:avLst/>
              <a:gdLst>
                <a:gd name="connsiteX0" fmla="*/ 0 w 651376"/>
                <a:gd name="connsiteY0" fmla="*/ 0 h 742950"/>
                <a:gd name="connsiteX1" fmla="*/ 651376 w 651376"/>
                <a:gd name="connsiteY1" fmla="*/ 0 h 742950"/>
                <a:gd name="connsiteX2" fmla="*/ 651376 w 651376"/>
                <a:gd name="connsiteY2" fmla="*/ 742950 h 742950"/>
                <a:gd name="connsiteX3" fmla="*/ 0 w 651376"/>
                <a:gd name="connsiteY3" fmla="*/ 742950 h 742950"/>
                <a:gd name="connsiteX4" fmla="*/ 0 w 651376"/>
                <a:gd name="connsiteY4" fmla="*/ 0 h 742950"/>
                <a:gd name="connsiteX0" fmla="*/ 0 w 1003801"/>
                <a:gd name="connsiteY0" fmla="*/ 333375 h 742950"/>
                <a:gd name="connsiteX1" fmla="*/ 1003801 w 1003801"/>
                <a:gd name="connsiteY1" fmla="*/ 0 h 742950"/>
                <a:gd name="connsiteX2" fmla="*/ 1003801 w 1003801"/>
                <a:gd name="connsiteY2" fmla="*/ 742950 h 742950"/>
                <a:gd name="connsiteX3" fmla="*/ 352425 w 1003801"/>
                <a:gd name="connsiteY3" fmla="*/ 742950 h 742950"/>
                <a:gd name="connsiteX4" fmla="*/ 0 w 1003801"/>
                <a:gd name="connsiteY4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1003801 w 1003801"/>
                <a:gd name="connsiteY2" fmla="*/ 0 h 742950"/>
                <a:gd name="connsiteX3" fmla="*/ 1003801 w 1003801"/>
                <a:gd name="connsiteY3" fmla="*/ 742950 h 742950"/>
                <a:gd name="connsiteX4" fmla="*/ 352425 w 1003801"/>
                <a:gd name="connsiteY4" fmla="*/ 742950 h 742950"/>
                <a:gd name="connsiteX5" fmla="*/ 0 w 1003801"/>
                <a:gd name="connsiteY5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1003801 w 1003801"/>
                <a:gd name="connsiteY3" fmla="*/ 0 h 742950"/>
                <a:gd name="connsiteX4" fmla="*/ 1003801 w 1003801"/>
                <a:gd name="connsiteY4" fmla="*/ 742950 h 742950"/>
                <a:gd name="connsiteX5" fmla="*/ 352425 w 1003801"/>
                <a:gd name="connsiteY5" fmla="*/ 742950 h 742950"/>
                <a:gd name="connsiteX6" fmla="*/ 0 w 1003801"/>
                <a:gd name="connsiteY6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454026 w 1003801"/>
                <a:gd name="connsiteY3" fmla="*/ 19050 h 742950"/>
                <a:gd name="connsiteX4" fmla="*/ 1003801 w 1003801"/>
                <a:gd name="connsiteY4" fmla="*/ 0 h 742950"/>
                <a:gd name="connsiteX5" fmla="*/ 1003801 w 1003801"/>
                <a:gd name="connsiteY5" fmla="*/ 742950 h 742950"/>
                <a:gd name="connsiteX6" fmla="*/ 352425 w 1003801"/>
                <a:gd name="connsiteY6" fmla="*/ 742950 h 742950"/>
                <a:gd name="connsiteX7" fmla="*/ 0 w 1003801"/>
                <a:gd name="connsiteY7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454026 w 1003801"/>
                <a:gd name="connsiteY3" fmla="*/ 19050 h 742950"/>
                <a:gd name="connsiteX4" fmla="*/ 657226 w 1003801"/>
                <a:gd name="connsiteY4" fmla="*/ 0 h 742950"/>
                <a:gd name="connsiteX5" fmla="*/ 1003801 w 1003801"/>
                <a:gd name="connsiteY5" fmla="*/ 0 h 742950"/>
                <a:gd name="connsiteX6" fmla="*/ 1003801 w 1003801"/>
                <a:gd name="connsiteY6" fmla="*/ 742950 h 742950"/>
                <a:gd name="connsiteX7" fmla="*/ 352425 w 1003801"/>
                <a:gd name="connsiteY7" fmla="*/ 742950 h 742950"/>
                <a:gd name="connsiteX8" fmla="*/ 0 w 1003801"/>
                <a:gd name="connsiteY8" fmla="*/ 333375 h 742950"/>
                <a:gd name="connsiteX0" fmla="*/ 0 w 1003801"/>
                <a:gd name="connsiteY0" fmla="*/ 394052 h 803627"/>
                <a:gd name="connsiteX1" fmla="*/ 314326 w 1003801"/>
                <a:gd name="connsiteY1" fmla="*/ 298802 h 803627"/>
                <a:gd name="connsiteX2" fmla="*/ 327026 w 1003801"/>
                <a:gd name="connsiteY2" fmla="*/ 197202 h 803627"/>
                <a:gd name="connsiteX3" fmla="*/ 454026 w 1003801"/>
                <a:gd name="connsiteY3" fmla="*/ 79727 h 803627"/>
                <a:gd name="connsiteX4" fmla="*/ 657226 w 1003801"/>
                <a:gd name="connsiteY4" fmla="*/ 60677 h 803627"/>
                <a:gd name="connsiteX5" fmla="*/ 1003801 w 1003801"/>
                <a:gd name="connsiteY5" fmla="*/ 60677 h 803627"/>
                <a:gd name="connsiteX6" fmla="*/ 1003801 w 1003801"/>
                <a:gd name="connsiteY6" fmla="*/ 803627 h 803627"/>
                <a:gd name="connsiteX7" fmla="*/ 352425 w 1003801"/>
                <a:gd name="connsiteY7" fmla="*/ 803627 h 803627"/>
                <a:gd name="connsiteX8" fmla="*/ 0 w 1003801"/>
                <a:gd name="connsiteY8" fmla="*/ 394052 h 803627"/>
                <a:gd name="connsiteX0" fmla="*/ 0 w 1003801"/>
                <a:gd name="connsiteY0" fmla="*/ 433024 h 842599"/>
                <a:gd name="connsiteX1" fmla="*/ 314326 w 1003801"/>
                <a:gd name="connsiteY1" fmla="*/ 337774 h 842599"/>
                <a:gd name="connsiteX2" fmla="*/ 327026 w 1003801"/>
                <a:gd name="connsiteY2" fmla="*/ 236174 h 842599"/>
                <a:gd name="connsiteX3" fmla="*/ 454026 w 1003801"/>
                <a:gd name="connsiteY3" fmla="*/ 118699 h 842599"/>
                <a:gd name="connsiteX4" fmla="*/ 657226 w 1003801"/>
                <a:gd name="connsiteY4" fmla="*/ 99649 h 842599"/>
                <a:gd name="connsiteX5" fmla="*/ 1003801 w 1003801"/>
                <a:gd name="connsiteY5" fmla="*/ 99649 h 842599"/>
                <a:gd name="connsiteX6" fmla="*/ 1003801 w 1003801"/>
                <a:gd name="connsiteY6" fmla="*/ 842599 h 842599"/>
                <a:gd name="connsiteX7" fmla="*/ 352425 w 1003801"/>
                <a:gd name="connsiteY7" fmla="*/ 842599 h 842599"/>
                <a:gd name="connsiteX8" fmla="*/ 0 w 1003801"/>
                <a:gd name="connsiteY8" fmla="*/ 433024 h 842599"/>
                <a:gd name="connsiteX0" fmla="*/ 0 w 1003801"/>
                <a:gd name="connsiteY0" fmla="*/ 600462 h 1010037"/>
                <a:gd name="connsiteX1" fmla="*/ 314326 w 1003801"/>
                <a:gd name="connsiteY1" fmla="*/ 505212 h 1010037"/>
                <a:gd name="connsiteX2" fmla="*/ 327026 w 1003801"/>
                <a:gd name="connsiteY2" fmla="*/ 403612 h 1010037"/>
                <a:gd name="connsiteX3" fmla="*/ 454026 w 1003801"/>
                <a:gd name="connsiteY3" fmla="*/ 286137 h 1010037"/>
                <a:gd name="connsiteX4" fmla="*/ 657226 w 1003801"/>
                <a:gd name="connsiteY4" fmla="*/ 267087 h 1010037"/>
                <a:gd name="connsiteX5" fmla="*/ 1003801 w 1003801"/>
                <a:gd name="connsiteY5" fmla="*/ 267087 h 1010037"/>
                <a:gd name="connsiteX6" fmla="*/ 1003801 w 1003801"/>
                <a:gd name="connsiteY6" fmla="*/ 1010037 h 1010037"/>
                <a:gd name="connsiteX7" fmla="*/ 352425 w 1003801"/>
                <a:gd name="connsiteY7" fmla="*/ 1010037 h 1010037"/>
                <a:gd name="connsiteX8" fmla="*/ 0 w 1003801"/>
                <a:gd name="connsiteY8" fmla="*/ 600462 h 1010037"/>
                <a:gd name="connsiteX0" fmla="*/ 0 w 1003801"/>
                <a:gd name="connsiteY0" fmla="*/ 617558 h 1027133"/>
                <a:gd name="connsiteX1" fmla="*/ 314326 w 1003801"/>
                <a:gd name="connsiteY1" fmla="*/ 522308 h 1027133"/>
                <a:gd name="connsiteX2" fmla="*/ 327026 w 1003801"/>
                <a:gd name="connsiteY2" fmla="*/ 420708 h 1027133"/>
                <a:gd name="connsiteX3" fmla="*/ 454026 w 1003801"/>
                <a:gd name="connsiteY3" fmla="*/ 303233 h 1027133"/>
                <a:gd name="connsiteX4" fmla="*/ 657226 w 1003801"/>
                <a:gd name="connsiteY4" fmla="*/ 284183 h 1027133"/>
                <a:gd name="connsiteX5" fmla="*/ 1003801 w 1003801"/>
                <a:gd name="connsiteY5" fmla="*/ 284183 h 1027133"/>
                <a:gd name="connsiteX6" fmla="*/ 1003801 w 1003801"/>
                <a:gd name="connsiteY6" fmla="*/ 1027133 h 1027133"/>
                <a:gd name="connsiteX7" fmla="*/ 352425 w 1003801"/>
                <a:gd name="connsiteY7" fmla="*/ 1027133 h 1027133"/>
                <a:gd name="connsiteX8" fmla="*/ 0 w 1003801"/>
                <a:gd name="connsiteY8" fmla="*/ 617558 h 1027133"/>
                <a:gd name="connsiteX0" fmla="*/ 0 w 1003801"/>
                <a:gd name="connsiteY0" fmla="*/ 558386 h 967961"/>
                <a:gd name="connsiteX1" fmla="*/ 314326 w 1003801"/>
                <a:gd name="connsiteY1" fmla="*/ 463136 h 967961"/>
                <a:gd name="connsiteX2" fmla="*/ 327026 w 1003801"/>
                <a:gd name="connsiteY2" fmla="*/ 361536 h 967961"/>
                <a:gd name="connsiteX3" fmla="*/ 454026 w 1003801"/>
                <a:gd name="connsiteY3" fmla="*/ 244061 h 967961"/>
                <a:gd name="connsiteX4" fmla="*/ 657226 w 1003801"/>
                <a:gd name="connsiteY4" fmla="*/ 225011 h 967961"/>
                <a:gd name="connsiteX5" fmla="*/ 1003801 w 1003801"/>
                <a:gd name="connsiteY5" fmla="*/ 225011 h 967961"/>
                <a:gd name="connsiteX6" fmla="*/ 1003801 w 1003801"/>
                <a:gd name="connsiteY6" fmla="*/ 967961 h 967961"/>
                <a:gd name="connsiteX7" fmla="*/ 352425 w 1003801"/>
                <a:gd name="connsiteY7" fmla="*/ 967961 h 967961"/>
                <a:gd name="connsiteX8" fmla="*/ 0 w 1003801"/>
                <a:gd name="connsiteY8" fmla="*/ 558386 h 967961"/>
                <a:gd name="connsiteX0" fmla="*/ 0 w 1003801"/>
                <a:gd name="connsiteY0" fmla="*/ 599229 h 1008804"/>
                <a:gd name="connsiteX1" fmla="*/ 314326 w 1003801"/>
                <a:gd name="connsiteY1" fmla="*/ 503979 h 1008804"/>
                <a:gd name="connsiteX2" fmla="*/ 327026 w 1003801"/>
                <a:gd name="connsiteY2" fmla="*/ 402379 h 1008804"/>
                <a:gd name="connsiteX3" fmla="*/ 454026 w 1003801"/>
                <a:gd name="connsiteY3" fmla="*/ 284904 h 1008804"/>
                <a:gd name="connsiteX4" fmla="*/ 657226 w 1003801"/>
                <a:gd name="connsiteY4" fmla="*/ 265854 h 1008804"/>
                <a:gd name="connsiteX5" fmla="*/ 1003801 w 1003801"/>
                <a:gd name="connsiteY5" fmla="*/ 265854 h 1008804"/>
                <a:gd name="connsiteX6" fmla="*/ 1003801 w 1003801"/>
                <a:gd name="connsiteY6" fmla="*/ 1008804 h 1008804"/>
                <a:gd name="connsiteX7" fmla="*/ 352425 w 1003801"/>
                <a:gd name="connsiteY7" fmla="*/ 1008804 h 1008804"/>
                <a:gd name="connsiteX8" fmla="*/ 0 w 1003801"/>
                <a:gd name="connsiteY8" fmla="*/ 599229 h 1008804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327026 w 1003801"/>
                <a:gd name="connsiteY2" fmla="*/ 394782 h 1001207"/>
                <a:gd name="connsiteX3" fmla="*/ 546101 w 1003801"/>
                <a:gd name="connsiteY3" fmla="*/ 1083 h 1001207"/>
                <a:gd name="connsiteX4" fmla="*/ 454026 w 1003801"/>
                <a:gd name="connsiteY4" fmla="*/ 277307 h 1001207"/>
                <a:gd name="connsiteX5" fmla="*/ 657226 w 1003801"/>
                <a:gd name="connsiteY5" fmla="*/ 258257 h 1001207"/>
                <a:gd name="connsiteX6" fmla="*/ 1003801 w 1003801"/>
                <a:gd name="connsiteY6" fmla="*/ 258257 h 1001207"/>
                <a:gd name="connsiteX7" fmla="*/ 1003801 w 1003801"/>
                <a:gd name="connsiteY7" fmla="*/ 1001207 h 1001207"/>
                <a:gd name="connsiteX8" fmla="*/ 352425 w 1003801"/>
                <a:gd name="connsiteY8" fmla="*/ 1001207 h 1001207"/>
                <a:gd name="connsiteX9" fmla="*/ 0 w 1003801"/>
                <a:gd name="connsiteY9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327026 w 1003801"/>
                <a:gd name="connsiteY2" fmla="*/ 394782 h 1001207"/>
                <a:gd name="connsiteX3" fmla="*/ 546101 w 1003801"/>
                <a:gd name="connsiteY3" fmla="*/ 1083 h 1001207"/>
                <a:gd name="connsiteX4" fmla="*/ 454026 w 1003801"/>
                <a:gd name="connsiteY4" fmla="*/ 277307 h 1001207"/>
                <a:gd name="connsiteX5" fmla="*/ 657226 w 1003801"/>
                <a:gd name="connsiteY5" fmla="*/ 258257 h 1001207"/>
                <a:gd name="connsiteX6" fmla="*/ 1003801 w 1003801"/>
                <a:gd name="connsiteY6" fmla="*/ 258257 h 1001207"/>
                <a:gd name="connsiteX7" fmla="*/ 1003801 w 1003801"/>
                <a:gd name="connsiteY7" fmla="*/ 1001207 h 1001207"/>
                <a:gd name="connsiteX8" fmla="*/ 352425 w 1003801"/>
                <a:gd name="connsiteY8" fmla="*/ 1001207 h 1001207"/>
                <a:gd name="connsiteX9" fmla="*/ 0 w 1003801"/>
                <a:gd name="connsiteY9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276226 w 1003801"/>
                <a:gd name="connsiteY1" fmla="*/ 520194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276226 w 1003801"/>
                <a:gd name="connsiteY1" fmla="*/ 520194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3801" h="1001207">
                  <a:moveTo>
                    <a:pt x="0" y="591632"/>
                  </a:moveTo>
                  <a:cubicBezTo>
                    <a:pt x="152400" y="537657"/>
                    <a:pt x="123826" y="574169"/>
                    <a:pt x="276226" y="520194"/>
                  </a:cubicBezTo>
                  <a:cubicBezTo>
                    <a:pt x="329010" y="494794"/>
                    <a:pt x="138378" y="349010"/>
                    <a:pt x="42864" y="351127"/>
                  </a:cubicBezTo>
                  <a:cubicBezTo>
                    <a:pt x="44981" y="334194"/>
                    <a:pt x="205450" y="303501"/>
                    <a:pt x="327026" y="394782"/>
                  </a:cubicBezTo>
                  <a:cubicBezTo>
                    <a:pt x="219077" y="218305"/>
                    <a:pt x="524934" y="20662"/>
                    <a:pt x="546101" y="1083"/>
                  </a:cubicBezTo>
                  <a:cubicBezTo>
                    <a:pt x="567268" y="-18496"/>
                    <a:pt x="427039" y="233386"/>
                    <a:pt x="454026" y="277307"/>
                  </a:cubicBezTo>
                  <a:cubicBezTo>
                    <a:pt x="724959" y="20132"/>
                    <a:pt x="573618" y="261432"/>
                    <a:pt x="657226" y="258257"/>
                  </a:cubicBezTo>
                  <a:cubicBezTo>
                    <a:pt x="842601" y="121732"/>
                    <a:pt x="888276" y="258257"/>
                    <a:pt x="1003801" y="258257"/>
                  </a:cubicBezTo>
                  <a:lnTo>
                    <a:pt x="1003801" y="1001207"/>
                  </a:lnTo>
                  <a:lnTo>
                    <a:pt x="352425" y="1001207"/>
                  </a:lnTo>
                  <a:lnTo>
                    <a:pt x="0" y="591632"/>
                  </a:lnTo>
                  <a:close/>
                </a:path>
              </a:pathLst>
            </a:custGeom>
            <a:solidFill>
              <a:srgbClr val="6EB83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ACDBA1A-5AFD-4E24-8C7A-BB5E1D74E640}"/>
                </a:ext>
              </a:extLst>
            </p:cNvPr>
            <p:cNvSpPr/>
            <p:nvPr/>
          </p:nvSpPr>
          <p:spPr>
            <a:xfrm>
              <a:off x="2961564" y="6261465"/>
              <a:ext cx="7404099" cy="952865"/>
            </a:xfrm>
            <a:custGeom>
              <a:avLst/>
              <a:gdLst>
                <a:gd name="connsiteX0" fmla="*/ 0 w 6219511"/>
                <a:gd name="connsiteY0" fmla="*/ 0 h 1331961"/>
                <a:gd name="connsiteX1" fmla="*/ 6219511 w 6219511"/>
                <a:gd name="connsiteY1" fmla="*/ 0 h 1331961"/>
                <a:gd name="connsiteX2" fmla="*/ 6219511 w 6219511"/>
                <a:gd name="connsiteY2" fmla="*/ 1331961 h 1331961"/>
                <a:gd name="connsiteX3" fmla="*/ 0 w 6219511"/>
                <a:gd name="connsiteY3" fmla="*/ 1331961 h 1331961"/>
                <a:gd name="connsiteX4" fmla="*/ 0 w 6219511"/>
                <a:gd name="connsiteY4" fmla="*/ 0 h 1331961"/>
                <a:gd name="connsiteX0" fmla="*/ 0 w 6328693"/>
                <a:gd name="connsiteY0" fmla="*/ 464023 h 1331961"/>
                <a:gd name="connsiteX1" fmla="*/ 6328693 w 6328693"/>
                <a:gd name="connsiteY1" fmla="*/ 0 h 1331961"/>
                <a:gd name="connsiteX2" fmla="*/ 6328693 w 6328693"/>
                <a:gd name="connsiteY2" fmla="*/ 1331961 h 1331961"/>
                <a:gd name="connsiteX3" fmla="*/ 109182 w 6328693"/>
                <a:gd name="connsiteY3" fmla="*/ 1331961 h 1331961"/>
                <a:gd name="connsiteX4" fmla="*/ 0 w 6328693"/>
                <a:gd name="connsiteY4" fmla="*/ 464023 h 1331961"/>
                <a:gd name="connsiteX0" fmla="*/ 0 w 6301397"/>
                <a:gd name="connsiteY0" fmla="*/ 641444 h 1331961"/>
                <a:gd name="connsiteX1" fmla="*/ 6301397 w 6301397"/>
                <a:gd name="connsiteY1" fmla="*/ 0 h 1331961"/>
                <a:gd name="connsiteX2" fmla="*/ 6301397 w 6301397"/>
                <a:gd name="connsiteY2" fmla="*/ 1331961 h 1331961"/>
                <a:gd name="connsiteX3" fmla="*/ 81886 w 6301397"/>
                <a:gd name="connsiteY3" fmla="*/ 1331961 h 1331961"/>
                <a:gd name="connsiteX4" fmla="*/ 0 w 6301397"/>
                <a:gd name="connsiteY4" fmla="*/ 641444 h 1331961"/>
                <a:gd name="connsiteX0" fmla="*/ 0 w 6260454"/>
                <a:gd name="connsiteY0" fmla="*/ 709683 h 1331961"/>
                <a:gd name="connsiteX1" fmla="*/ 6260454 w 6260454"/>
                <a:gd name="connsiteY1" fmla="*/ 0 h 1331961"/>
                <a:gd name="connsiteX2" fmla="*/ 6260454 w 6260454"/>
                <a:gd name="connsiteY2" fmla="*/ 1331961 h 1331961"/>
                <a:gd name="connsiteX3" fmla="*/ 40943 w 6260454"/>
                <a:gd name="connsiteY3" fmla="*/ 1331961 h 1331961"/>
                <a:gd name="connsiteX4" fmla="*/ 0 w 6260454"/>
                <a:gd name="connsiteY4" fmla="*/ 709683 h 1331961"/>
                <a:gd name="connsiteX0" fmla="*/ 0 w 6260454"/>
                <a:gd name="connsiteY0" fmla="*/ 709683 h 1331961"/>
                <a:gd name="connsiteX1" fmla="*/ 3261814 w 6260454"/>
                <a:gd name="connsiteY1" fmla="*/ 532079 h 1331961"/>
                <a:gd name="connsiteX2" fmla="*/ 6260454 w 6260454"/>
                <a:gd name="connsiteY2" fmla="*/ 0 h 1331961"/>
                <a:gd name="connsiteX3" fmla="*/ 6260454 w 6260454"/>
                <a:gd name="connsiteY3" fmla="*/ 1331961 h 1331961"/>
                <a:gd name="connsiteX4" fmla="*/ 40943 w 6260454"/>
                <a:gd name="connsiteY4" fmla="*/ 1331961 h 1331961"/>
                <a:gd name="connsiteX5" fmla="*/ 0 w 6260454"/>
                <a:gd name="connsiteY5" fmla="*/ 709683 h 1331961"/>
                <a:gd name="connsiteX0" fmla="*/ 0 w 6260454"/>
                <a:gd name="connsiteY0" fmla="*/ 709683 h 1331961"/>
                <a:gd name="connsiteX1" fmla="*/ 3261814 w 6260454"/>
                <a:gd name="connsiteY1" fmla="*/ 532079 h 1331961"/>
                <a:gd name="connsiteX2" fmla="*/ 6260454 w 6260454"/>
                <a:gd name="connsiteY2" fmla="*/ 0 h 1331961"/>
                <a:gd name="connsiteX3" fmla="*/ 6260454 w 6260454"/>
                <a:gd name="connsiteY3" fmla="*/ 1331961 h 1331961"/>
                <a:gd name="connsiteX4" fmla="*/ 40943 w 6260454"/>
                <a:gd name="connsiteY4" fmla="*/ 1331961 h 1331961"/>
                <a:gd name="connsiteX5" fmla="*/ 0 w 6260454"/>
                <a:gd name="connsiteY5" fmla="*/ 709683 h 1331961"/>
                <a:gd name="connsiteX0" fmla="*/ 0 w 6697182"/>
                <a:gd name="connsiteY0" fmla="*/ 315542 h 937820"/>
                <a:gd name="connsiteX1" fmla="*/ 3261814 w 6697182"/>
                <a:gd name="connsiteY1" fmla="*/ 137938 h 937820"/>
                <a:gd name="connsiteX2" fmla="*/ 6697182 w 6697182"/>
                <a:gd name="connsiteY2" fmla="*/ 165417 h 937820"/>
                <a:gd name="connsiteX3" fmla="*/ 6260454 w 6697182"/>
                <a:gd name="connsiteY3" fmla="*/ 937820 h 937820"/>
                <a:gd name="connsiteX4" fmla="*/ 40943 w 6697182"/>
                <a:gd name="connsiteY4" fmla="*/ 937820 h 937820"/>
                <a:gd name="connsiteX5" fmla="*/ 0 w 6697182"/>
                <a:gd name="connsiteY5" fmla="*/ 315542 h 937820"/>
                <a:gd name="connsiteX0" fmla="*/ 0 w 6656238"/>
                <a:gd name="connsiteY0" fmla="*/ 315542 h 937820"/>
                <a:gd name="connsiteX1" fmla="*/ 3261814 w 6656238"/>
                <a:gd name="connsiteY1" fmla="*/ 137938 h 937820"/>
                <a:gd name="connsiteX2" fmla="*/ 6656238 w 6656238"/>
                <a:gd name="connsiteY2" fmla="*/ 329190 h 937820"/>
                <a:gd name="connsiteX3" fmla="*/ 6260454 w 6656238"/>
                <a:gd name="connsiteY3" fmla="*/ 937820 h 937820"/>
                <a:gd name="connsiteX4" fmla="*/ 40943 w 6656238"/>
                <a:gd name="connsiteY4" fmla="*/ 937820 h 937820"/>
                <a:gd name="connsiteX5" fmla="*/ 0 w 6656238"/>
                <a:gd name="connsiteY5" fmla="*/ 315542 h 937820"/>
                <a:gd name="connsiteX0" fmla="*/ 0 w 6656238"/>
                <a:gd name="connsiteY0" fmla="*/ 315542 h 937820"/>
                <a:gd name="connsiteX1" fmla="*/ 3261814 w 6656238"/>
                <a:gd name="connsiteY1" fmla="*/ 137938 h 937820"/>
                <a:gd name="connsiteX2" fmla="*/ 6656238 w 6656238"/>
                <a:gd name="connsiteY2" fmla="*/ 329190 h 937820"/>
                <a:gd name="connsiteX3" fmla="*/ 6260454 w 6656238"/>
                <a:gd name="connsiteY3" fmla="*/ 937820 h 937820"/>
                <a:gd name="connsiteX4" fmla="*/ 40943 w 6656238"/>
                <a:gd name="connsiteY4" fmla="*/ 937820 h 937820"/>
                <a:gd name="connsiteX5" fmla="*/ 0 w 6656238"/>
                <a:gd name="connsiteY5" fmla="*/ 315542 h 937820"/>
                <a:gd name="connsiteX0" fmla="*/ 0 w 6656238"/>
                <a:gd name="connsiteY0" fmla="*/ 330587 h 952865"/>
                <a:gd name="connsiteX1" fmla="*/ 3261814 w 6656238"/>
                <a:gd name="connsiteY1" fmla="*/ 152983 h 952865"/>
                <a:gd name="connsiteX2" fmla="*/ 6656238 w 6656238"/>
                <a:gd name="connsiteY2" fmla="*/ 344235 h 952865"/>
                <a:gd name="connsiteX3" fmla="*/ 6260454 w 6656238"/>
                <a:gd name="connsiteY3" fmla="*/ 952865 h 952865"/>
                <a:gd name="connsiteX4" fmla="*/ 40943 w 6656238"/>
                <a:gd name="connsiteY4" fmla="*/ 952865 h 952865"/>
                <a:gd name="connsiteX5" fmla="*/ 0 w 6656238"/>
                <a:gd name="connsiteY5" fmla="*/ 330587 h 95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56238" h="952865">
                  <a:moveTo>
                    <a:pt x="0" y="330587"/>
                  </a:moveTo>
                  <a:cubicBezTo>
                    <a:pt x="1110018" y="194048"/>
                    <a:pt x="2069910" y="-188149"/>
                    <a:pt x="3261814" y="152983"/>
                  </a:cubicBezTo>
                  <a:cubicBezTo>
                    <a:pt x="3901970" y="148495"/>
                    <a:pt x="5210864" y="-292722"/>
                    <a:pt x="6656238" y="344235"/>
                  </a:cubicBezTo>
                  <a:lnTo>
                    <a:pt x="6260454" y="952865"/>
                  </a:lnTo>
                  <a:lnTo>
                    <a:pt x="40943" y="952865"/>
                  </a:lnTo>
                  <a:lnTo>
                    <a:pt x="0" y="330587"/>
                  </a:lnTo>
                  <a:close/>
                </a:path>
              </a:pathLst>
            </a:custGeom>
            <a:solidFill>
              <a:srgbClr val="6EB83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36433A6-19C8-4D29-BF78-46ECDBB7EEDD}"/>
              </a:ext>
            </a:extLst>
          </p:cNvPr>
          <p:cNvGrpSpPr/>
          <p:nvPr/>
        </p:nvGrpSpPr>
        <p:grpSpPr>
          <a:xfrm>
            <a:off x="121932" y="1185934"/>
            <a:ext cx="3370488" cy="5822712"/>
            <a:chOff x="2309365" y="952655"/>
            <a:chExt cx="3370488" cy="582271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A9CCB77-51E4-4005-A8A3-13F4E580CF4B}"/>
                </a:ext>
              </a:extLst>
            </p:cNvPr>
            <p:cNvGrpSpPr/>
            <p:nvPr/>
          </p:nvGrpSpPr>
          <p:grpSpPr>
            <a:xfrm flipH="1">
              <a:off x="2309365" y="952655"/>
              <a:ext cx="3370488" cy="5822712"/>
              <a:chOff x="5981983" y="1548425"/>
              <a:chExt cx="3370488" cy="5822712"/>
            </a:xfrm>
          </p:grpSpPr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A7120682-815C-4EA2-A36B-64E2B20DF744}"/>
                  </a:ext>
                </a:extLst>
              </p:cNvPr>
              <p:cNvSpPr/>
              <p:nvPr/>
            </p:nvSpPr>
            <p:spPr>
              <a:xfrm rot="15130273">
                <a:off x="5940451" y="3509831"/>
                <a:ext cx="569040" cy="216106"/>
              </a:xfrm>
              <a:custGeom>
                <a:avLst/>
                <a:gdLst>
                  <a:gd name="connsiteX0" fmla="*/ 569040 w 569040"/>
                  <a:gd name="connsiteY0" fmla="*/ 140144 h 216106"/>
                  <a:gd name="connsiteX1" fmla="*/ 428314 w 569040"/>
                  <a:gd name="connsiteY1" fmla="*/ 135905 h 216106"/>
                  <a:gd name="connsiteX2" fmla="*/ 886 w 569040"/>
                  <a:gd name="connsiteY2" fmla="*/ 215737 h 216106"/>
                  <a:gd name="connsiteX3" fmla="*/ 0 w 569040"/>
                  <a:gd name="connsiteY3" fmla="*/ 216106 h 216106"/>
                  <a:gd name="connsiteX4" fmla="*/ 5590 w 569040"/>
                  <a:gd name="connsiteY4" fmla="*/ 174924 h 216106"/>
                  <a:gd name="connsiteX5" fmla="*/ 294584 w 569040"/>
                  <a:gd name="connsiteY5" fmla="*/ 0 h 216106"/>
                  <a:gd name="connsiteX6" fmla="*/ 566390 w 569040"/>
                  <a:gd name="connsiteY6" fmla="*/ 133802 h 216106"/>
                  <a:gd name="connsiteX7" fmla="*/ 569040 w 569040"/>
                  <a:gd name="connsiteY7" fmla="*/ 140144 h 216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9040" h="216106">
                    <a:moveTo>
                      <a:pt x="569040" y="140144"/>
                    </a:moveTo>
                    <a:lnTo>
                      <a:pt x="428314" y="135905"/>
                    </a:lnTo>
                    <a:cubicBezTo>
                      <a:pt x="280186" y="139543"/>
                      <a:pt x="136512" y="167244"/>
                      <a:pt x="886" y="215737"/>
                    </a:cubicBezTo>
                    <a:lnTo>
                      <a:pt x="0" y="216106"/>
                    </a:lnTo>
                    <a:lnTo>
                      <a:pt x="5590" y="174924"/>
                    </a:lnTo>
                    <a:cubicBezTo>
                      <a:pt x="33096" y="75095"/>
                      <a:pt x="152032" y="0"/>
                      <a:pt x="294584" y="0"/>
                    </a:cubicBezTo>
                    <a:cubicBezTo>
                      <a:pt x="416772" y="1"/>
                      <a:pt x="521608" y="55172"/>
                      <a:pt x="566390" y="133802"/>
                    </a:cubicBezTo>
                    <a:lnTo>
                      <a:pt x="569040" y="140144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6CFE668A-B286-4057-8BBF-12DD5FD03F67}"/>
                  </a:ext>
                </a:extLst>
              </p:cNvPr>
              <p:cNvGrpSpPr/>
              <p:nvPr/>
            </p:nvGrpSpPr>
            <p:grpSpPr>
              <a:xfrm rot="18321052">
                <a:off x="7338359" y="1576824"/>
                <a:ext cx="878624" cy="821826"/>
                <a:chOff x="8242963" y="2238741"/>
                <a:chExt cx="878624" cy="821826"/>
              </a:xfrm>
            </p:grpSpPr>
            <p:sp>
              <p:nvSpPr>
                <p:cNvPr id="74" name="Oval 31">
                  <a:extLst>
                    <a:ext uri="{FF2B5EF4-FFF2-40B4-BE49-F238E27FC236}">
                      <a16:creationId xmlns:a16="http://schemas.microsoft.com/office/drawing/2014/main" id="{9195564D-DB29-4F9B-9E92-31556EAD6977}"/>
                    </a:ext>
                  </a:extLst>
                </p:cNvPr>
                <p:cNvSpPr/>
                <p:nvPr/>
              </p:nvSpPr>
              <p:spPr>
                <a:xfrm rot="3729669" flipH="1">
                  <a:off x="8353727" y="2483089"/>
                  <a:ext cx="522676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>
                    <a:lumMod val="75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Oval 31">
                  <a:extLst>
                    <a:ext uri="{FF2B5EF4-FFF2-40B4-BE49-F238E27FC236}">
                      <a16:creationId xmlns:a16="http://schemas.microsoft.com/office/drawing/2014/main" id="{6C3B5449-7A68-496B-BF37-E6D09E1BEE7D}"/>
                    </a:ext>
                  </a:extLst>
                </p:cNvPr>
                <p:cNvSpPr/>
                <p:nvPr/>
              </p:nvSpPr>
              <p:spPr>
                <a:xfrm rot="3729669" flipH="1">
                  <a:off x="8271362" y="2210342"/>
                  <a:ext cx="821826" cy="878624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B83E712B-E3CF-4AD1-A154-4EC29904CF21}"/>
                  </a:ext>
                </a:extLst>
              </p:cNvPr>
              <p:cNvGrpSpPr/>
              <p:nvPr/>
            </p:nvGrpSpPr>
            <p:grpSpPr>
              <a:xfrm>
                <a:off x="6498840" y="5635875"/>
                <a:ext cx="931653" cy="1347748"/>
                <a:chOff x="6278693" y="5766245"/>
                <a:chExt cx="1117269" cy="1616265"/>
              </a:xfrm>
            </p:grpSpPr>
            <p:sp>
              <p:nvSpPr>
                <p:cNvPr id="77" name="Rectangle 62">
                  <a:extLst>
                    <a:ext uri="{FF2B5EF4-FFF2-40B4-BE49-F238E27FC236}">
                      <a16:creationId xmlns:a16="http://schemas.microsoft.com/office/drawing/2014/main" id="{14835C50-8A94-4A21-B0C7-8FBEE4C10545}"/>
                    </a:ext>
                  </a:extLst>
                </p:cNvPr>
                <p:cNvSpPr/>
                <p:nvPr/>
              </p:nvSpPr>
              <p:spPr>
                <a:xfrm rot="19772497">
                  <a:off x="6416803" y="5766245"/>
                  <a:ext cx="979159" cy="1530121"/>
                </a:xfrm>
                <a:custGeom>
                  <a:avLst/>
                  <a:gdLst>
                    <a:gd name="connsiteX0" fmla="*/ 0 w 514350"/>
                    <a:gd name="connsiteY0" fmla="*/ 0 h 828675"/>
                    <a:gd name="connsiteX1" fmla="*/ 514350 w 514350"/>
                    <a:gd name="connsiteY1" fmla="*/ 0 h 828675"/>
                    <a:gd name="connsiteX2" fmla="*/ 514350 w 514350"/>
                    <a:gd name="connsiteY2" fmla="*/ 828675 h 828675"/>
                    <a:gd name="connsiteX3" fmla="*/ 0 w 514350"/>
                    <a:gd name="connsiteY3" fmla="*/ 828675 h 828675"/>
                    <a:gd name="connsiteX4" fmla="*/ 0 w 514350"/>
                    <a:gd name="connsiteY4" fmla="*/ 0 h 828675"/>
                    <a:gd name="connsiteX0" fmla="*/ 19050 w 533400"/>
                    <a:gd name="connsiteY0" fmla="*/ 0 h 1181100"/>
                    <a:gd name="connsiteX1" fmla="*/ 533400 w 533400"/>
                    <a:gd name="connsiteY1" fmla="*/ 0 h 1181100"/>
                    <a:gd name="connsiteX2" fmla="*/ 0 w 533400"/>
                    <a:gd name="connsiteY2" fmla="*/ 1181100 h 1181100"/>
                    <a:gd name="connsiteX3" fmla="*/ 19050 w 533400"/>
                    <a:gd name="connsiteY3" fmla="*/ 828675 h 1181100"/>
                    <a:gd name="connsiteX4" fmla="*/ 19050 w 533400"/>
                    <a:gd name="connsiteY4" fmla="*/ 0 h 1181100"/>
                    <a:gd name="connsiteX0" fmla="*/ 323850 w 838200"/>
                    <a:gd name="connsiteY0" fmla="*/ 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323850 w 838200"/>
                    <a:gd name="connsiteY4" fmla="*/ 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638175 w 1181100"/>
                    <a:gd name="connsiteY4" fmla="*/ 0 h 11430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729615 w 1181100"/>
                    <a:gd name="connsiteY4" fmla="*/ 91440 h 114300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013460 w 1013460"/>
                    <a:gd name="connsiteY0" fmla="*/ 461010 h 1051560"/>
                    <a:gd name="connsiteX1" fmla="*/ 137160 w 1013460"/>
                    <a:gd name="connsiteY1" fmla="*/ 1051560 h 1051560"/>
                    <a:gd name="connsiteX2" fmla="*/ 0 w 1013460"/>
                    <a:gd name="connsiteY2" fmla="*/ 661035 h 1051560"/>
                    <a:gd name="connsiteX3" fmla="*/ 561975 w 1013460"/>
                    <a:gd name="connsiteY3" fmla="*/ 0 h 1051560"/>
                    <a:gd name="connsiteX0" fmla="*/ 1013460 w 1013460"/>
                    <a:gd name="connsiteY0" fmla="*/ 483870 h 1074420"/>
                    <a:gd name="connsiteX1" fmla="*/ 137160 w 1013460"/>
                    <a:gd name="connsiteY1" fmla="*/ 1074420 h 1074420"/>
                    <a:gd name="connsiteX2" fmla="*/ 0 w 1013460"/>
                    <a:gd name="connsiteY2" fmla="*/ 683895 h 1074420"/>
                    <a:gd name="connsiteX3" fmla="*/ 333375 w 1013460"/>
                    <a:gd name="connsiteY3" fmla="*/ 0 h 107442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129874 w 1129874"/>
                    <a:gd name="connsiteY0" fmla="*/ 771916 h 1201325"/>
                    <a:gd name="connsiteX1" fmla="*/ 137160 w 1129874"/>
                    <a:gd name="connsiteY1" fmla="*/ 1201325 h 1201325"/>
                    <a:gd name="connsiteX2" fmla="*/ 0 w 1129874"/>
                    <a:gd name="connsiteY2" fmla="*/ 871760 h 1201325"/>
                    <a:gd name="connsiteX3" fmla="*/ 461375 w 1129874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1178006 h 1379737"/>
                    <a:gd name="connsiteX1" fmla="*/ 137160 w 916281"/>
                    <a:gd name="connsiteY1" fmla="*/ 1379737 h 1379737"/>
                    <a:gd name="connsiteX2" fmla="*/ 0 w 916281"/>
                    <a:gd name="connsiteY2" fmla="*/ 1050172 h 1379737"/>
                    <a:gd name="connsiteX3" fmla="*/ 593531 w 916281"/>
                    <a:gd name="connsiteY3" fmla="*/ 0 h 1379737"/>
                    <a:gd name="connsiteX0" fmla="*/ 979159 w 979159"/>
                    <a:gd name="connsiteY0" fmla="*/ 1133919 h 1379737"/>
                    <a:gd name="connsiteX1" fmla="*/ 137160 w 979159"/>
                    <a:gd name="connsiteY1" fmla="*/ 1379737 h 1379737"/>
                    <a:gd name="connsiteX2" fmla="*/ 0 w 979159"/>
                    <a:gd name="connsiteY2" fmla="*/ 1050172 h 1379737"/>
                    <a:gd name="connsiteX3" fmla="*/ 593531 w 979159"/>
                    <a:gd name="connsiteY3" fmla="*/ 0 h 1379737"/>
                    <a:gd name="connsiteX0" fmla="*/ 979159 w 979159"/>
                    <a:gd name="connsiteY0" fmla="*/ 1284302 h 1530120"/>
                    <a:gd name="connsiteX1" fmla="*/ 137160 w 979159"/>
                    <a:gd name="connsiteY1" fmla="*/ 1530120 h 1530120"/>
                    <a:gd name="connsiteX2" fmla="*/ 0 w 979159"/>
                    <a:gd name="connsiteY2" fmla="*/ 1200555 h 1530120"/>
                    <a:gd name="connsiteX3" fmla="*/ 688652 w 979159"/>
                    <a:gd name="connsiteY3" fmla="*/ 0 h 1530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9159" h="1530120">
                      <a:moveTo>
                        <a:pt x="979159" y="1284302"/>
                      </a:moveTo>
                      <a:cubicBezTo>
                        <a:pt x="816599" y="1526872"/>
                        <a:pt x="360680" y="1523770"/>
                        <a:pt x="137160" y="1530120"/>
                      </a:cubicBezTo>
                      <a:lnTo>
                        <a:pt x="0" y="1200555"/>
                      </a:lnTo>
                      <a:cubicBezTo>
                        <a:pt x="92836" y="594038"/>
                        <a:pt x="688652" y="0"/>
                        <a:pt x="688652" y="0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Oval 64">
                  <a:extLst>
                    <a:ext uri="{FF2B5EF4-FFF2-40B4-BE49-F238E27FC236}">
                      <a16:creationId xmlns:a16="http://schemas.microsoft.com/office/drawing/2014/main" id="{D6BEBB27-30EB-4C26-B363-B1EF042C0266}"/>
                    </a:ext>
                  </a:extLst>
                </p:cNvPr>
                <p:cNvSpPr/>
                <p:nvPr/>
              </p:nvSpPr>
              <p:spPr>
                <a:xfrm rot="1016132" flipV="1">
                  <a:off x="6278693" y="7164151"/>
                  <a:ext cx="721535" cy="218359"/>
                </a:xfrm>
                <a:custGeom>
                  <a:avLst/>
                  <a:gdLst>
                    <a:gd name="connsiteX0" fmla="*/ 0 w 707984"/>
                    <a:gd name="connsiteY0" fmla="*/ 571500 h 1143000"/>
                    <a:gd name="connsiteX1" fmla="*/ 353992 w 707984"/>
                    <a:gd name="connsiteY1" fmla="*/ 0 h 1143000"/>
                    <a:gd name="connsiteX2" fmla="*/ 707984 w 707984"/>
                    <a:gd name="connsiteY2" fmla="*/ 571500 h 1143000"/>
                    <a:gd name="connsiteX3" fmla="*/ 353992 w 707984"/>
                    <a:gd name="connsiteY3" fmla="*/ 1143000 h 1143000"/>
                    <a:gd name="connsiteX4" fmla="*/ 0 w 707984"/>
                    <a:gd name="connsiteY4" fmla="*/ 571500 h 1143000"/>
                    <a:gd name="connsiteX0" fmla="*/ 0 w 707984"/>
                    <a:gd name="connsiteY0" fmla="*/ 571748 h 1143248"/>
                    <a:gd name="connsiteX1" fmla="*/ 353992 w 707984"/>
                    <a:gd name="connsiteY1" fmla="*/ 248 h 1143248"/>
                    <a:gd name="connsiteX2" fmla="*/ 707984 w 707984"/>
                    <a:gd name="connsiteY2" fmla="*/ 571748 h 1143248"/>
                    <a:gd name="connsiteX3" fmla="*/ 353992 w 707984"/>
                    <a:gd name="connsiteY3" fmla="*/ 1143248 h 1143248"/>
                    <a:gd name="connsiteX4" fmla="*/ 0 w 707984"/>
                    <a:gd name="connsiteY4" fmla="*/ 571748 h 1143248"/>
                    <a:gd name="connsiteX0" fmla="*/ 256 w 708496"/>
                    <a:gd name="connsiteY0" fmla="*/ 571748 h 1143248"/>
                    <a:gd name="connsiteX1" fmla="*/ 354248 w 708496"/>
                    <a:gd name="connsiteY1" fmla="*/ 248 h 1143248"/>
                    <a:gd name="connsiteX2" fmla="*/ 708240 w 708496"/>
                    <a:gd name="connsiteY2" fmla="*/ 571748 h 1143248"/>
                    <a:gd name="connsiteX3" fmla="*/ 354248 w 708496"/>
                    <a:gd name="connsiteY3" fmla="*/ 1143248 h 1143248"/>
                    <a:gd name="connsiteX4" fmla="*/ 256 w 708496"/>
                    <a:gd name="connsiteY4" fmla="*/ 571748 h 1143248"/>
                    <a:gd name="connsiteX0" fmla="*/ 10150 w 718134"/>
                    <a:gd name="connsiteY0" fmla="*/ 8034296 h 8863101"/>
                    <a:gd name="connsiteX1" fmla="*/ 310802 w 718134"/>
                    <a:gd name="connsiteY1" fmla="*/ 19 h 8863101"/>
                    <a:gd name="connsiteX2" fmla="*/ 718134 w 718134"/>
                    <a:gd name="connsiteY2" fmla="*/ 8034296 h 8863101"/>
                    <a:gd name="connsiteX3" fmla="*/ 364142 w 718134"/>
                    <a:gd name="connsiteY3" fmla="*/ 8605796 h 8863101"/>
                    <a:gd name="connsiteX4" fmla="*/ 10150 w 718134"/>
                    <a:gd name="connsiteY4" fmla="*/ 8034296 h 8863101"/>
                    <a:gd name="connsiteX0" fmla="*/ 754 w 563958"/>
                    <a:gd name="connsiteY0" fmla="*/ 8327156 h 9059320"/>
                    <a:gd name="connsiteX1" fmla="*/ 156626 w 563958"/>
                    <a:gd name="connsiteY1" fmla="*/ 230 h 9059320"/>
                    <a:gd name="connsiteX2" fmla="*/ 563958 w 563958"/>
                    <a:gd name="connsiteY2" fmla="*/ 8034507 h 9059320"/>
                    <a:gd name="connsiteX3" fmla="*/ 209966 w 563958"/>
                    <a:gd name="connsiteY3" fmla="*/ 8606007 h 9059320"/>
                    <a:gd name="connsiteX4" fmla="*/ 754 w 563958"/>
                    <a:gd name="connsiteY4" fmla="*/ 8327156 h 9059320"/>
                    <a:gd name="connsiteX0" fmla="*/ 73139 w 636343"/>
                    <a:gd name="connsiteY0" fmla="*/ 8327156 h 9059320"/>
                    <a:gd name="connsiteX1" fmla="*/ 229011 w 636343"/>
                    <a:gd name="connsiteY1" fmla="*/ 230 h 9059320"/>
                    <a:gd name="connsiteX2" fmla="*/ 636343 w 636343"/>
                    <a:gd name="connsiteY2" fmla="*/ 8034507 h 9059320"/>
                    <a:gd name="connsiteX3" fmla="*/ 282351 w 636343"/>
                    <a:gd name="connsiteY3" fmla="*/ 8606007 h 9059320"/>
                    <a:gd name="connsiteX4" fmla="*/ 73139 w 636343"/>
                    <a:gd name="connsiteY4" fmla="*/ 8327156 h 9059320"/>
                    <a:gd name="connsiteX0" fmla="*/ 504 w 565167"/>
                    <a:gd name="connsiteY0" fmla="*/ 9230459 h 9962623"/>
                    <a:gd name="connsiteX1" fmla="*/ 156376 w 565167"/>
                    <a:gd name="connsiteY1" fmla="*/ 903533 h 9962623"/>
                    <a:gd name="connsiteX2" fmla="*/ 322764 w 565167"/>
                    <a:gd name="connsiteY2" fmla="*/ 1128269 h 9962623"/>
                    <a:gd name="connsiteX3" fmla="*/ 563708 w 565167"/>
                    <a:gd name="connsiteY3" fmla="*/ 8937810 h 9962623"/>
                    <a:gd name="connsiteX4" fmla="*/ 209716 w 565167"/>
                    <a:gd name="connsiteY4" fmla="*/ 9509310 h 9962623"/>
                    <a:gd name="connsiteX5" fmla="*/ 504 w 565167"/>
                    <a:gd name="connsiteY5" fmla="*/ 9230459 h 9962623"/>
                    <a:gd name="connsiteX0" fmla="*/ 0 w 564663"/>
                    <a:gd name="connsiteY0" fmla="*/ 8102190 h 8834354"/>
                    <a:gd name="connsiteX1" fmla="*/ 322260 w 564663"/>
                    <a:gd name="connsiteY1" fmla="*/ 0 h 8834354"/>
                    <a:gd name="connsiteX2" fmla="*/ 563204 w 564663"/>
                    <a:gd name="connsiteY2" fmla="*/ 7809541 h 8834354"/>
                    <a:gd name="connsiteX3" fmla="*/ 209212 w 564663"/>
                    <a:gd name="connsiteY3" fmla="*/ 8381041 h 8834354"/>
                    <a:gd name="connsiteX4" fmla="*/ 0 w 564663"/>
                    <a:gd name="connsiteY4" fmla="*/ 8102190 h 8834354"/>
                    <a:gd name="connsiteX0" fmla="*/ 79 w 564298"/>
                    <a:gd name="connsiteY0" fmla="*/ 8833835 h 9602831"/>
                    <a:gd name="connsiteX1" fmla="*/ 230899 w 564298"/>
                    <a:gd name="connsiteY1" fmla="*/ 0 h 9602831"/>
                    <a:gd name="connsiteX2" fmla="*/ 563283 w 564298"/>
                    <a:gd name="connsiteY2" fmla="*/ 8541186 h 9602831"/>
                    <a:gd name="connsiteX3" fmla="*/ 209291 w 564298"/>
                    <a:gd name="connsiteY3" fmla="*/ 9112686 h 9602831"/>
                    <a:gd name="connsiteX4" fmla="*/ 79 w 564298"/>
                    <a:gd name="connsiteY4" fmla="*/ 8833835 h 9602831"/>
                    <a:gd name="connsiteX0" fmla="*/ 79 w 567582"/>
                    <a:gd name="connsiteY0" fmla="*/ 9122960 h 9891956"/>
                    <a:gd name="connsiteX1" fmla="*/ 230899 w 567582"/>
                    <a:gd name="connsiteY1" fmla="*/ 289125 h 9891956"/>
                    <a:gd name="connsiteX2" fmla="*/ 563283 w 567582"/>
                    <a:gd name="connsiteY2" fmla="*/ 8830311 h 9891956"/>
                    <a:gd name="connsiteX3" fmla="*/ 209291 w 567582"/>
                    <a:gd name="connsiteY3" fmla="*/ 9401811 h 9891956"/>
                    <a:gd name="connsiteX4" fmla="*/ 79 w 567582"/>
                    <a:gd name="connsiteY4" fmla="*/ 9122960 h 9891956"/>
                    <a:gd name="connsiteX0" fmla="*/ 38916 w 606419"/>
                    <a:gd name="connsiteY0" fmla="*/ 9122960 h 9891956"/>
                    <a:gd name="connsiteX1" fmla="*/ 269736 w 606419"/>
                    <a:gd name="connsiteY1" fmla="*/ 289125 h 9891956"/>
                    <a:gd name="connsiteX2" fmla="*/ 602120 w 606419"/>
                    <a:gd name="connsiteY2" fmla="*/ 8830311 h 9891956"/>
                    <a:gd name="connsiteX3" fmla="*/ 248128 w 606419"/>
                    <a:gd name="connsiteY3" fmla="*/ 9401811 h 9891956"/>
                    <a:gd name="connsiteX4" fmla="*/ 38916 w 606419"/>
                    <a:gd name="connsiteY4" fmla="*/ 9122960 h 9891956"/>
                    <a:gd name="connsiteX0" fmla="*/ 38916 w 609422"/>
                    <a:gd name="connsiteY0" fmla="*/ 9122960 h 9868144"/>
                    <a:gd name="connsiteX1" fmla="*/ 269736 w 609422"/>
                    <a:gd name="connsiteY1" fmla="*/ 289125 h 9868144"/>
                    <a:gd name="connsiteX2" fmla="*/ 602120 w 609422"/>
                    <a:gd name="connsiteY2" fmla="*/ 8830311 h 9868144"/>
                    <a:gd name="connsiteX3" fmla="*/ 452616 w 609422"/>
                    <a:gd name="connsiteY3" fmla="*/ 9361542 h 9868144"/>
                    <a:gd name="connsiteX4" fmla="*/ 248128 w 609422"/>
                    <a:gd name="connsiteY4" fmla="*/ 9401811 h 9868144"/>
                    <a:gd name="connsiteX5" fmla="*/ 38916 w 609422"/>
                    <a:gd name="connsiteY5" fmla="*/ 9122960 h 9868144"/>
                    <a:gd name="connsiteX0" fmla="*/ 34346 w 604852"/>
                    <a:gd name="connsiteY0" fmla="*/ 9122960 h 10043163"/>
                    <a:gd name="connsiteX1" fmla="*/ 265166 w 604852"/>
                    <a:gd name="connsiteY1" fmla="*/ 289125 h 10043163"/>
                    <a:gd name="connsiteX2" fmla="*/ 597550 w 604852"/>
                    <a:gd name="connsiteY2" fmla="*/ 8830311 h 10043163"/>
                    <a:gd name="connsiteX3" fmla="*/ 448046 w 604852"/>
                    <a:gd name="connsiteY3" fmla="*/ 9361542 h 10043163"/>
                    <a:gd name="connsiteX4" fmla="*/ 243558 w 604852"/>
                    <a:gd name="connsiteY4" fmla="*/ 9401811 h 10043163"/>
                    <a:gd name="connsiteX5" fmla="*/ 173725 w 604852"/>
                    <a:gd name="connsiteY5" fmla="*/ 9800529 h 10043163"/>
                    <a:gd name="connsiteX6" fmla="*/ 34346 w 604852"/>
                    <a:gd name="connsiteY6" fmla="*/ 9122960 h 10043163"/>
                    <a:gd name="connsiteX0" fmla="*/ 314 w 431441"/>
                    <a:gd name="connsiteY0" fmla="*/ 9800529 h 10398577"/>
                    <a:gd name="connsiteX1" fmla="*/ 91755 w 431441"/>
                    <a:gd name="connsiteY1" fmla="*/ 289125 h 10398577"/>
                    <a:gd name="connsiteX2" fmla="*/ 424139 w 431441"/>
                    <a:gd name="connsiteY2" fmla="*/ 8830311 h 10398577"/>
                    <a:gd name="connsiteX3" fmla="*/ 274635 w 431441"/>
                    <a:gd name="connsiteY3" fmla="*/ 9361542 h 10398577"/>
                    <a:gd name="connsiteX4" fmla="*/ 70147 w 431441"/>
                    <a:gd name="connsiteY4" fmla="*/ 9401811 h 10398577"/>
                    <a:gd name="connsiteX5" fmla="*/ 314 w 431441"/>
                    <a:gd name="connsiteY5" fmla="*/ 9800529 h 10398577"/>
                    <a:gd name="connsiteX0" fmla="*/ 0 w 431127"/>
                    <a:gd name="connsiteY0" fmla="*/ 9800529 h 10403359"/>
                    <a:gd name="connsiteX1" fmla="*/ 91441 w 431127"/>
                    <a:gd name="connsiteY1" fmla="*/ 289125 h 10403359"/>
                    <a:gd name="connsiteX2" fmla="*/ 423825 w 431127"/>
                    <a:gd name="connsiteY2" fmla="*/ 8830311 h 10403359"/>
                    <a:gd name="connsiteX3" fmla="*/ 274321 w 431127"/>
                    <a:gd name="connsiteY3" fmla="*/ 9361542 h 10403359"/>
                    <a:gd name="connsiteX4" fmla="*/ 0 w 431127"/>
                    <a:gd name="connsiteY4" fmla="*/ 9800529 h 10403359"/>
                    <a:gd name="connsiteX0" fmla="*/ 0 w 530187"/>
                    <a:gd name="connsiteY0" fmla="*/ 8190910 h 9665108"/>
                    <a:gd name="connsiteX1" fmla="*/ 190501 w 530187"/>
                    <a:gd name="connsiteY1" fmla="*/ 289125 h 9665108"/>
                    <a:gd name="connsiteX2" fmla="*/ 522885 w 530187"/>
                    <a:gd name="connsiteY2" fmla="*/ 8830311 h 9665108"/>
                    <a:gd name="connsiteX3" fmla="*/ 373381 w 530187"/>
                    <a:gd name="connsiteY3" fmla="*/ 9361542 h 9665108"/>
                    <a:gd name="connsiteX4" fmla="*/ 0 w 530187"/>
                    <a:gd name="connsiteY4" fmla="*/ 8190910 h 9665108"/>
                    <a:gd name="connsiteX0" fmla="*/ 0 w 527184"/>
                    <a:gd name="connsiteY0" fmla="*/ 8190910 h 9584185"/>
                    <a:gd name="connsiteX1" fmla="*/ 190501 w 527184"/>
                    <a:gd name="connsiteY1" fmla="*/ 289125 h 9584185"/>
                    <a:gd name="connsiteX2" fmla="*/ 522885 w 527184"/>
                    <a:gd name="connsiteY2" fmla="*/ 8830311 h 9584185"/>
                    <a:gd name="connsiteX3" fmla="*/ 0 w 527184"/>
                    <a:gd name="connsiteY3" fmla="*/ 8190910 h 9584185"/>
                    <a:gd name="connsiteX0" fmla="*/ 0 w 471839"/>
                    <a:gd name="connsiteY0" fmla="*/ 8194923 h 9495274"/>
                    <a:gd name="connsiteX1" fmla="*/ 190501 w 471839"/>
                    <a:gd name="connsiteY1" fmla="*/ 293138 h 9495274"/>
                    <a:gd name="connsiteX2" fmla="*/ 461925 w 471839"/>
                    <a:gd name="connsiteY2" fmla="*/ 8687987 h 9495274"/>
                    <a:gd name="connsiteX3" fmla="*/ 0 w 471839"/>
                    <a:gd name="connsiteY3" fmla="*/ 8194923 h 9495274"/>
                    <a:gd name="connsiteX0" fmla="*/ 55803 w 527642"/>
                    <a:gd name="connsiteY0" fmla="*/ 8194923 h 9495274"/>
                    <a:gd name="connsiteX1" fmla="*/ 246304 w 527642"/>
                    <a:gd name="connsiteY1" fmla="*/ 293138 h 9495274"/>
                    <a:gd name="connsiteX2" fmla="*/ 517728 w 527642"/>
                    <a:gd name="connsiteY2" fmla="*/ 8687987 h 9495274"/>
                    <a:gd name="connsiteX3" fmla="*/ 55803 w 527642"/>
                    <a:gd name="connsiteY3" fmla="*/ 8194923 h 9495274"/>
                    <a:gd name="connsiteX0" fmla="*/ 55803 w 553633"/>
                    <a:gd name="connsiteY0" fmla="*/ 7918549 h 9218900"/>
                    <a:gd name="connsiteX1" fmla="*/ 246304 w 553633"/>
                    <a:gd name="connsiteY1" fmla="*/ 16764 h 9218900"/>
                    <a:gd name="connsiteX2" fmla="*/ 517728 w 553633"/>
                    <a:gd name="connsiteY2" fmla="*/ 8411613 h 9218900"/>
                    <a:gd name="connsiteX3" fmla="*/ 55803 w 553633"/>
                    <a:gd name="connsiteY3" fmla="*/ 7918549 h 9218900"/>
                    <a:gd name="connsiteX0" fmla="*/ 55803 w 553633"/>
                    <a:gd name="connsiteY0" fmla="*/ 6604987 h 7905338"/>
                    <a:gd name="connsiteX1" fmla="*/ 246304 w 553633"/>
                    <a:gd name="connsiteY1" fmla="*/ 20163 h 7905338"/>
                    <a:gd name="connsiteX2" fmla="*/ 517728 w 553633"/>
                    <a:gd name="connsiteY2" fmla="*/ 7098051 h 7905338"/>
                    <a:gd name="connsiteX3" fmla="*/ 55803 w 553633"/>
                    <a:gd name="connsiteY3" fmla="*/ 6604987 h 7905338"/>
                    <a:gd name="connsiteX0" fmla="*/ 55803 w 553633"/>
                    <a:gd name="connsiteY0" fmla="*/ 5875915 h 7176266"/>
                    <a:gd name="connsiteX1" fmla="*/ 246304 w 553633"/>
                    <a:gd name="connsiteY1" fmla="*/ 22736 h 7176266"/>
                    <a:gd name="connsiteX2" fmla="*/ 517728 w 553633"/>
                    <a:gd name="connsiteY2" fmla="*/ 6368979 h 7176266"/>
                    <a:gd name="connsiteX3" fmla="*/ 55803 w 553633"/>
                    <a:gd name="connsiteY3" fmla="*/ 5875915 h 7176266"/>
                    <a:gd name="connsiteX0" fmla="*/ 471549 w 934187"/>
                    <a:gd name="connsiteY0" fmla="*/ 3333305 h 4633656"/>
                    <a:gd name="connsiteX1" fmla="*/ 119125 w 934187"/>
                    <a:gd name="connsiteY1" fmla="*/ 40884 h 4633656"/>
                    <a:gd name="connsiteX2" fmla="*/ 933474 w 934187"/>
                    <a:gd name="connsiteY2" fmla="*/ 3826369 h 4633656"/>
                    <a:gd name="connsiteX3" fmla="*/ 471549 w 934187"/>
                    <a:gd name="connsiteY3" fmla="*/ 3333305 h 4633656"/>
                    <a:gd name="connsiteX0" fmla="*/ 471549 w 934142"/>
                    <a:gd name="connsiteY0" fmla="*/ 4170837 h 5471188"/>
                    <a:gd name="connsiteX1" fmla="*/ 119125 w 934142"/>
                    <a:gd name="connsiteY1" fmla="*/ 878416 h 5471188"/>
                    <a:gd name="connsiteX2" fmla="*/ 933474 w 934142"/>
                    <a:gd name="connsiteY2" fmla="*/ 4663901 h 5471188"/>
                    <a:gd name="connsiteX3" fmla="*/ 471549 w 934142"/>
                    <a:gd name="connsiteY3" fmla="*/ 4170837 h 5471188"/>
                    <a:gd name="connsiteX0" fmla="*/ 471549 w 886595"/>
                    <a:gd name="connsiteY0" fmla="*/ 4262110 h 5182044"/>
                    <a:gd name="connsiteX1" fmla="*/ 119125 w 886595"/>
                    <a:gd name="connsiteY1" fmla="*/ 969689 h 5182044"/>
                    <a:gd name="connsiteX2" fmla="*/ 885849 w 886595"/>
                    <a:gd name="connsiteY2" fmla="*/ 4023529 h 5182044"/>
                    <a:gd name="connsiteX3" fmla="*/ 471549 w 886595"/>
                    <a:gd name="connsiteY3" fmla="*/ 4262110 h 5182044"/>
                    <a:gd name="connsiteX0" fmla="*/ 522510 w 880406"/>
                    <a:gd name="connsiteY0" fmla="*/ 4445022 h 5292079"/>
                    <a:gd name="connsiteX1" fmla="*/ 112936 w 880406"/>
                    <a:gd name="connsiteY1" fmla="*/ 969689 h 5292079"/>
                    <a:gd name="connsiteX2" fmla="*/ 879660 w 880406"/>
                    <a:gd name="connsiteY2" fmla="*/ 4023529 h 5292079"/>
                    <a:gd name="connsiteX3" fmla="*/ 522510 w 880406"/>
                    <a:gd name="connsiteY3" fmla="*/ 4445022 h 5292079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249"/>
                    <a:gd name="connsiteY0" fmla="*/ 3673761 h 4520818"/>
                    <a:gd name="connsiteX1" fmla="*/ 0 w 776249"/>
                    <a:gd name="connsiteY1" fmla="*/ 1112984 h 4520818"/>
                    <a:gd name="connsiteX2" fmla="*/ 776249 w 776249"/>
                    <a:gd name="connsiteY2" fmla="*/ 3252268 h 4520818"/>
                    <a:gd name="connsiteX3" fmla="*/ 419099 w 776249"/>
                    <a:gd name="connsiteY3" fmla="*/ 3673761 h 4520818"/>
                    <a:gd name="connsiteX0" fmla="*/ 419099 w 776249"/>
                    <a:gd name="connsiteY0" fmla="*/ 3990942 h 4837999"/>
                    <a:gd name="connsiteX1" fmla="*/ 0 w 776249"/>
                    <a:gd name="connsiteY1" fmla="*/ 1430165 h 4837999"/>
                    <a:gd name="connsiteX2" fmla="*/ 776249 w 776249"/>
                    <a:gd name="connsiteY2" fmla="*/ 3569449 h 4837999"/>
                    <a:gd name="connsiteX3" fmla="*/ 419099 w 776249"/>
                    <a:gd name="connsiteY3" fmla="*/ 3990942 h 4837999"/>
                    <a:gd name="connsiteX0" fmla="*/ 419099 w 776249"/>
                    <a:gd name="connsiteY0" fmla="*/ 4103339 h 4777163"/>
                    <a:gd name="connsiteX1" fmla="*/ 0 w 776249"/>
                    <a:gd name="connsiteY1" fmla="*/ 1542562 h 4777163"/>
                    <a:gd name="connsiteX2" fmla="*/ 776249 w 776249"/>
                    <a:gd name="connsiteY2" fmla="*/ 3133112 h 4777163"/>
                    <a:gd name="connsiteX3" fmla="*/ 419099 w 776249"/>
                    <a:gd name="connsiteY3" fmla="*/ 4103339 h 4777163"/>
                    <a:gd name="connsiteX0" fmla="*/ 380999 w 776249"/>
                    <a:gd name="connsiteY0" fmla="*/ 4469161 h 5057531"/>
                    <a:gd name="connsiteX1" fmla="*/ 0 w 776249"/>
                    <a:gd name="connsiteY1" fmla="*/ 1542562 h 5057531"/>
                    <a:gd name="connsiteX2" fmla="*/ 776249 w 776249"/>
                    <a:gd name="connsiteY2" fmla="*/ 3133112 h 5057531"/>
                    <a:gd name="connsiteX3" fmla="*/ 380999 w 776249"/>
                    <a:gd name="connsiteY3" fmla="*/ 4469161 h 5057531"/>
                    <a:gd name="connsiteX0" fmla="*/ 380999 w 707192"/>
                    <a:gd name="connsiteY0" fmla="*/ 4469161 h 5057531"/>
                    <a:gd name="connsiteX1" fmla="*/ 0 w 707192"/>
                    <a:gd name="connsiteY1" fmla="*/ 1542562 h 5057531"/>
                    <a:gd name="connsiteX2" fmla="*/ 707192 w 707192"/>
                    <a:gd name="connsiteY2" fmla="*/ 3133112 h 5057531"/>
                    <a:gd name="connsiteX3" fmla="*/ 380999 w 707192"/>
                    <a:gd name="connsiteY3" fmla="*/ 4469161 h 5057531"/>
                    <a:gd name="connsiteX0" fmla="*/ 380999 w 721480"/>
                    <a:gd name="connsiteY0" fmla="*/ 4659715 h 5119078"/>
                    <a:gd name="connsiteX1" fmla="*/ 0 w 721480"/>
                    <a:gd name="connsiteY1" fmla="*/ 1733116 h 5119078"/>
                    <a:gd name="connsiteX2" fmla="*/ 721480 w 721480"/>
                    <a:gd name="connsiteY2" fmla="*/ 2546298 h 5119078"/>
                    <a:gd name="connsiteX3" fmla="*/ 380999 w 721480"/>
                    <a:gd name="connsiteY3" fmla="*/ 4659715 h 5119078"/>
                    <a:gd name="connsiteX0" fmla="*/ 380999 w 721480"/>
                    <a:gd name="connsiteY0" fmla="*/ 4659715 h 4729712"/>
                    <a:gd name="connsiteX1" fmla="*/ 0 w 721480"/>
                    <a:gd name="connsiteY1" fmla="*/ 1733116 h 4729712"/>
                    <a:gd name="connsiteX2" fmla="*/ 721480 w 721480"/>
                    <a:gd name="connsiteY2" fmla="*/ 2546298 h 4729712"/>
                    <a:gd name="connsiteX3" fmla="*/ 380999 w 721480"/>
                    <a:gd name="connsiteY3" fmla="*/ 4659715 h 4729712"/>
                    <a:gd name="connsiteX0" fmla="*/ 380999 w 721480"/>
                    <a:gd name="connsiteY0" fmla="*/ 4659715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80999 w 721480"/>
                    <a:gd name="connsiteY3" fmla="*/ 4659715 h 4659754"/>
                    <a:gd name="connsiteX0" fmla="*/ 395287 w 721480"/>
                    <a:gd name="connsiteY0" fmla="*/ 4659716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95287 w 721480"/>
                    <a:gd name="connsiteY3" fmla="*/ 4659716 h 4659754"/>
                    <a:gd name="connsiteX0" fmla="*/ 395287 w 721480"/>
                    <a:gd name="connsiteY0" fmla="*/ 4273365 h 4273403"/>
                    <a:gd name="connsiteX1" fmla="*/ 0 w 721480"/>
                    <a:gd name="connsiteY1" fmla="*/ 1895499 h 4273403"/>
                    <a:gd name="connsiteX2" fmla="*/ 721480 w 721480"/>
                    <a:gd name="connsiteY2" fmla="*/ 2159947 h 4273403"/>
                    <a:gd name="connsiteX3" fmla="*/ 395287 w 721480"/>
                    <a:gd name="connsiteY3" fmla="*/ 4273365 h 4273403"/>
                    <a:gd name="connsiteX0" fmla="*/ 395342 w 721535"/>
                    <a:gd name="connsiteY0" fmla="*/ 4193172 h 4193210"/>
                    <a:gd name="connsiteX1" fmla="*/ 55 w 721535"/>
                    <a:gd name="connsiteY1" fmla="*/ 1815306 h 4193210"/>
                    <a:gd name="connsiteX2" fmla="*/ 721535 w 721535"/>
                    <a:gd name="connsiteY2" fmla="*/ 2079754 h 4193210"/>
                    <a:gd name="connsiteX3" fmla="*/ 395342 w 721535"/>
                    <a:gd name="connsiteY3" fmla="*/ 4193172 h 419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1535" h="4193210">
                      <a:moveTo>
                        <a:pt x="395342" y="4193172"/>
                      </a:moveTo>
                      <a:cubicBezTo>
                        <a:pt x="398943" y="2674391"/>
                        <a:pt x="60863" y="3476889"/>
                        <a:pt x="55" y="1815306"/>
                      </a:cubicBezTo>
                      <a:cubicBezTo>
                        <a:pt x="-7303" y="-1711090"/>
                        <a:pt x="713071" y="756072"/>
                        <a:pt x="721535" y="2079754"/>
                      </a:cubicBezTo>
                      <a:cubicBezTo>
                        <a:pt x="689785" y="3396718"/>
                        <a:pt x="453120" y="4199164"/>
                        <a:pt x="395342" y="4193172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79" name="Oval 68">
                <a:extLst>
                  <a:ext uri="{FF2B5EF4-FFF2-40B4-BE49-F238E27FC236}">
                    <a16:creationId xmlns:a16="http://schemas.microsoft.com/office/drawing/2014/main" id="{B77E82B2-4EC3-4F04-9272-D1F66F59FB37}"/>
                  </a:ext>
                </a:extLst>
              </p:cNvPr>
              <p:cNvSpPr/>
              <p:nvPr/>
            </p:nvSpPr>
            <p:spPr>
              <a:xfrm rot="16462230" flipH="1">
                <a:off x="6226529" y="4809561"/>
                <a:ext cx="918887" cy="603604"/>
              </a:xfrm>
              <a:custGeom>
                <a:avLst/>
                <a:gdLst>
                  <a:gd name="connsiteX0" fmla="*/ 0 w 987863"/>
                  <a:gd name="connsiteY0" fmla="*/ 860425 h 1720850"/>
                  <a:gd name="connsiteX1" fmla="*/ 493932 w 987863"/>
                  <a:gd name="connsiteY1" fmla="*/ 0 h 1720850"/>
                  <a:gd name="connsiteX2" fmla="*/ 987864 w 987863"/>
                  <a:gd name="connsiteY2" fmla="*/ 860425 h 1720850"/>
                  <a:gd name="connsiteX3" fmla="*/ 493932 w 987863"/>
                  <a:gd name="connsiteY3" fmla="*/ 1720850 h 1720850"/>
                  <a:gd name="connsiteX4" fmla="*/ 0 w 987863"/>
                  <a:gd name="connsiteY4" fmla="*/ 860425 h 1720850"/>
                  <a:gd name="connsiteX0" fmla="*/ 36082 w 530775"/>
                  <a:gd name="connsiteY0" fmla="*/ 857734 h 1720850"/>
                  <a:gd name="connsiteX1" fmla="*/ 36843 w 530775"/>
                  <a:gd name="connsiteY1" fmla="*/ 0 h 1720850"/>
                  <a:gd name="connsiteX2" fmla="*/ 530775 w 530775"/>
                  <a:gd name="connsiteY2" fmla="*/ 860425 h 1720850"/>
                  <a:gd name="connsiteX3" fmla="*/ 36843 w 530775"/>
                  <a:gd name="connsiteY3" fmla="*/ 1720850 h 1720850"/>
                  <a:gd name="connsiteX4" fmla="*/ 36082 w 530775"/>
                  <a:gd name="connsiteY4" fmla="*/ 857734 h 1720850"/>
                  <a:gd name="connsiteX0" fmla="*/ 107606 w 1282671"/>
                  <a:gd name="connsiteY0" fmla="*/ 857734 h 1515632"/>
                  <a:gd name="connsiteX1" fmla="*/ 108367 w 1282671"/>
                  <a:gd name="connsiteY1" fmla="*/ 0 h 1515632"/>
                  <a:gd name="connsiteX2" fmla="*/ 602299 w 1282671"/>
                  <a:gd name="connsiteY2" fmla="*/ 860425 h 1515632"/>
                  <a:gd name="connsiteX3" fmla="*/ 1276391 w 1282671"/>
                  <a:gd name="connsiteY3" fmla="*/ 1515632 h 1515632"/>
                  <a:gd name="connsiteX4" fmla="*/ 107606 w 1282671"/>
                  <a:gd name="connsiteY4" fmla="*/ 857734 h 1515632"/>
                  <a:gd name="connsiteX0" fmla="*/ 76989 w 1252054"/>
                  <a:gd name="connsiteY0" fmla="*/ 857734 h 1515632"/>
                  <a:gd name="connsiteX1" fmla="*/ 77750 w 1252054"/>
                  <a:gd name="connsiteY1" fmla="*/ 0 h 1515632"/>
                  <a:gd name="connsiteX2" fmla="*/ 571682 w 1252054"/>
                  <a:gd name="connsiteY2" fmla="*/ 860425 h 1515632"/>
                  <a:gd name="connsiteX3" fmla="*/ 1245774 w 1252054"/>
                  <a:gd name="connsiteY3" fmla="*/ 1515632 h 1515632"/>
                  <a:gd name="connsiteX4" fmla="*/ 76989 w 1252054"/>
                  <a:gd name="connsiteY4" fmla="*/ 857734 h 1515632"/>
                  <a:gd name="connsiteX0" fmla="*/ 112614 w 1357083"/>
                  <a:gd name="connsiteY0" fmla="*/ 857734 h 1200923"/>
                  <a:gd name="connsiteX1" fmla="*/ 113375 w 1357083"/>
                  <a:gd name="connsiteY1" fmla="*/ 0 h 1200923"/>
                  <a:gd name="connsiteX2" fmla="*/ 607307 w 1357083"/>
                  <a:gd name="connsiteY2" fmla="*/ 860425 h 1200923"/>
                  <a:gd name="connsiteX3" fmla="*/ 1351301 w 1357083"/>
                  <a:gd name="connsiteY3" fmla="*/ 1174375 h 1200923"/>
                  <a:gd name="connsiteX4" fmla="*/ 112614 w 1357083"/>
                  <a:gd name="connsiteY4" fmla="*/ 857734 h 1200923"/>
                  <a:gd name="connsiteX0" fmla="*/ 108266 w 1352735"/>
                  <a:gd name="connsiteY0" fmla="*/ 857734 h 1218103"/>
                  <a:gd name="connsiteX1" fmla="*/ 109027 w 1352735"/>
                  <a:gd name="connsiteY1" fmla="*/ 0 h 1218103"/>
                  <a:gd name="connsiteX2" fmla="*/ 602959 w 1352735"/>
                  <a:gd name="connsiteY2" fmla="*/ 860425 h 1218103"/>
                  <a:gd name="connsiteX3" fmla="*/ 1346953 w 1352735"/>
                  <a:gd name="connsiteY3" fmla="*/ 1174375 h 1218103"/>
                  <a:gd name="connsiteX4" fmla="*/ 108266 w 1352735"/>
                  <a:gd name="connsiteY4" fmla="*/ 857734 h 1218103"/>
                  <a:gd name="connsiteX0" fmla="*/ 108266 w 1347378"/>
                  <a:gd name="connsiteY0" fmla="*/ 857734 h 1302984"/>
                  <a:gd name="connsiteX1" fmla="*/ 109027 w 1347378"/>
                  <a:gd name="connsiteY1" fmla="*/ 0 h 1302984"/>
                  <a:gd name="connsiteX2" fmla="*/ 602959 w 1347378"/>
                  <a:gd name="connsiteY2" fmla="*/ 860425 h 1302984"/>
                  <a:gd name="connsiteX3" fmla="*/ 1346953 w 1347378"/>
                  <a:gd name="connsiteY3" fmla="*/ 1174375 h 1302984"/>
                  <a:gd name="connsiteX4" fmla="*/ 108266 w 1347378"/>
                  <a:gd name="connsiteY4" fmla="*/ 857734 h 1302984"/>
                  <a:gd name="connsiteX0" fmla="*/ 108266 w 1361167"/>
                  <a:gd name="connsiteY0" fmla="*/ 857734 h 1399324"/>
                  <a:gd name="connsiteX1" fmla="*/ 109027 w 1361167"/>
                  <a:gd name="connsiteY1" fmla="*/ 0 h 1399324"/>
                  <a:gd name="connsiteX2" fmla="*/ 602959 w 1361167"/>
                  <a:gd name="connsiteY2" fmla="*/ 860425 h 1399324"/>
                  <a:gd name="connsiteX3" fmla="*/ 1346953 w 1361167"/>
                  <a:gd name="connsiteY3" fmla="*/ 1174375 h 1399324"/>
                  <a:gd name="connsiteX4" fmla="*/ 108266 w 1361167"/>
                  <a:gd name="connsiteY4" fmla="*/ 857734 h 1399324"/>
                  <a:gd name="connsiteX0" fmla="*/ 100756 w 1189474"/>
                  <a:gd name="connsiteY0" fmla="*/ 857734 h 1012106"/>
                  <a:gd name="connsiteX1" fmla="*/ 101517 w 1189474"/>
                  <a:gd name="connsiteY1" fmla="*/ 0 h 1012106"/>
                  <a:gd name="connsiteX2" fmla="*/ 595449 w 1189474"/>
                  <a:gd name="connsiteY2" fmla="*/ 860425 h 1012106"/>
                  <a:gd name="connsiteX3" fmla="*/ 1173446 w 1189474"/>
                  <a:gd name="connsiteY3" fmla="*/ 755167 h 1012106"/>
                  <a:gd name="connsiteX4" fmla="*/ 100756 w 1189474"/>
                  <a:gd name="connsiteY4" fmla="*/ 857734 h 1012106"/>
                  <a:gd name="connsiteX0" fmla="*/ 148163 w 1238490"/>
                  <a:gd name="connsiteY0" fmla="*/ 857734 h 1142215"/>
                  <a:gd name="connsiteX1" fmla="*/ 148924 w 1238490"/>
                  <a:gd name="connsiteY1" fmla="*/ 0 h 1142215"/>
                  <a:gd name="connsiteX2" fmla="*/ 642856 w 1238490"/>
                  <a:gd name="connsiteY2" fmla="*/ 860425 h 1142215"/>
                  <a:gd name="connsiteX3" fmla="*/ 1220853 w 1238490"/>
                  <a:gd name="connsiteY3" fmla="*/ 755167 h 1142215"/>
                  <a:gd name="connsiteX4" fmla="*/ 148163 w 1238490"/>
                  <a:gd name="connsiteY4" fmla="*/ 857734 h 1142215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04745 w 1248868"/>
                  <a:gd name="connsiteY0" fmla="*/ 857734 h 868686"/>
                  <a:gd name="connsiteX1" fmla="*/ 105506 w 1248868"/>
                  <a:gd name="connsiteY1" fmla="*/ 0 h 868686"/>
                  <a:gd name="connsiteX2" fmla="*/ 599438 w 1248868"/>
                  <a:gd name="connsiteY2" fmla="*/ 860425 h 868686"/>
                  <a:gd name="connsiteX3" fmla="*/ 1233460 w 1248868"/>
                  <a:gd name="connsiteY3" fmla="*/ 336989 h 868686"/>
                  <a:gd name="connsiteX4" fmla="*/ 104745 w 1248868"/>
                  <a:gd name="connsiteY4" fmla="*/ 857734 h 868686"/>
                  <a:gd name="connsiteX0" fmla="*/ 237061 w 1386070"/>
                  <a:gd name="connsiteY0" fmla="*/ 857734 h 1093401"/>
                  <a:gd name="connsiteX1" fmla="*/ 237822 w 1386070"/>
                  <a:gd name="connsiteY1" fmla="*/ 0 h 1093401"/>
                  <a:gd name="connsiteX2" fmla="*/ 731754 w 1386070"/>
                  <a:gd name="connsiteY2" fmla="*/ 860425 h 1093401"/>
                  <a:gd name="connsiteX3" fmla="*/ 1365776 w 1386070"/>
                  <a:gd name="connsiteY3" fmla="*/ 336989 h 1093401"/>
                  <a:gd name="connsiteX4" fmla="*/ 237061 w 1386070"/>
                  <a:gd name="connsiteY4" fmla="*/ 857734 h 1093401"/>
                  <a:gd name="connsiteX0" fmla="*/ 237061 w 1386070"/>
                  <a:gd name="connsiteY0" fmla="*/ 857734 h 1093401"/>
                  <a:gd name="connsiteX1" fmla="*/ 237822 w 1386070"/>
                  <a:gd name="connsiteY1" fmla="*/ 0 h 1093401"/>
                  <a:gd name="connsiteX2" fmla="*/ 731754 w 1386070"/>
                  <a:gd name="connsiteY2" fmla="*/ 860425 h 1093401"/>
                  <a:gd name="connsiteX3" fmla="*/ 1365776 w 1386070"/>
                  <a:gd name="connsiteY3" fmla="*/ 336989 h 1093401"/>
                  <a:gd name="connsiteX4" fmla="*/ 237061 w 1386070"/>
                  <a:gd name="connsiteY4" fmla="*/ 857734 h 1093401"/>
                  <a:gd name="connsiteX0" fmla="*/ 237061 w 1478517"/>
                  <a:gd name="connsiteY0" fmla="*/ 857734 h 1107056"/>
                  <a:gd name="connsiteX1" fmla="*/ 237822 w 1478517"/>
                  <a:gd name="connsiteY1" fmla="*/ 0 h 1107056"/>
                  <a:gd name="connsiteX2" fmla="*/ 731754 w 1478517"/>
                  <a:gd name="connsiteY2" fmla="*/ 860425 h 1107056"/>
                  <a:gd name="connsiteX3" fmla="*/ 1365776 w 1478517"/>
                  <a:gd name="connsiteY3" fmla="*/ 336989 h 1107056"/>
                  <a:gd name="connsiteX4" fmla="*/ 237061 w 1478517"/>
                  <a:gd name="connsiteY4" fmla="*/ 857734 h 1107056"/>
                  <a:gd name="connsiteX0" fmla="*/ 231599 w 1364316"/>
                  <a:gd name="connsiteY0" fmla="*/ 861848 h 1045173"/>
                  <a:gd name="connsiteX1" fmla="*/ 232360 w 1364316"/>
                  <a:gd name="connsiteY1" fmla="*/ 4114 h 1045173"/>
                  <a:gd name="connsiteX2" fmla="*/ 593526 w 1364316"/>
                  <a:gd name="connsiteY2" fmla="*/ 644740 h 1045173"/>
                  <a:gd name="connsiteX3" fmla="*/ 1360314 w 1364316"/>
                  <a:gd name="connsiteY3" fmla="*/ 341103 h 1045173"/>
                  <a:gd name="connsiteX4" fmla="*/ 231599 w 1364316"/>
                  <a:gd name="connsiteY4" fmla="*/ 861848 h 1045173"/>
                  <a:gd name="connsiteX0" fmla="*/ 96127 w 1198027"/>
                  <a:gd name="connsiteY0" fmla="*/ 861848 h 864298"/>
                  <a:gd name="connsiteX1" fmla="*/ 96888 w 1198027"/>
                  <a:gd name="connsiteY1" fmla="*/ 4114 h 864298"/>
                  <a:gd name="connsiteX2" fmla="*/ 458054 w 1198027"/>
                  <a:gd name="connsiteY2" fmla="*/ 644740 h 864298"/>
                  <a:gd name="connsiteX3" fmla="*/ 1193835 w 1198027"/>
                  <a:gd name="connsiteY3" fmla="*/ 275489 h 864298"/>
                  <a:gd name="connsiteX4" fmla="*/ 96127 w 1198027"/>
                  <a:gd name="connsiteY4" fmla="*/ 861848 h 864298"/>
                  <a:gd name="connsiteX0" fmla="*/ 96127 w 1206161"/>
                  <a:gd name="connsiteY0" fmla="*/ 861848 h 866978"/>
                  <a:gd name="connsiteX1" fmla="*/ 96888 w 1206161"/>
                  <a:gd name="connsiteY1" fmla="*/ 4114 h 866978"/>
                  <a:gd name="connsiteX2" fmla="*/ 458054 w 1206161"/>
                  <a:gd name="connsiteY2" fmla="*/ 644740 h 866978"/>
                  <a:gd name="connsiteX3" fmla="*/ 1193835 w 1206161"/>
                  <a:gd name="connsiteY3" fmla="*/ 275489 h 866978"/>
                  <a:gd name="connsiteX4" fmla="*/ 96127 w 1206161"/>
                  <a:gd name="connsiteY4" fmla="*/ 861848 h 866978"/>
                  <a:gd name="connsiteX0" fmla="*/ 191200 w 1108448"/>
                  <a:gd name="connsiteY0" fmla="*/ 992623 h 994720"/>
                  <a:gd name="connsiteX1" fmla="*/ 10370 w 1108448"/>
                  <a:gd name="connsiteY1" fmla="*/ 8798 h 994720"/>
                  <a:gd name="connsiteX2" fmla="*/ 371536 w 1108448"/>
                  <a:gd name="connsiteY2" fmla="*/ 649424 h 994720"/>
                  <a:gd name="connsiteX3" fmla="*/ 1107317 w 1108448"/>
                  <a:gd name="connsiteY3" fmla="*/ 280173 h 994720"/>
                  <a:gd name="connsiteX4" fmla="*/ 191200 w 1108448"/>
                  <a:gd name="connsiteY4" fmla="*/ 992623 h 994720"/>
                  <a:gd name="connsiteX0" fmla="*/ 191200 w 1136553"/>
                  <a:gd name="connsiteY0" fmla="*/ 992623 h 995261"/>
                  <a:gd name="connsiteX1" fmla="*/ 10370 w 1136553"/>
                  <a:gd name="connsiteY1" fmla="*/ 8798 h 995261"/>
                  <a:gd name="connsiteX2" fmla="*/ 371536 w 1136553"/>
                  <a:gd name="connsiteY2" fmla="*/ 649424 h 995261"/>
                  <a:gd name="connsiteX3" fmla="*/ 1107317 w 1136553"/>
                  <a:gd name="connsiteY3" fmla="*/ 280173 h 995261"/>
                  <a:gd name="connsiteX4" fmla="*/ 191200 w 1136553"/>
                  <a:gd name="connsiteY4" fmla="*/ 992623 h 995261"/>
                  <a:gd name="connsiteX0" fmla="*/ 254883 w 1200236"/>
                  <a:gd name="connsiteY0" fmla="*/ 992454 h 995092"/>
                  <a:gd name="connsiteX1" fmla="*/ 74053 w 1200236"/>
                  <a:gd name="connsiteY1" fmla="*/ 8629 h 995092"/>
                  <a:gd name="connsiteX2" fmla="*/ 435219 w 1200236"/>
                  <a:gd name="connsiteY2" fmla="*/ 649255 h 995092"/>
                  <a:gd name="connsiteX3" fmla="*/ 1171000 w 1200236"/>
                  <a:gd name="connsiteY3" fmla="*/ 280004 h 995092"/>
                  <a:gd name="connsiteX4" fmla="*/ 254883 w 1200236"/>
                  <a:gd name="connsiteY4" fmla="*/ 992454 h 995092"/>
                  <a:gd name="connsiteX0" fmla="*/ 46944 w 1173127"/>
                  <a:gd name="connsiteY0" fmla="*/ 8629 h 995092"/>
                  <a:gd name="connsiteX1" fmla="*/ 408110 w 1173127"/>
                  <a:gd name="connsiteY1" fmla="*/ 649255 h 995092"/>
                  <a:gd name="connsiteX2" fmla="*/ 1143891 w 1173127"/>
                  <a:gd name="connsiteY2" fmla="*/ 280004 h 995092"/>
                  <a:gd name="connsiteX3" fmla="*/ 227774 w 1173127"/>
                  <a:gd name="connsiteY3" fmla="*/ 992454 h 995092"/>
                  <a:gd name="connsiteX4" fmla="*/ 138384 w 1173127"/>
                  <a:gd name="connsiteY4" fmla="*/ 100069 h 995092"/>
                  <a:gd name="connsiteX0" fmla="*/ 0 w 1126183"/>
                  <a:gd name="connsiteY0" fmla="*/ 8629 h 995092"/>
                  <a:gd name="connsiteX1" fmla="*/ 361166 w 1126183"/>
                  <a:gd name="connsiteY1" fmla="*/ 649255 h 995092"/>
                  <a:gd name="connsiteX2" fmla="*/ 1096947 w 1126183"/>
                  <a:gd name="connsiteY2" fmla="*/ 280004 h 995092"/>
                  <a:gd name="connsiteX3" fmla="*/ 180830 w 1126183"/>
                  <a:gd name="connsiteY3" fmla="*/ 992454 h 995092"/>
                  <a:gd name="connsiteX0" fmla="*/ 0 w 1098917"/>
                  <a:gd name="connsiteY0" fmla="*/ 12610 h 998579"/>
                  <a:gd name="connsiteX1" fmla="*/ 411593 w 1098917"/>
                  <a:gd name="connsiteY1" fmla="*/ 556455 h 998579"/>
                  <a:gd name="connsiteX2" fmla="*/ 1096947 w 1098917"/>
                  <a:gd name="connsiteY2" fmla="*/ 283985 h 998579"/>
                  <a:gd name="connsiteX3" fmla="*/ 180830 w 1098917"/>
                  <a:gd name="connsiteY3" fmla="*/ 996435 h 998579"/>
                  <a:gd name="connsiteX0" fmla="*/ 0 w 1104938"/>
                  <a:gd name="connsiteY0" fmla="*/ 12610 h 1000878"/>
                  <a:gd name="connsiteX1" fmla="*/ 411593 w 1104938"/>
                  <a:gd name="connsiteY1" fmla="*/ 556455 h 1000878"/>
                  <a:gd name="connsiteX2" fmla="*/ 1096947 w 1104938"/>
                  <a:gd name="connsiteY2" fmla="*/ 283985 h 1000878"/>
                  <a:gd name="connsiteX3" fmla="*/ 180830 w 1104938"/>
                  <a:gd name="connsiteY3" fmla="*/ 996435 h 1000878"/>
                  <a:gd name="connsiteX0" fmla="*/ 230763 w 924108"/>
                  <a:gd name="connsiteY0" fmla="*/ 470735 h 915158"/>
                  <a:gd name="connsiteX1" fmla="*/ 916117 w 924108"/>
                  <a:gd name="connsiteY1" fmla="*/ 198265 h 915158"/>
                  <a:gd name="connsiteX2" fmla="*/ 0 w 924108"/>
                  <a:gd name="connsiteY2" fmla="*/ 910715 h 915158"/>
                  <a:gd name="connsiteX0" fmla="*/ 1 w 1228999"/>
                  <a:gd name="connsiteY0" fmla="*/ 701119 h 864752"/>
                  <a:gd name="connsiteX1" fmla="*/ 1221008 w 1228999"/>
                  <a:gd name="connsiteY1" fmla="*/ 147859 h 864752"/>
                  <a:gd name="connsiteX2" fmla="*/ 304891 w 1228999"/>
                  <a:gd name="connsiteY2" fmla="*/ 860309 h 864752"/>
                  <a:gd name="connsiteX0" fmla="*/ -1 w 1446142"/>
                  <a:gd name="connsiteY0" fmla="*/ 758563 h 921498"/>
                  <a:gd name="connsiteX1" fmla="*/ 1439708 w 1446142"/>
                  <a:gd name="connsiteY1" fmla="*/ 139363 h 921498"/>
                  <a:gd name="connsiteX2" fmla="*/ 304889 w 1446142"/>
                  <a:gd name="connsiteY2" fmla="*/ 917753 h 921498"/>
                  <a:gd name="connsiteX0" fmla="*/ 1 w 1446144"/>
                  <a:gd name="connsiteY0" fmla="*/ 787014 h 949951"/>
                  <a:gd name="connsiteX1" fmla="*/ 1439710 w 1446144"/>
                  <a:gd name="connsiteY1" fmla="*/ 167814 h 949951"/>
                  <a:gd name="connsiteX2" fmla="*/ 304891 w 1446144"/>
                  <a:gd name="connsiteY2" fmla="*/ 946204 h 949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46144" h="949951">
                    <a:moveTo>
                      <a:pt x="1" y="787014"/>
                    </a:moveTo>
                    <a:cubicBezTo>
                      <a:pt x="361175" y="266961"/>
                      <a:pt x="1341762" y="-285390"/>
                      <a:pt x="1439710" y="167814"/>
                    </a:cubicBezTo>
                    <a:cubicBezTo>
                      <a:pt x="1537658" y="621018"/>
                      <a:pt x="487716" y="991433"/>
                      <a:pt x="304891" y="946204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80" name="Oval 61">
                <a:extLst>
                  <a:ext uri="{FF2B5EF4-FFF2-40B4-BE49-F238E27FC236}">
                    <a16:creationId xmlns:a16="http://schemas.microsoft.com/office/drawing/2014/main" id="{804D95BE-2F7B-41F2-AC54-45306D2FC22B}"/>
                  </a:ext>
                </a:extLst>
              </p:cNvPr>
              <p:cNvSpPr/>
              <p:nvPr/>
            </p:nvSpPr>
            <p:spPr>
              <a:xfrm rot="21353485">
                <a:off x="6434002" y="4022329"/>
                <a:ext cx="2371669" cy="2554017"/>
              </a:xfrm>
              <a:custGeom>
                <a:avLst/>
                <a:gdLst>
                  <a:gd name="connsiteX0" fmla="*/ 0 w 2634773"/>
                  <a:gd name="connsiteY0" fmla="*/ 1460500 h 2921000"/>
                  <a:gd name="connsiteX1" fmla="*/ 1317387 w 2634773"/>
                  <a:gd name="connsiteY1" fmla="*/ 0 h 2921000"/>
                  <a:gd name="connsiteX2" fmla="*/ 2634774 w 2634773"/>
                  <a:gd name="connsiteY2" fmla="*/ 1460500 h 2921000"/>
                  <a:gd name="connsiteX3" fmla="*/ 1317387 w 2634773"/>
                  <a:gd name="connsiteY3" fmla="*/ 2921000 h 2921000"/>
                  <a:gd name="connsiteX4" fmla="*/ 0 w 2634773"/>
                  <a:gd name="connsiteY4" fmla="*/ 1460500 h 2921000"/>
                  <a:gd name="connsiteX0" fmla="*/ 29 w 2634803"/>
                  <a:gd name="connsiteY0" fmla="*/ 1460500 h 2511425"/>
                  <a:gd name="connsiteX1" fmla="*/ 1317416 w 2634803"/>
                  <a:gd name="connsiteY1" fmla="*/ 0 h 2511425"/>
                  <a:gd name="connsiteX2" fmla="*/ 2634803 w 2634803"/>
                  <a:gd name="connsiteY2" fmla="*/ 1460500 h 2511425"/>
                  <a:gd name="connsiteX3" fmla="*/ 1288841 w 2634803"/>
                  <a:gd name="connsiteY3" fmla="*/ 2511425 h 2511425"/>
                  <a:gd name="connsiteX4" fmla="*/ 29 w 2634803"/>
                  <a:gd name="connsiteY4" fmla="*/ 1460500 h 2511425"/>
                  <a:gd name="connsiteX0" fmla="*/ 14 w 2634788"/>
                  <a:gd name="connsiteY0" fmla="*/ 1460500 h 2511425"/>
                  <a:gd name="connsiteX1" fmla="*/ 1317401 w 2634788"/>
                  <a:gd name="connsiteY1" fmla="*/ 0 h 2511425"/>
                  <a:gd name="connsiteX2" fmla="*/ 2634788 w 2634788"/>
                  <a:gd name="connsiteY2" fmla="*/ 1460500 h 2511425"/>
                  <a:gd name="connsiteX3" fmla="*/ 1298351 w 2634788"/>
                  <a:gd name="connsiteY3" fmla="*/ 2511425 h 2511425"/>
                  <a:gd name="connsiteX4" fmla="*/ 14 w 2634788"/>
                  <a:gd name="connsiteY4" fmla="*/ 1460500 h 2511425"/>
                  <a:gd name="connsiteX0" fmla="*/ 32 w 2634806"/>
                  <a:gd name="connsiteY0" fmla="*/ 1460500 h 2538881"/>
                  <a:gd name="connsiteX1" fmla="*/ 1317419 w 2634806"/>
                  <a:gd name="connsiteY1" fmla="*/ 0 h 2538881"/>
                  <a:gd name="connsiteX2" fmla="*/ 2634806 w 2634806"/>
                  <a:gd name="connsiteY2" fmla="*/ 1460500 h 2538881"/>
                  <a:gd name="connsiteX3" fmla="*/ 1298369 w 2634806"/>
                  <a:gd name="connsiteY3" fmla="*/ 2511425 h 2538881"/>
                  <a:gd name="connsiteX4" fmla="*/ 32 w 2634806"/>
                  <a:gd name="connsiteY4" fmla="*/ 1460500 h 2538881"/>
                  <a:gd name="connsiteX0" fmla="*/ 42 w 2634816"/>
                  <a:gd name="connsiteY0" fmla="*/ 1460500 h 2545969"/>
                  <a:gd name="connsiteX1" fmla="*/ 1317429 w 2634816"/>
                  <a:gd name="connsiteY1" fmla="*/ 0 h 2545969"/>
                  <a:gd name="connsiteX2" fmla="*/ 2634816 w 2634816"/>
                  <a:gd name="connsiteY2" fmla="*/ 1460500 h 2545969"/>
                  <a:gd name="connsiteX3" fmla="*/ 1298379 w 2634816"/>
                  <a:gd name="connsiteY3" fmla="*/ 2511425 h 2545969"/>
                  <a:gd name="connsiteX4" fmla="*/ 42 w 2634816"/>
                  <a:gd name="connsiteY4" fmla="*/ 1460500 h 2545969"/>
                  <a:gd name="connsiteX0" fmla="*/ 9 w 2630327"/>
                  <a:gd name="connsiteY0" fmla="*/ 1460517 h 2511458"/>
                  <a:gd name="connsiteX1" fmla="*/ 1317396 w 2630327"/>
                  <a:gd name="connsiteY1" fmla="*/ 17 h 2511458"/>
                  <a:gd name="connsiteX2" fmla="*/ 2630327 w 2630327"/>
                  <a:gd name="connsiteY2" fmla="*/ 1437358 h 2511458"/>
                  <a:gd name="connsiteX3" fmla="*/ 1298346 w 2630327"/>
                  <a:gd name="connsiteY3" fmla="*/ 2511442 h 2511458"/>
                  <a:gd name="connsiteX4" fmla="*/ 9 w 2630327"/>
                  <a:gd name="connsiteY4" fmla="*/ 1460517 h 2511458"/>
                  <a:gd name="connsiteX0" fmla="*/ 2403 w 2632721"/>
                  <a:gd name="connsiteY0" fmla="*/ 1460517 h 2511465"/>
                  <a:gd name="connsiteX1" fmla="*/ 1319790 w 2632721"/>
                  <a:gd name="connsiteY1" fmla="*/ 17 h 2511465"/>
                  <a:gd name="connsiteX2" fmla="*/ 2632721 w 2632721"/>
                  <a:gd name="connsiteY2" fmla="*/ 1437358 h 2511465"/>
                  <a:gd name="connsiteX3" fmla="*/ 1300740 w 2632721"/>
                  <a:gd name="connsiteY3" fmla="*/ 2511442 h 2511465"/>
                  <a:gd name="connsiteX4" fmla="*/ 2403 w 2632721"/>
                  <a:gd name="connsiteY4" fmla="*/ 1460517 h 2511465"/>
                  <a:gd name="connsiteX0" fmla="*/ 134661 w 2764979"/>
                  <a:gd name="connsiteY0" fmla="*/ 1461656 h 2512594"/>
                  <a:gd name="connsiteX1" fmla="*/ 189590 w 2764979"/>
                  <a:gd name="connsiteY1" fmla="*/ 1200158 h 2512594"/>
                  <a:gd name="connsiteX2" fmla="*/ 1452048 w 2764979"/>
                  <a:gd name="connsiteY2" fmla="*/ 1156 h 2512594"/>
                  <a:gd name="connsiteX3" fmla="*/ 2764979 w 2764979"/>
                  <a:gd name="connsiteY3" fmla="*/ 1438497 h 2512594"/>
                  <a:gd name="connsiteX4" fmla="*/ 1432998 w 2764979"/>
                  <a:gd name="connsiteY4" fmla="*/ 2512581 h 2512594"/>
                  <a:gd name="connsiteX5" fmla="*/ 134661 w 2764979"/>
                  <a:gd name="connsiteY5" fmla="*/ 1461656 h 2512594"/>
                  <a:gd name="connsiteX0" fmla="*/ 1243418 w 2575399"/>
                  <a:gd name="connsiteY0" fmla="*/ 2512581 h 2515964"/>
                  <a:gd name="connsiteX1" fmla="*/ 10 w 2575399"/>
                  <a:gd name="connsiteY1" fmla="*/ 1200158 h 2515964"/>
                  <a:gd name="connsiteX2" fmla="*/ 1262468 w 2575399"/>
                  <a:gd name="connsiteY2" fmla="*/ 1156 h 2515964"/>
                  <a:gd name="connsiteX3" fmla="*/ 2575399 w 2575399"/>
                  <a:gd name="connsiteY3" fmla="*/ 1438497 h 2515964"/>
                  <a:gd name="connsiteX4" fmla="*/ 1243418 w 2575399"/>
                  <a:gd name="connsiteY4" fmla="*/ 2512581 h 2515964"/>
                  <a:gd name="connsiteX0" fmla="*/ 1247623 w 2579604"/>
                  <a:gd name="connsiteY0" fmla="*/ 2512581 h 2515964"/>
                  <a:gd name="connsiteX1" fmla="*/ 4215 w 2579604"/>
                  <a:gd name="connsiteY1" fmla="*/ 1200158 h 2515964"/>
                  <a:gd name="connsiteX2" fmla="*/ 1266673 w 2579604"/>
                  <a:gd name="connsiteY2" fmla="*/ 1156 h 2515964"/>
                  <a:gd name="connsiteX3" fmla="*/ 2579604 w 2579604"/>
                  <a:gd name="connsiteY3" fmla="*/ 1438497 h 2515964"/>
                  <a:gd name="connsiteX4" fmla="*/ 1247623 w 2579604"/>
                  <a:gd name="connsiteY4" fmla="*/ 2512581 h 2515964"/>
                  <a:gd name="connsiteX0" fmla="*/ 1247956 w 2579937"/>
                  <a:gd name="connsiteY0" fmla="*/ 2512581 h 2515964"/>
                  <a:gd name="connsiteX1" fmla="*/ 4548 w 2579937"/>
                  <a:gd name="connsiteY1" fmla="*/ 1200158 h 2515964"/>
                  <a:gd name="connsiteX2" fmla="*/ 1267006 w 2579937"/>
                  <a:gd name="connsiteY2" fmla="*/ 1156 h 2515964"/>
                  <a:gd name="connsiteX3" fmla="*/ 2579937 w 2579937"/>
                  <a:gd name="connsiteY3" fmla="*/ 1438497 h 2515964"/>
                  <a:gd name="connsiteX4" fmla="*/ 1247956 w 2579937"/>
                  <a:gd name="connsiteY4" fmla="*/ 2512581 h 2515964"/>
                  <a:gd name="connsiteX0" fmla="*/ 1247956 w 2579937"/>
                  <a:gd name="connsiteY0" fmla="*/ 2512748 h 2516131"/>
                  <a:gd name="connsiteX1" fmla="*/ 4548 w 2579937"/>
                  <a:gd name="connsiteY1" fmla="*/ 1200325 h 2516131"/>
                  <a:gd name="connsiteX2" fmla="*/ 1267006 w 2579937"/>
                  <a:gd name="connsiteY2" fmla="*/ 1323 h 2516131"/>
                  <a:gd name="connsiteX3" fmla="*/ 2579937 w 2579937"/>
                  <a:gd name="connsiteY3" fmla="*/ 1438664 h 2516131"/>
                  <a:gd name="connsiteX4" fmla="*/ 1247956 w 2579937"/>
                  <a:gd name="connsiteY4" fmla="*/ 2512748 h 2516131"/>
                  <a:gd name="connsiteX0" fmla="*/ 1247785 w 2351085"/>
                  <a:gd name="connsiteY0" fmla="*/ 2512745 h 2516115"/>
                  <a:gd name="connsiteX1" fmla="*/ 4377 w 2351085"/>
                  <a:gd name="connsiteY1" fmla="*/ 1200322 h 2516115"/>
                  <a:gd name="connsiteX2" fmla="*/ 1266835 w 2351085"/>
                  <a:gd name="connsiteY2" fmla="*/ 1320 h 2516115"/>
                  <a:gd name="connsiteX3" fmla="*/ 2351084 w 2351085"/>
                  <a:gd name="connsiteY3" fmla="*/ 1438294 h 2516115"/>
                  <a:gd name="connsiteX4" fmla="*/ 1247785 w 2351085"/>
                  <a:gd name="connsiteY4" fmla="*/ 2512745 h 2516115"/>
                  <a:gd name="connsiteX0" fmla="*/ 1247785 w 2351084"/>
                  <a:gd name="connsiteY0" fmla="*/ 2607771 h 2611141"/>
                  <a:gd name="connsiteX1" fmla="*/ 4377 w 2351084"/>
                  <a:gd name="connsiteY1" fmla="*/ 1295348 h 2611141"/>
                  <a:gd name="connsiteX2" fmla="*/ 1266835 w 2351084"/>
                  <a:gd name="connsiteY2" fmla="*/ 96346 h 2611141"/>
                  <a:gd name="connsiteX3" fmla="*/ 2351084 w 2351084"/>
                  <a:gd name="connsiteY3" fmla="*/ 1533320 h 2611141"/>
                  <a:gd name="connsiteX4" fmla="*/ 1247785 w 2351084"/>
                  <a:gd name="connsiteY4" fmla="*/ 2607771 h 2611141"/>
                  <a:gd name="connsiteX0" fmla="*/ 1247785 w 2351716"/>
                  <a:gd name="connsiteY0" fmla="*/ 2666208 h 2669578"/>
                  <a:gd name="connsiteX1" fmla="*/ 4377 w 2351716"/>
                  <a:gd name="connsiteY1" fmla="*/ 1353785 h 2669578"/>
                  <a:gd name="connsiteX2" fmla="*/ 1266835 w 2351716"/>
                  <a:gd name="connsiteY2" fmla="*/ 154783 h 2669578"/>
                  <a:gd name="connsiteX3" fmla="*/ 1413880 w 2351716"/>
                  <a:gd name="connsiteY3" fmla="*/ 172518 h 2669578"/>
                  <a:gd name="connsiteX4" fmla="*/ 2351084 w 2351716"/>
                  <a:gd name="connsiteY4" fmla="*/ 1591757 h 2669578"/>
                  <a:gd name="connsiteX5" fmla="*/ 1247785 w 2351716"/>
                  <a:gd name="connsiteY5" fmla="*/ 2666208 h 2669578"/>
                  <a:gd name="connsiteX0" fmla="*/ 1247785 w 2351716"/>
                  <a:gd name="connsiteY0" fmla="*/ 2495103 h 2498473"/>
                  <a:gd name="connsiteX1" fmla="*/ 4377 w 2351716"/>
                  <a:gd name="connsiteY1" fmla="*/ 1182680 h 2498473"/>
                  <a:gd name="connsiteX2" fmla="*/ 1413880 w 2351716"/>
                  <a:gd name="connsiteY2" fmla="*/ 1413 h 2498473"/>
                  <a:gd name="connsiteX3" fmla="*/ 2351084 w 2351716"/>
                  <a:gd name="connsiteY3" fmla="*/ 1420652 h 2498473"/>
                  <a:gd name="connsiteX4" fmla="*/ 1247785 w 2351716"/>
                  <a:gd name="connsiteY4" fmla="*/ 2495103 h 249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1716" h="2498473">
                    <a:moveTo>
                      <a:pt x="1247785" y="2495103"/>
                    </a:moveTo>
                    <a:cubicBezTo>
                      <a:pt x="856667" y="2455441"/>
                      <a:pt x="-71393" y="2020332"/>
                      <a:pt x="4377" y="1182680"/>
                    </a:cubicBezTo>
                    <a:cubicBezTo>
                      <a:pt x="32059" y="767065"/>
                      <a:pt x="1022762" y="-38249"/>
                      <a:pt x="1413880" y="1413"/>
                    </a:cubicBezTo>
                    <a:cubicBezTo>
                      <a:pt x="1594588" y="240909"/>
                      <a:pt x="2377082" y="1017349"/>
                      <a:pt x="2351084" y="1420652"/>
                    </a:cubicBezTo>
                    <a:cubicBezTo>
                      <a:pt x="2351084" y="2227264"/>
                      <a:pt x="1638903" y="2534765"/>
                      <a:pt x="1247785" y="2495103"/>
                    </a:cubicBezTo>
                    <a:close/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81" name="Oval 67">
                <a:extLst>
                  <a:ext uri="{FF2B5EF4-FFF2-40B4-BE49-F238E27FC236}">
                    <a16:creationId xmlns:a16="http://schemas.microsoft.com/office/drawing/2014/main" id="{33DB286E-CBDF-4201-8147-742D0243577D}"/>
                  </a:ext>
                </a:extLst>
              </p:cNvPr>
              <p:cNvSpPr/>
              <p:nvPr/>
            </p:nvSpPr>
            <p:spPr>
              <a:xfrm rot="20905436">
                <a:off x="7268613" y="5289415"/>
                <a:ext cx="946909" cy="698632"/>
              </a:xfrm>
              <a:custGeom>
                <a:avLst/>
                <a:gdLst>
                  <a:gd name="connsiteX0" fmla="*/ 0 w 987863"/>
                  <a:gd name="connsiteY0" fmla="*/ 860425 h 1720850"/>
                  <a:gd name="connsiteX1" fmla="*/ 493932 w 987863"/>
                  <a:gd name="connsiteY1" fmla="*/ 0 h 1720850"/>
                  <a:gd name="connsiteX2" fmla="*/ 987864 w 987863"/>
                  <a:gd name="connsiteY2" fmla="*/ 860425 h 1720850"/>
                  <a:gd name="connsiteX3" fmla="*/ 493932 w 987863"/>
                  <a:gd name="connsiteY3" fmla="*/ 1720850 h 1720850"/>
                  <a:gd name="connsiteX4" fmla="*/ 0 w 987863"/>
                  <a:gd name="connsiteY4" fmla="*/ 860425 h 1720850"/>
                  <a:gd name="connsiteX0" fmla="*/ 161563 w 503806"/>
                  <a:gd name="connsiteY0" fmla="*/ 747241 h 1722374"/>
                  <a:gd name="connsiteX1" fmla="*/ 9874 w 503806"/>
                  <a:gd name="connsiteY1" fmla="*/ 880 h 1722374"/>
                  <a:gd name="connsiteX2" fmla="*/ 503806 w 503806"/>
                  <a:gd name="connsiteY2" fmla="*/ 861305 h 1722374"/>
                  <a:gd name="connsiteX3" fmla="*/ 9874 w 503806"/>
                  <a:gd name="connsiteY3" fmla="*/ 1721730 h 1722374"/>
                  <a:gd name="connsiteX4" fmla="*/ 161563 w 503806"/>
                  <a:gd name="connsiteY4" fmla="*/ 747241 h 1722374"/>
                  <a:gd name="connsiteX0" fmla="*/ 589944 w 932187"/>
                  <a:gd name="connsiteY0" fmla="*/ 746854 h 1376228"/>
                  <a:gd name="connsiteX1" fmla="*/ 438255 w 932187"/>
                  <a:gd name="connsiteY1" fmla="*/ 493 h 1376228"/>
                  <a:gd name="connsiteX2" fmla="*/ 932187 w 932187"/>
                  <a:gd name="connsiteY2" fmla="*/ 860918 h 1376228"/>
                  <a:gd name="connsiteX3" fmla="*/ 4000 w 932187"/>
                  <a:gd name="connsiteY3" fmla="*/ 1373118 h 1376228"/>
                  <a:gd name="connsiteX4" fmla="*/ 589944 w 932187"/>
                  <a:gd name="connsiteY4" fmla="*/ 746854 h 1376228"/>
                  <a:gd name="connsiteX0" fmla="*/ 589274 w 931517"/>
                  <a:gd name="connsiteY0" fmla="*/ 746854 h 1407233"/>
                  <a:gd name="connsiteX1" fmla="*/ 437585 w 931517"/>
                  <a:gd name="connsiteY1" fmla="*/ 493 h 1407233"/>
                  <a:gd name="connsiteX2" fmla="*/ 931517 w 931517"/>
                  <a:gd name="connsiteY2" fmla="*/ 860918 h 1407233"/>
                  <a:gd name="connsiteX3" fmla="*/ 3330 w 931517"/>
                  <a:gd name="connsiteY3" fmla="*/ 1373118 h 1407233"/>
                  <a:gd name="connsiteX4" fmla="*/ 589274 w 931517"/>
                  <a:gd name="connsiteY4" fmla="*/ 746854 h 1407233"/>
                  <a:gd name="connsiteX0" fmla="*/ 437585 w 931517"/>
                  <a:gd name="connsiteY0" fmla="*/ 0 h 1406740"/>
                  <a:gd name="connsiteX1" fmla="*/ 931517 w 931517"/>
                  <a:gd name="connsiteY1" fmla="*/ 860425 h 1406740"/>
                  <a:gd name="connsiteX2" fmla="*/ 3330 w 931517"/>
                  <a:gd name="connsiteY2" fmla="*/ 1372625 h 1406740"/>
                  <a:gd name="connsiteX3" fmla="*/ 589274 w 931517"/>
                  <a:gd name="connsiteY3" fmla="*/ 746361 h 1406740"/>
                  <a:gd name="connsiteX4" fmla="*/ 529025 w 931517"/>
                  <a:gd name="connsiteY4" fmla="*/ 91440 h 1406740"/>
                  <a:gd name="connsiteX0" fmla="*/ 437585 w 931517"/>
                  <a:gd name="connsiteY0" fmla="*/ 0 h 1406740"/>
                  <a:gd name="connsiteX1" fmla="*/ 931517 w 931517"/>
                  <a:gd name="connsiteY1" fmla="*/ 860425 h 1406740"/>
                  <a:gd name="connsiteX2" fmla="*/ 3330 w 931517"/>
                  <a:gd name="connsiteY2" fmla="*/ 1372625 h 1406740"/>
                  <a:gd name="connsiteX3" fmla="*/ 589274 w 931517"/>
                  <a:gd name="connsiteY3" fmla="*/ 746361 h 1406740"/>
                  <a:gd name="connsiteX0" fmla="*/ 931517 w 931517"/>
                  <a:gd name="connsiteY0" fmla="*/ 114064 h 660379"/>
                  <a:gd name="connsiteX1" fmla="*/ 3330 w 931517"/>
                  <a:gd name="connsiteY1" fmla="*/ 626264 h 660379"/>
                  <a:gd name="connsiteX2" fmla="*/ 589274 w 931517"/>
                  <a:gd name="connsiteY2" fmla="*/ 0 h 660379"/>
                  <a:gd name="connsiteX0" fmla="*/ 941384 w 941384"/>
                  <a:gd name="connsiteY0" fmla="*/ 114064 h 660379"/>
                  <a:gd name="connsiteX1" fmla="*/ 13197 w 941384"/>
                  <a:gd name="connsiteY1" fmla="*/ 626264 h 660379"/>
                  <a:gd name="connsiteX2" fmla="*/ 599141 w 941384"/>
                  <a:gd name="connsiteY2" fmla="*/ 0 h 660379"/>
                  <a:gd name="connsiteX0" fmla="*/ 941384 w 941384"/>
                  <a:gd name="connsiteY0" fmla="*/ 114064 h 698632"/>
                  <a:gd name="connsiteX1" fmla="*/ 13197 w 941384"/>
                  <a:gd name="connsiteY1" fmla="*/ 626264 h 698632"/>
                  <a:gd name="connsiteX2" fmla="*/ 599141 w 941384"/>
                  <a:gd name="connsiteY2" fmla="*/ 0 h 698632"/>
                  <a:gd name="connsiteX0" fmla="*/ 946909 w 946909"/>
                  <a:gd name="connsiteY0" fmla="*/ 114064 h 698632"/>
                  <a:gd name="connsiteX1" fmla="*/ 18722 w 946909"/>
                  <a:gd name="connsiteY1" fmla="*/ 626264 h 698632"/>
                  <a:gd name="connsiteX2" fmla="*/ 604666 w 946909"/>
                  <a:gd name="connsiteY2" fmla="*/ 0 h 698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46909" h="698632">
                    <a:moveTo>
                      <a:pt x="946909" y="114064"/>
                    </a:moveTo>
                    <a:cubicBezTo>
                      <a:pt x="946909" y="589264"/>
                      <a:pt x="95546" y="828967"/>
                      <a:pt x="18722" y="626264"/>
                    </a:cubicBezTo>
                    <a:cubicBezTo>
                      <a:pt x="-117548" y="352121"/>
                      <a:pt x="532290" y="228771"/>
                      <a:pt x="604666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A588497C-3FBA-424D-891F-A9BB6AD176F5}"/>
                  </a:ext>
                </a:extLst>
              </p:cNvPr>
              <p:cNvGrpSpPr/>
              <p:nvPr/>
            </p:nvGrpSpPr>
            <p:grpSpPr>
              <a:xfrm>
                <a:off x="6959195" y="4113654"/>
                <a:ext cx="882253" cy="1181229"/>
                <a:chOff x="4885918" y="3118769"/>
                <a:chExt cx="882253" cy="1181229"/>
              </a:xfrm>
            </p:grpSpPr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0DA63644-CADF-428A-85EF-A8C16C870343}"/>
                    </a:ext>
                  </a:extLst>
                </p:cNvPr>
                <p:cNvGrpSpPr/>
                <p:nvPr/>
              </p:nvGrpSpPr>
              <p:grpSpPr>
                <a:xfrm>
                  <a:off x="4885918" y="3118769"/>
                  <a:ext cx="882253" cy="1181229"/>
                  <a:chOff x="4885918" y="3118769"/>
                  <a:chExt cx="882253" cy="1181229"/>
                </a:xfrm>
              </p:grpSpPr>
              <p:sp>
                <p:nvSpPr>
                  <p:cNvPr id="85" name="Rectangle 53">
                    <a:extLst>
                      <a:ext uri="{FF2B5EF4-FFF2-40B4-BE49-F238E27FC236}">
                        <a16:creationId xmlns:a16="http://schemas.microsoft.com/office/drawing/2014/main" id="{77C5B94D-22FE-4068-9E7D-337061F244DB}"/>
                      </a:ext>
                    </a:extLst>
                  </p:cNvPr>
                  <p:cNvSpPr/>
                  <p:nvPr/>
                </p:nvSpPr>
                <p:spPr>
                  <a:xfrm>
                    <a:off x="4885918" y="3118769"/>
                    <a:ext cx="882253" cy="946010"/>
                  </a:xfrm>
                  <a:custGeom>
                    <a:avLst/>
                    <a:gdLst>
                      <a:gd name="connsiteX0" fmla="*/ 0 w 1355725"/>
                      <a:gd name="connsiteY0" fmla="*/ 0 h 711474"/>
                      <a:gd name="connsiteX1" fmla="*/ 1355725 w 1355725"/>
                      <a:gd name="connsiteY1" fmla="*/ 0 h 711474"/>
                      <a:gd name="connsiteX2" fmla="*/ 1355725 w 1355725"/>
                      <a:gd name="connsiteY2" fmla="*/ 711474 h 711474"/>
                      <a:gd name="connsiteX3" fmla="*/ 0 w 1355725"/>
                      <a:gd name="connsiteY3" fmla="*/ 711474 h 711474"/>
                      <a:gd name="connsiteX4" fmla="*/ 0 w 1355725"/>
                      <a:gd name="connsiteY4" fmla="*/ 0 h 711474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0 w 1355725"/>
                      <a:gd name="connsiteY4" fmla="*/ 711509 h 711509"/>
                      <a:gd name="connsiteX5" fmla="*/ 0 w 1355725"/>
                      <a:gd name="connsiteY5" fmla="*/ 35 h 711509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666750 w 1355725"/>
                      <a:gd name="connsiteY4" fmla="*/ 616258 h 711509"/>
                      <a:gd name="connsiteX5" fmla="*/ 0 w 1355725"/>
                      <a:gd name="connsiteY5" fmla="*/ 711509 h 711509"/>
                      <a:gd name="connsiteX6" fmla="*/ 0 w 1355725"/>
                      <a:gd name="connsiteY6" fmla="*/ 35 h 711509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666750 w 1355725"/>
                      <a:gd name="connsiteY4" fmla="*/ 616258 h 711509"/>
                      <a:gd name="connsiteX5" fmla="*/ 0 w 1355725"/>
                      <a:gd name="connsiteY5" fmla="*/ 35 h 711509"/>
                      <a:gd name="connsiteX0" fmla="*/ 0 w 688975"/>
                      <a:gd name="connsiteY0" fmla="*/ 616223 h 711474"/>
                      <a:gd name="connsiteX1" fmla="*/ 19050 w 688975"/>
                      <a:gd name="connsiteY1" fmla="*/ 368256 h 711474"/>
                      <a:gd name="connsiteX2" fmla="*/ 688975 w 688975"/>
                      <a:gd name="connsiteY2" fmla="*/ 0 h 711474"/>
                      <a:gd name="connsiteX3" fmla="*/ 688975 w 688975"/>
                      <a:gd name="connsiteY3" fmla="*/ 711474 h 711474"/>
                      <a:gd name="connsiteX4" fmla="*/ 0 w 688975"/>
                      <a:gd name="connsiteY4" fmla="*/ 616223 h 711474"/>
                      <a:gd name="connsiteX0" fmla="*/ 0 w 736600"/>
                      <a:gd name="connsiteY0" fmla="*/ 549548 h 711474"/>
                      <a:gd name="connsiteX1" fmla="*/ 66675 w 736600"/>
                      <a:gd name="connsiteY1" fmla="*/ 368256 h 711474"/>
                      <a:gd name="connsiteX2" fmla="*/ 736600 w 736600"/>
                      <a:gd name="connsiteY2" fmla="*/ 0 h 711474"/>
                      <a:gd name="connsiteX3" fmla="*/ 736600 w 736600"/>
                      <a:gd name="connsiteY3" fmla="*/ 711474 h 711474"/>
                      <a:gd name="connsiteX4" fmla="*/ 0 w 736600"/>
                      <a:gd name="connsiteY4" fmla="*/ 549548 h 711474"/>
                      <a:gd name="connsiteX0" fmla="*/ 923925 w 1660525"/>
                      <a:gd name="connsiteY0" fmla="*/ 549548 h 711474"/>
                      <a:gd name="connsiteX1" fmla="*/ 0 w 1660525"/>
                      <a:gd name="connsiteY1" fmla="*/ 425406 h 711474"/>
                      <a:gd name="connsiteX2" fmla="*/ 1660525 w 1660525"/>
                      <a:gd name="connsiteY2" fmla="*/ 0 h 711474"/>
                      <a:gd name="connsiteX3" fmla="*/ 1660525 w 1660525"/>
                      <a:gd name="connsiteY3" fmla="*/ 711474 h 711474"/>
                      <a:gd name="connsiteX4" fmla="*/ 923925 w 1660525"/>
                      <a:gd name="connsiteY4" fmla="*/ 549548 h 711474"/>
                      <a:gd name="connsiteX0" fmla="*/ 923925 w 1660525"/>
                      <a:gd name="connsiteY0" fmla="*/ 124142 h 286068"/>
                      <a:gd name="connsiteX1" fmla="*/ 0 w 1660525"/>
                      <a:gd name="connsiteY1" fmla="*/ 0 h 286068"/>
                      <a:gd name="connsiteX2" fmla="*/ 1660525 w 1660525"/>
                      <a:gd name="connsiteY2" fmla="*/ 286068 h 286068"/>
                      <a:gd name="connsiteX3" fmla="*/ 923925 w 1660525"/>
                      <a:gd name="connsiteY3" fmla="*/ 124142 h 286068"/>
                      <a:gd name="connsiteX0" fmla="*/ 923925 w 1974850"/>
                      <a:gd name="connsiteY0" fmla="*/ 124142 h 124142"/>
                      <a:gd name="connsiteX1" fmla="*/ 0 w 1974850"/>
                      <a:gd name="connsiteY1" fmla="*/ 0 h 124142"/>
                      <a:gd name="connsiteX2" fmla="*/ 1974850 w 1974850"/>
                      <a:gd name="connsiteY2" fmla="*/ 318 h 124142"/>
                      <a:gd name="connsiteX3" fmla="*/ 923925 w 1974850"/>
                      <a:gd name="connsiteY3" fmla="*/ 124142 h 124142"/>
                      <a:gd name="connsiteX0" fmla="*/ 923925 w 1974850"/>
                      <a:gd name="connsiteY0" fmla="*/ 140863 h 140863"/>
                      <a:gd name="connsiteX1" fmla="*/ 0 w 1974850"/>
                      <a:gd name="connsiteY1" fmla="*/ 16721 h 140863"/>
                      <a:gd name="connsiteX2" fmla="*/ 1974850 w 1974850"/>
                      <a:gd name="connsiteY2" fmla="*/ 17039 h 140863"/>
                      <a:gd name="connsiteX3" fmla="*/ 923925 w 1974850"/>
                      <a:gd name="connsiteY3" fmla="*/ 140863 h 140863"/>
                      <a:gd name="connsiteX0" fmla="*/ 923925 w 1974873"/>
                      <a:gd name="connsiteY0" fmla="*/ 171450 h 171450"/>
                      <a:gd name="connsiteX1" fmla="*/ 0 w 1974873"/>
                      <a:gd name="connsiteY1" fmla="*/ 47308 h 171450"/>
                      <a:gd name="connsiteX2" fmla="*/ 942975 w 1974873"/>
                      <a:gd name="connsiteY2" fmla="*/ 0 h 171450"/>
                      <a:gd name="connsiteX3" fmla="*/ 1974850 w 1974873"/>
                      <a:gd name="connsiteY3" fmla="*/ 47626 h 171450"/>
                      <a:gd name="connsiteX4" fmla="*/ 923925 w 1974873"/>
                      <a:gd name="connsiteY4" fmla="*/ 171450 h 171450"/>
                      <a:gd name="connsiteX0" fmla="*/ 923925 w 1977460"/>
                      <a:gd name="connsiteY0" fmla="*/ 592413 h 592413"/>
                      <a:gd name="connsiteX1" fmla="*/ 0 w 1977460"/>
                      <a:gd name="connsiteY1" fmla="*/ 468271 h 592413"/>
                      <a:gd name="connsiteX2" fmla="*/ 942975 w 1977460"/>
                      <a:gd name="connsiteY2" fmla="*/ 420963 h 592413"/>
                      <a:gd name="connsiteX3" fmla="*/ 1974850 w 1977460"/>
                      <a:gd name="connsiteY3" fmla="*/ 468589 h 592413"/>
                      <a:gd name="connsiteX4" fmla="*/ 923925 w 1977460"/>
                      <a:gd name="connsiteY4" fmla="*/ 592413 h 592413"/>
                      <a:gd name="connsiteX0" fmla="*/ 923925 w 1977460"/>
                      <a:gd name="connsiteY0" fmla="*/ 592413 h 910115"/>
                      <a:gd name="connsiteX1" fmla="*/ 0 w 1977460"/>
                      <a:gd name="connsiteY1" fmla="*/ 468271 h 910115"/>
                      <a:gd name="connsiteX2" fmla="*/ 942975 w 1977460"/>
                      <a:gd name="connsiteY2" fmla="*/ 420963 h 910115"/>
                      <a:gd name="connsiteX3" fmla="*/ 1974850 w 1977460"/>
                      <a:gd name="connsiteY3" fmla="*/ 468589 h 910115"/>
                      <a:gd name="connsiteX4" fmla="*/ 923925 w 1977460"/>
                      <a:gd name="connsiteY4" fmla="*/ 592413 h 910115"/>
                      <a:gd name="connsiteX0" fmla="*/ 923925 w 2025877"/>
                      <a:gd name="connsiteY0" fmla="*/ 592413 h 929098"/>
                      <a:gd name="connsiteX1" fmla="*/ 0 w 2025877"/>
                      <a:gd name="connsiteY1" fmla="*/ 468271 h 929098"/>
                      <a:gd name="connsiteX2" fmla="*/ 942975 w 2025877"/>
                      <a:gd name="connsiteY2" fmla="*/ 420963 h 929098"/>
                      <a:gd name="connsiteX3" fmla="*/ 1974850 w 2025877"/>
                      <a:gd name="connsiteY3" fmla="*/ 468589 h 929098"/>
                      <a:gd name="connsiteX4" fmla="*/ 923925 w 2025877"/>
                      <a:gd name="connsiteY4" fmla="*/ 592413 h 929098"/>
                      <a:gd name="connsiteX0" fmla="*/ 923925 w 2025877"/>
                      <a:gd name="connsiteY0" fmla="*/ 592413 h 929098"/>
                      <a:gd name="connsiteX1" fmla="*/ 0 w 2025877"/>
                      <a:gd name="connsiteY1" fmla="*/ 468271 h 929098"/>
                      <a:gd name="connsiteX2" fmla="*/ 942975 w 2025877"/>
                      <a:gd name="connsiteY2" fmla="*/ 420963 h 929098"/>
                      <a:gd name="connsiteX3" fmla="*/ 1974850 w 2025877"/>
                      <a:gd name="connsiteY3" fmla="*/ 468589 h 929098"/>
                      <a:gd name="connsiteX4" fmla="*/ 923925 w 2025877"/>
                      <a:gd name="connsiteY4" fmla="*/ 592413 h 929098"/>
                      <a:gd name="connsiteX0" fmla="*/ 951682 w 2053634"/>
                      <a:gd name="connsiteY0" fmla="*/ 592413 h 984127"/>
                      <a:gd name="connsiteX1" fmla="*/ 27757 w 2053634"/>
                      <a:gd name="connsiteY1" fmla="*/ 468271 h 984127"/>
                      <a:gd name="connsiteX2" fmla="*/ 970732 w 2053634"/>
                      <a:gd name="connsiteY2" fmla="*/ 420963 h 984127"/>
                      <a:gd name="connsiteX3" fmla="*/ 2002607 w 2053634"/>
                      <a:gd name="connsiteY3" fmla="*/ 468589 h 984127"/>
                      <a:gd name="connsiteX4" fmla="*/ 951682 w 2053634"/>
                      <a:gd name="connsiteY4" fmla="*/ 592413 h 984127"/>
                      <a:gd name="connsiteX0" fmla="*/ 1065072 w 2167024"/>
                      <a:gd name="connsiteY0" fmla="*/ 592413 h 1006147"/>
                      <a:gd name="connsiteX1" fmla="*/ 141147 w 2167024"/>
                      <a:gd name="connsiteY1" fmla="*/ 468271 h 1006147"/>
                      <a:gd name="connsiteX2" fmla="*/ 1084122 w 2167024"/>
                      <a:gd name="connsiteY2" fmla="*/ 420963 h 1006147"/>
                      <a:gd name="connsiteX3" fmla="*/ 2115997 w 2167024"/>
                      <a:gd name="connsiteY3" fmla="*/ 468589 h 1006147"/>
                      <a:gd name="connsiteX4" fmla="*/ 1065072 w 2167024"/>
                      <a:gd name="connsiteY4" fmla="*/ 592413 h 1006147"/>
                      <a:gd name="connsiteX0" fmla="*/ 989160 w 2091112"/>
                      <a:gd name="connsiteY0" fmla="*/ 592413 h 1014613"/>
                      <a:gd name="connsiteX1" fmla="*/ 65235 w 2091112"/>
                      <a:gd name="connsiteY1" fmla="*/ 468271 h 1014613"/>
                      <a:gd name="connsiteX2" fmla="*/ 1008210 w 2091112"/>
                      <a:gd name="connsiteY2" fmla="*/ 420963 h 1014613"/>
                      <a:gd name="connsiteX3" fmla="*/ 2040085 w 2091112"/>
                      <a:gd name="connsiteY3" fmla="*/ 468589 h 1014613"/>
                      <a:gd name="connsiteX4" fmla="*/ 989160 w 2091112"/>
                      <a:gd name="connsiteY4" fmla="*/ 592413 h 1014613"/>
                      <a:gd name="connsiteX0" fmla="*/ 989160 w 2060110"/>
                      <a:gd name="connsiteY0" fmla="*/ 592413 h 1014613"/>
                      <a:gd name="connsiteX1" fmla="*/ 65235 w 2060110"/>
                      <a:gd name="connsiteY1" fmla="*/ 468271 h 1014613"/>
                      <a:gd name="connsiteX2" fmla="*/ 1008210 w 2060110"/>
                      <a:gd name="connsiteY2" fmla="*/ 420963 h 1014613"/>
                      <a:gd name="connsiteX3" fmla="*/ 2040085 w 2060110"/>
                      <a:gd name="connsiteY3" fmla="*/ 468589 h 1014613"/>
                      <a:gd name="connsiteX4" fmla="*/ 989160 w 2060110"/>
                      <a:gd name="connsiteY4" fmla="*/ 592413 h 1014613"/>
                      <a:gd name="connsiteX0" fmla="*/ 667845 w 1738795"/>
                      <a:gd name="connsiteY0" fmla="*/ 592413 h 1005109"/>
                      <a:gd name="connsiteX1" fmla="*/ 456269 w 1738795"/>
                      <a:gd name="connsiteY1" fmla="*/ 430171 h 1005109"/>
                      <a:gd name="connsiteX2" fmla="*/ 686895 w 1738795"/>
                      <a:gd name="connsiteY2" fmla="*/ 420963 h 1005109"/>
                      <a:gd name="connsiteX3" fmla="*/ 1718770 w 1738795"/>
                      <a:gd name="connsiteY3" fmla="*/ 468589 h 1005109"/>
                      <a:gd name="connsiteX4" fmla="*/ 667845 w 1738795"/>
                      <a:gd name="connsiteY4" fmla="*/ 592413 h 1005109"/>
                      <a:gd name="connsiteX0" fmla="*/ 491091 w 1562041"/>
                      <a:gd name="connsiteY0" fmla="*/ 592413 h 946010"/>
                      <a:gd name="connsiteX1" fmla="*/ 279515 w 1562041"/>
                      <a:gd name="connsiteY1" fmla="*/ 430171 h 946010"/>
                      <a:gd name="connsiteX2" fmla="*/ 510141 w 1562041"/>
                      <a:gd name="connsiteY2" fmla="*/ 420963 h 946010"/>
                      <a:gd name="connsiteX3" fmla="*/ 1542016 w 1562041"/>
                      <a:gd name="connsiteY3" fmla="*/ 468589 h 946010"/>
                      <a:gd name="connsiteX4" fmla="*/ 491091 w 1562041"/>
                      <a:gd name="connsiteY4" fmla="*/ 592413 h 946010"/>
                      <a:gd name="connsiteX0" fmla="*/ 491091 w 1562041"/>
                      <a:gd name="connsiteY0" fmla="*/ 592413 h 946010"/>
                      <a:gd name="connsiteX1" fmla="*/ 279515 w 1562041"/>
                      <a:gd name="connsiteY1" fmla="*/ 430171 h 946010"/>
                      <a:gd name="connsiteX2" fmla="*/ 510141 w 1562041"/>
                      <a:gd name="connsiteY2" fmla="*/ 420963 h 946010"/>
                      <a:gd name="connsiteX3" fmla="*/ 1542016 w 1562041"/>
                      <a:gd name="connsiteY3" fmla="*/ 468589 h 946010"/>
                      <a:gd name="connsiteX4" fmla="*/ 491091 w 1562041"/>
                      <a:gd name="connsiteY4" fmla="*/ 592413 h 946010"/>
                      <a:gd name="connsiteX0" fmla="*/ 451333 w 1522283"/>
                      <a:gd name="connsiteY0" fmla="*/ 592413 h 946010"/>
                      <a:gd name="connsiteX1" fmla="*/ 365466 w 1522283"/>
                      <a:gd name="connsiteY1" fmla="*/ 445411 h 946010"/>
                      <a:gd name="connsiteX2" fmla="*/ 470383 w 1522283"/>
                      <a:gd name="connsiteY2" fmla="*/ 420963 h 946010"/>
                      <a:gd name="connsiteX3" fmla="*/ 1502258 w 1522283"/>
                      <a:gd name="connsiteY3" fmla="*/ 468589 h 946010"/>
                      <a:gd name="connsiteX4" fmla="*/ 451333 w 1522283"/>
                      <a:gd name="connsiteY4" fmla="*/ 592413 h 946010"/>
                      <a:gd name="connsiteX0" fmla="*/ 85867 w 1156817"/>
                      <a:gd name="connsiteY0" fmla="*/ 592413 h 946010"/>
                      <a:gd name="connsiteX1" fmla="*/ 0 w 1156817"/>
                      <a:gd name="connsiteY1" fmla="*/ 445411 h 946010"/>
                      <a:gd name="connsiteX2" fmla="*/ 104917 w 1156817"/>
                      <a:gd name="connsiteY2" fmla="*/ 420963 h 946010"/>
                      <a:gd name="connsiteX3" fmla="*/ 1136792 w 1156817"/>
                      <a:gd name="connsiteY3" fmla="*/ 468589 h 946010"/>
                      <a:gd name="connsiteX4" fmla="*/ 85867 w 1156817"/>
                      <a:gd name="connsiteY4" fmla="*/ 592413 h 946010"/>
                      <a:gd name="connsiteX0" fmla="*/ 85867 w 1156817"/>
                      <a:gd name="connsiteY0" fmla="*/ 592413 h 946010"/>
                      <a:gd name="connsiteX1" fmla="*/ 0 w 1156817"/>
                      <a:gd name="connsiteY1" fmla="*/ 445411 h 946010"/>
                      <a:gd name="connsiteX2" fmla="*/ 104917 w 1156817"/>
                      <a:gd name="connsiteY2" fmla="*/ 420963 h 946010"/>
                      <a:gd name="connsiteX3" fmla="*/ 1136792 w 1156817"/>
                      <a:gd name="connsiteY3" fmla="*/ 468589 h 946010"/>
                      <a:gd name="connsiteX4" fmla="*/ 85867 w 1156817"/>
                      <a:gd name="connsiteY4" fmla="*/ 592413 h 9460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6817" h="946010">
                        <a:moveTo>
                          <a:pt x="85867" y="592413"/>
                        </a:moveTo>
                        <a:cubicBezTo>
                          <a:pt x="-31822" y="650092"/>
                          <a:pt x="12700" y="591567"/>
                          <a:pt x="0" y="445411"/>
                        </a:cubicBezTo>
                        <a:cubicBezTo>
                          <a:pt x="4762" y="420011"/>
                          <a:pt x="72791" y="87535"/>
                          <a:pt x="104917" y="420963"/>
                        </a:cubicBezTo>
                        <a:cubicBezTo>
                          <a:pt x="1215109" y="-541009"/>
                          <a:pt x="1141554" y="443189"/>
                          <a:pt x="1136792" y="468589"/>
                        </a:cubicBezTo>
                        <a:cubicBezTo>
                          <a:pt x="1069059" y="563839"/>
                          <a:pt x="1534725" y="1411563"/>
                          <a:pt x="85867" y="592413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6" name="Rectangle 55">
                    <a:extLst>
                      <a:ext uri="{FF2B5EF4-FFF2-40B4-BE49-F238E27FC236}">
                        <a16:creationId xmlns:a16="http://schemas.microsoft.com/office/drawing/2014/main" id="{E0FE053F-734A-45CE-BF60-B842CC5293F6}"/>
                      </a:ext>
                    </a:extLst>
                  </p:cNvPr>
                  <p:cNvSpPr/>
                  <p:nvPr/>
                </p:nvSpPr>
                <p:spPr>
                  <a:xfrm rot="1720062" flipH="1">
                    <a:off x="4907871" y="3300934"/>
                    <a:ext cx="219595" cy="812682"/>
                  </a:xfrm>
                  <a:custGeom>
                    <a:avLst/>
                    <a:gdLst>
                      <a:gd name="connsiteX0" fmla="*/ 0 w 303499"/>
                      <a:gd name="connsiteY0" fmla="*/ 0 h 468346"/>
                      <a:gd name="connsiteX1" fmla="*/ 303499 w 303499"/>
                      <a:gd name="connsiteY1" fmla="*/ 0 h 468346"/>
                      <a:gd name="connsiteX2" fmla="*/ 303499 w 303499"/>
                      <a:gd name="connsiteY2" fmla="*/ 468346 h 468346"/>
                      <a:gd name="connsiteX3" fmla="*/ 0 w 303499"/>
                      <a:gd name="connsiteY3" fmla="*/ 468346 h 468346"/>
                      <a:gd name="connsiteX4" fmla="*/ 0 w 303499"/>
                      <a:gd name="connsiteY4" fmla="*/ 0 h 468346"/>
                      <a:gd name="connsiteX0" fmla="*/ 57058 w 303499"/>
                      <a:gd name="connsiteY0" fmla="*/ 0 h 513139"/>
                      <a:gd name="connsiteX1" fmla="*/ 303499 w 303499"/>
                      <a:gd name="connsiteY1" fmla="*/ 44793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03499"/>
                      <a:gd name="connsiteY0" fmla="*/ 0 h 513139"/>
                      <a:gd name="connsiteX1" fmla="*/ 210005 w 303499"/>
                      <a:gd name="connsiteY1" fmla="*/ 37098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35127"/>
                      <a:gd name="connsiteY0" fmla="*/ 0 h 812682"/>
                      <a:gd name="connsiteX1" fmla="*/ 210005 w 335127"/>
                      <a:gd name="connsiteY1" fmla="*/ 37098 h 812682"/>
                      <a:gd name="connsiteX2" fmla="*/ 335127 w 335127"/>
                      <a:gd name="connsiteY2" fmla="*/ 812682 h 812682"/>
                      <a:gd name="connsiteX3" fmla="*/ 0 w 335127"/>
                      <a:gd name="connsiteY3" fmla="*/ 513139 h 812682"/>
                      <a:gd name="connsiteX4" fmla="*/ 57058 w 335127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40" h="812682">
                        <a:moveTo>
                          <a:pt x="189571" y="0"/>
                        </a:moveTo>
                        <a:lnTo>
                          <a:pt x="342518" y="37098"/>
                        </a:lnTo>
                        <a:cubicBezTo>
                          <a:pt x="505679" y="470588"/>
                          <a:pt x="425933" y="554154"/>
                          <a:pt x="467640" y="812682"/>
                        </a:cubicBezTo>
                        <a:cubicBezTo>
                          <a:pt x="311760" y="793623"/>
                          <a:pt x="195442" y="741915"/>
                          <a:pt x="0" y="755504"/>
                        </a:cubicBezTo>
                        <a:lnTo>
                          <a:pt x="189571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7" name="Rectangle 55">
                    <a:extLst>
                      <a:ext uri="{FF2B5EF4-FFF2-40B4-BE49-F238E27FC236}">
                        <a16:creationId xmlns:a16="http://schemas.microsoft.com/office/drawing/2014/main" id="{F039B795-59BE-4816-886E-CA4C51A5F1A1}"/>
                      </a:ext>
                    </a:extLst>
                  </p:cNvPr>
                  <p:cNvSpPr/>
                  <p:nvPr/>
                </p:nvSpPr>
                <p:spPr>
                  <a:xfrm rot="21113788">
                    <a:off x="4900558" y="3487316"/>
                    <a:ext cx="353445" cy="812682"/>
                  </a:xfrm>
                  <a:custGeom>
                    <a:avLst/>
                    <a:gdLst>
                      <a:gd name="connsiteX0" fmla="*/ 0 w 303499"/>
                      <a:gd name="connsiteY0" fmla="*/ 0 h 468346"/>
                      <a:gd name="connsiteX1" fmla="*/ 303499 w 303499"/>
                      <a:gd name="connsiteY1" fmla="*/ 0 h 468346"/>
                      <a:gd name="connsiteX2" fmla="*/ 303499 w 303499"/>
                      <a:gd name="connsiteY2" fmla="*/ 468346 h 468346"/>
                      <a:gd name="connsiteX3" fmla="*/ 0 w 303499"/>
                      <a:gd name="connsiteY3" fmla="*/ 468346 h 468346"/>
                      <a:gd name="connsiteX4" fmla="*/ 0 w 303499"/>
                      <a:gd name="connsiteY4" fmla="*/ 0 h 468346"/>
                      <a:gd name="connsiteX0" fmla="*/ 57058 w 303499"/>
                      <a:gd name="connsiteY0" fmla="*/ 0 h 513139"/>
                      <a:gd name="connsiteX1" fmla="*/ 303499 w 303499"/>
                      <a:gd name="connsiteY1" fmla="*/ 44793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03499"/>
                      <a:gd name="connsiteY0" fmla="*/ 0 h 513139"/>
                      <a:gd name="connsiteX1" fmla="*/ 210005 w 303499"/>
                      <a:gd name="connsiteY1" fmla="*/ 37098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35127"/>
                      <a:gd name="connsiteY0" fmla="*/ 0 h 812682"/>
                      <a:gd name="connsiteX1" fmla="*/ 210005 w 335127"/>
                      <a:gd name="connsiteY1" fmla="*/ 37098 h 812682"/>
                      <a:gd name="connsiteX2" fmla="*/ 335127 w 335127"/>
                      <a:gd name="connsiteY2" fmla="*/ 812682 h 812682"/>
                      <a:gd name="connsiteX3" fmla="*/ 0 w 335127"/>
                      <a:gd name="connsiteY3" fmla="*/ 513139 h 812682"/>
                      <a:gd name="connsiteX4" fmla="*/ 57058 w 335127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40" h="812682">
                        <a:moveTo>
                          <a:pt x="189571" y="0"/>
                        </a:moveTo>
                        <a:lnTo>
                          <a:pt x="342518" y="37098"/>
                        </a:lnTo>
                        <a:cubicBezTo>
                          <a:pt x="505679" y="470588"/>
                          <a:pt x="425933" y="554154"/>
                          <a:pt x="467640" y="812682"/>
                        </a:cubicBezTo>
                        <a:cubicBezTo>
                          <a:pt x="311760" y="793623"/>
                          <a:pt x="195442" y="741915"/>
                          <a:pt x="0" y="755504"/>
                        </a:cubicBezTo>
                        <a:lnTo>
                          <a:pt x="189571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84" name="Oval 83">
                  <a:extLst>
                    <a:ext uri="{FF2B5EF4-FFF2-40B4-BE49-F238E27FC236}">
                      <a16:creationId xmlns:a16="http://schemas.microsoft.com/office/drawing/2014/main" id="{11D6B636-9596-41ED-BB02-2E003CAC9BD3}"/>
                    </a:ext>
                  </a:extLst>
                </p:cNvPr>
                <p:cNvSpPr/>
                <p:nvPr/>
              </p:nvSpPr>
              <p:spPr>
                <a:xfrm>
                  <a:off x="4962429" y="3490651"/>
                  <a:ext cx="204815" cy="333375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9E9734E5-4A7E-41FD-B567-8CF0FA979263}"/>
                  </a:ext>
                </a:extLst>
              </p:cNvPr>
              <p:cNvSpPr/>
              <p:nvPr/>
            </p:nvSpPr>
            <p:spPr>
              <a:xfrm>
                <a:off x="6202871" y="1770823"/>
                <a:ext cx="3149600" cy="29210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4D67939F-2F1D-4148-8280-8EAC98D1A238}"/>
                  </a:ext>
                </a:extLst>
              </p:cNvPr>
              <p:cNvSpPr/>
              <p:nvPr/>
            </p:nvSpPr>
            <p:spPr>
              <a:xfrm rot="1493560">
                <a:off x="5981983" y="3402740"/>
                <a:ext cx="1884863" cy="1017320"/>
              </a:xfrm>
              <a:custGeom>
                <a:avLst/>
                <a:gdLst>
                  <a:gd name="connsiteX0" fmla="*/ 372438 w 1955934"/>
                  <a:gd name="connsiteY0" fmla="*/ 64373 h 1137175"/>
                  <a:gd name="connsiteX1" fmla="*/ 816109 w 1955934"/>
                  <a:gd name="connsiteY1" fmla="*/ 0 h 1137175"/>
                  <a:gd name="connsiteX2" fmla="*/ 1955934 w 1955934"/>
                  <a:gd name="connsiteY2" fmla="*/ 819150 h 1137175"/>
                  <a:gd name="connsiteX3" fmla="*/ 1932777 w 1955934"/>
                  <a:gd name="connsiteY3" fmla="*/ 984237 h 1137175"/>
                  <a:gd name="connsiteX4" fmla="*/ 1912534 w 1955934"/>
                  <a:gd name="connsiteY4" fmla="*/ 1040816 h 1137175"/>
                  <a:gd name="connsiteX5" fmla="*/ 1890237 w 1955934"/>
                  <a:gd name="connsiteY5" fmla="*/ 1059611 h 1137175"/>
                  <a:gd name="connsiteX6" fmla="*/ 1758406 w 1955934"/>
                  <a:gd name="connsiteY6" fmla="*/ 1095961 h 1137175"/>
                  <a:gd name="connsiteX7" fmla="*/ 17347 w 1955934"/>
                  <a:gd name="connsiteY7" fmla="*/ 293441 h 1137175"/>
                  <a:gd name="connsiteX8" fmla="*/ 0 w 1955934"/>
                  <a:gd name="connsiteY8" fmla="*/ 248747 h 1137175"/>
                  <a:gd name="connsiteX9" fmla="*/ 10131 w 1955934"/>
                  <a:gd name="connsiteY9" fmla="*/ 239923 h 1137175"/>
                  <a:gd name="connsiteX10" fmla="*/ 372438 w 1955934"/>
                  <a:gd name="connsiteY10" fmla="*/ 64373 h 1137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55934" h="1137175">
                    <a:moveTo>
                      <a:pt x="372438" y="64373"/>
                    </a:moveTo>
                    <a:cubicBezTo>
                      <a:pt x="508804" y="22922"/>
                      <a:pt x="658732" y="0"/>
                      <a:pt x="816109" y="0"/>
                    </a:cubicBezTo>
                    <a:cubicBezTo>
                      <a:pt x="1445617" y="0"/>
                      <a:pt x="1955934" y="366746"/>
                      <a:pt x="1955934" y="819150"/>
                    </a:cubicBezTo>
                    <a:cubicBezTo>
                      <a:pt x="1955934" y="875701"/>
                      <a:pt x="1947960" y="930913"/>
                      <a:pt x="1932777" y="984237"/>
                    </a:cubicBezTo>
                    <a:lnTo>
                      <a:pt x="1912534" y="1040816"/>
                    </a:lnTo>
                    <a:lnTo>
                      <a:pt x="1890237" y="1059611"/>
                    </a:lnTo>
                    <a:lnTo>
                      <a:pt x="1758406" y="1095961"/>
                    </a:lnTo>
                    <a:cubicBezTo>
                      <a:pt x="1032222" y="1259828"/>
                      <a:pt x="302404" y="923428"/>
                      <a:pt x="17347" y="293441"/>
                    </a:cubicBezTo>
                    <a:lnTo>
                      <a:pt x="0" y="248747"/>
                    </a:lnTo>
                    <a:lnTo>
                      <a:pt x="10131" y="239923"/>
                    </a:lnTo>
                    <a:cubicBezTo>
                      <a:pt x="113265" y="165805"/>
                      <a:pt x="236071" y="105824"/>
                      <a:pt x="372438" y="64373"/>
                    </a:cubicBezTo>
                    <a:close/>
                  </a:path>
                </a:pathLst>
              </a:cu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93" name="Arc 92">
                <a:extLst>
                  <a:ext uri="{FF2B5EF4-FFF2-40B4-BE49-F238E27FC236}">
                    <a16:creationId xmlns:a16="http://schemas.microsoft.com/office/drawing/2014/main" id="{49ED04DB-2E15-49EF-A749-7A995D4952A9}"/>
                  </a:ext>
                </a:extLst>
              </p:cNvPr>
              <p:cNvSpPr/>
              <p:nvPr/>
            </p:nvSpPr>
            <p:spPr>
              <a:xfrm rot="15461899" flipH="1">
                <a:off x="6701166" y="3697197"/>
                <a:ext cx="165417" cy="165417"/>
              </a:xfrm>
              <a:prstGeom prst="arc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D492A94E-13A7-4AD8-85D7-1FFB3F221659}"/>
                  </a:ext>
                </a:extLst>
              </p:cNvPr>
              <p:cNvGrpSpPr/>
              <p:nvPr/>
            </p:nvGrpSpPr>
            <p:grpSpPr>
              <a:xfrm rot="1228337">
                <a:off x="7630680" y="2051576"/>
                <a:ext cx="1054750" cy="2740827"/>
                <a:chOff x="8271362" y="2210342"/>
                <a:chExt cx="1054750" cy="2740827"/>
              </a:xfrm>
            </p:grpSpPr>
            <p:sp>
              <p:nvSpPr>
                <p:cNvPr id="95" name="Oval 31">
                  <a:extLst>
                    <a:ext uri="{FF2B5EF4-FFF2-40B4-BE49-F238E27FC236}">
                      <a16:creationId xmlns:a16="http://schemas.microsoft.com/office/drawing/2014/main" id="{80095F9F-EA2D-4250-BDDC-3144CF1B535A}"/>
                    </a:ext>
                  </a:extLst>
                </p:cNvPr>
                <p:cNvSpPr/>
                <p:nvPr/>
              </p:nvSpPr>
              <p:spPr>
                <a:xfrm rot="2075781" flipH="1">
                  <a:off x="8271362" y="2210342"/>
                  <a:ext cx="821826" cy="878624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Oval 31">
                  <a:extLst>
                    <a:ext uri="{FF2B5EF4-FFF2-40B4-BE49-F238E27FC236}">
                      <a16:creationId xmlns:a16="http://schemas.microsoft.com/office/drawing/2014/main" id="{043EB337-E5F9-4B74-924C-BACABC6592FE}"/>
                    </a:ext>
                  </a:extLst>
                </p:cNvPr>
                <p:cNvSpPr/>
                <p:nvPr/>
              </p:nvSpPr>
              <p:spPr>
                <a:xfrm rot="1803808" flipH="1">
                  <a:off x="8292451" y="2491941"/>
                  <a:ext cx="522676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>
                    <a:lumMod val="75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07" name="Oval 31">
                  <a:extLst>
                    <a:ext uri="{FF2B5EF4-FFF2-40B4-BE49-F238E27FC236}">
                      <a16:creationId xmlns:a16="http://schemas.microsoft.com/office/drawing/2014/main" id="{7C023F37-2CBC-4E22-A5EA-C719341118EE}"/>
                    </a:ext>
                  </a:extLst>
                </p:cNvPr>
                <p:cNvSpPr/>
                <p:nvPr/>
              </p:nvSpPr>
              <p:spPr>
                <a:xfrm rot="20163431" flipH="1">
                  <a:off x="9035044" y="4392370"/>
                  <a:ext cx="291068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2DAFC866-2B4B-4314-9B10-EA78ACA86F45}"/>
                  </a:ext>
                </a:extLst>
              </p:cNvPr>
              <p:cNvGrpSpPr/>
              <p:nvPr/>
            </p:nvGrpSpPr>
            <p:grpSpPr>
              <a:xfrm>
                <a:off x="6943924" y="6122478"/>
                <a:ext cx="1166753" cy="1248659"/>
                <a:chOff x="6581771" y="6164884"/>
                <a:chExt cx="1166753" cy="1248659"/>
              </a:xfrm>
            </p:grpSpPr>
            <p:sp>
              <p:nvSpPr>
                <p:cNvPr id="98" name="Rectangle 62">
                  <a:extLst>
                    <a:ext uri="{FF2B5EF4-FFF2-40B4-BE49-F238E27FC236}">
                      <a16:creationId xmlns:a16="http://schemas.microsoft.com/office/drawing/2014/main" id="{70ADD3F9-9EE8-47DE-985D-62538E045342}"/>
                    </a:ext>
                  </a:extLst>
                </p:cNvPr>
                <p:cNvSpPr/>
                <p:nvPr/>
              </p:nvSpPr>
              <p:spPr>
                <a:xfrm rot="18729688">
                  <a:off x="6675568" y="6071087"/>
                  <a:ext cx="979159" cy="1166753"/>
                </a:xfrm>
                <a:custGeom>
                  <a:avLst/>
                  <a:gdLst>
                    <a:gd name="connsiteX0" fmla="*/ 0 w 514350"/>
                    <a:gd name="connsiteY0" fmla="*/ 0 h 828675"/>
                    <a:gd name="connsiteX1" fmla="*/ 514350 w 514350"/>
                    <a:gd name="connsiteY1" fmla="*/ 0 h 828675"/>
                    <a:gd name="connsiteX2" fmla="*/ 514350 w 514350"/>
                    <a:gd name="connsiteY2" fmla="*/ 828675 h 828675"/>
                    <a:gd name="connsiteX3" fmla="*/ 0 w 514350"/>
                    <a:gd name="connsiteY3" fmla="*/ 828675 h 828675"/>
                    <a:gd name="connsiteX4" fmla="*/ 0 w 514350"/>
                    <a:gd name="connsiteY4" fmla="*/ 0 h 828675"/>
                    <a:gd name="connsiteX0" fmla="*/ 19050 w 533400"/>
                    <a:gd name="connsiteY0" fmla="*/ 0 h 1181100"/>
                    <a:gd name="connsiteX1" fmla="*/ 533400 w 533400"/>
                    <a:gd name="connsiteY1" fmla="*/ 0 h 1181100"/>
                    <a:gd name="connsiteX2" fmla="*/ 0 w 533400"/>
                    <a:gd name="connsiteY2" fmla="*/ 1181100 h 1181100"/>
                    <a:gd name="connsiteX3" fmla="*/ 19050 w 533400"/>
                    <a:gd name="connsiteY3" fmla="*/ 828675 h 1181100"/>
                    <a:gd name="connsiteX4" fmla="*/ 19050 w 533400"/>
                    <a:gd name="connsiteY4" fmla="*/ 0 h 1181100"/>
                    <a:gd name="connsiteX0" fmla="*/ 323850 w 838200"/>
                    <a:gd name="connsiteY0" fmla="*/ 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323850 w 838200"/>
                    <a:gd name="connsiteY4" fmla="*/ 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638175 w 1181100"/>
                    <a:gd name="connsiteY4" fmla="*/ 0 h 11430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729615 w 1181100"/>
                    <a:gd name="connsiteY4" fmla="*/ 91440 h 114300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013460 w 1013460"/>
                    <a:gd name="connsiteY0" fmla="*/ 461010 h 1051560"/>
                    <a:gd name="connsiteX1" fmla="*/ 137160 w 1013460"/>
                    <a:gd name="connsiteY1" fmla="*/ 1051560 h 1051560"/>
                    <a:gd name="connsiteX2" fmla="*/ 0 w 1013460"/>
                    <a:gd name="connsiteY2" fmla="*/ 661035 h 1051560"/>
                    <a:gd name="connsiteX3" fmla="*/ 561975 w 1013460"/>
                    <a:gd name="connsiteY3" fmla="*/ 0 h 1051560"/>
                    <a:gd name="connsiteX0" fmla="*/ 1013460 w 1013460"/>
                    <a:gd name="connsiteY0" fmla="*/ 483870 h 1074420"/>
                    <a:gd name="connsiteX1" fmla="*/ 137160 w 1013460"/>
                    <a:gd name="connsiteY1" fmla="*/ 1074420 h 1074420"/>
                    <a:gd name="connsiteX2" fmla="*/ 0 w 1013460"/>
                    <a:gd name="connsiteY2" fmla="*/ 683895 h 1074420"/>
                    <a:gd name="connsiteX3" fmla="*/ 333375 w 1013460"/>
                    <a:gd name="connsiteY3" fmla="*/ 0 h 107442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129874 w 1129874"/>
                    <a:gd name="connsiteY0" fmla="*/ 771916 h 1201325"/>
                    <a:gd name="connsiteX1" fmla="*/ 137160 w 1129874"/>
                    <a:gd name="connsiteY1" fmla="*/ 1201325 h 1201325"/>
                    <a:gd name="connsiteX2" fmla="*/ 0 w 1129874"/>
                    <a:gd name="connsiteY2" fmla="*/ 871760 h 1201325"/>
                    <a:gd name="connsiteX3" fmla="*/ 461375 w 1129874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1178006 h 1379737"/>
                    <a:gd name="connsiteX1" fmla="*/ 137160 w 916281"/>
                    <a:gd name="connsiteY1" fmla="*/ 1379737 h 1379737"/>
                    <a:gd name="connsiteX2" fmla="*/ 0 w 916281"/>
                    <a:gd name="connsiteY2" fmla="*/ 1050172 h 1379737"/>
                    <a:gd name="connsiteX3" fmla="*/ 593531 w 916281"/>
                    <a:gd name="connsiteY3" fmla="*/ 0 h 1379737"/>
                    <a:gd name="connsiteX0" fmla="*/ 979159 w 979159"/>
                    <a:gd name="connsiteY0" fmla="*/ 1133919 h 1379737"/>
                    <a:gd name="connsiteX1" fmla="*/ 137160 w 979159"/>
                    <a:gd name="connsiteY1" fmla="*/ 1379737 h 1379737"/>
                    <a:gd name="connsiteX2" fmla="*/ 0 w 979159"/>
                    <a:gd name="connsiteY2" fmla="*/ 1050172 h 1379737"/>
                    <a:gd name="connsiteX3" fmla="*/ 593531 w 979159"/>
                    <a:gd name="connsiteY3" fmla="*/ 0 h 1379737"/>
                    <a:gd name="connsiteX0" fmla="*/ 979159 w 979159"/>
                    <a:gd name="connsiteY0" fmla="*/ 1284302 h 1530120"/>
                    <a:gd name="connsiteX1" fmla="*/ 137160 w 979159"/>
                    <a:gd name="connsiteY1" fmla="*/ 1530120 h 1530120"/>
                    <a:gd name="connsiteX2" fmla="*/ 0 w 979159"/>
                    <a:gd name="connsiteY2" fmla="*/ 1200555 h 1530120"/>
                    <a:gd name="connsiteX3" fmla="*/ 688652 w 979159"/>
                    <a:gd name="connsiteY3" fmla="*/ 0 h 1530120"/>
                    <a:gd name="connsiteX0" fmla="*/ 979159 w 979159"/>
                    <a:gd name="connsiteY0" fmla="*/ 920935 h 1166753"/>
                    <a:gd name="connsiteX1" fmla="*/ 137160 w 979159"/>
                    <a:gd name="connsiteY1" fmla="*/ 1166753 h 1166753"/>
                    <a:gd name="connsiteX2" fmla="*/ 0 w 979159"/>
                    <a:gd name="connsiteY2" fmla="*/ 837188 h 1166753"/>
                    <a:gd name="connsiteX3" fmla="*/ 400897 w 979159"/>
                    <a:gd name="connsiteY3" fmla="*/ 0 h 1166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9159" h="1166753">
                      <a:moveTo>
                        <a:pt x="979159" y="920935"/>
                      </a:moveTo>
                      <a:cubicBezTo>
                        <a:pt x="816599" y="1163505"/>
                        <a:pt x="360680" y="1160403"/>
                        <a:pt x="137160" y="1166753"/>
                      </a:cubicBezTo>
                      <a:lnTo>
                        <a:pt x="0" y="837188"/>
                      </a:lnTo>
                      <a:cubicBezTo>
                        <a:pt x="92836" y="230671"/>
                        <a:pt x="400897" y="0"/>
                        <a:pt x="400897" y="0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Oval 64">
                  <a:extLst>
                    <a:ext uri="{FF2B5EF4-FFF2-40B4-BE49-F238E27FC236}">
                      <a16:creationId xmlns:a16="http://schemas.microsoft.com/office/drawing/2014/main" id="{9EB45C7E-D29C-4463-AB2F-39D20F38D461}"/>
                    </a:ext>
                  </a:extLst>
                </p:cNvPr>
                <p:cNvSpPr/>
                <p:nvPr/>
              </p:nvSpPr>
              <p:spPr>
                <a:xfrm flipV="1">
                  <a:off x="6640773" y="7195184"/>
                  <a:ext cx="721535" cy="218359"/>
                </a:xfrm>
                <a:custGeom>
                  <a:avLst/>
                  <a:gdLst>
                    <a:gd name="connsiteX0" fmla="*/ 0 w 707984"/>
                    <a:gd name="connsiteY0" fmla="*/ 571500 h 1143000"/>
                    <a:gd name="connsiteX1" fmla="*/ 353992 w 707984"/>
                    <a:gd name="connsiteY1" fmla="*/ 0 h 1143000"/>
                    <a:gd name="connsiteX2" fmla="*/ 707984 w 707984"/>
                    <a:gd name="connsiteY2" fmla="*/ 571500 h 1143000"/>
                    <a:gd name="connsiteX3" fmla="*/ 353992 w 707984"/>
                    <a:gd name="connsiteY3" fmla="*/ 1143000 h 1143000"/>
                    <a:gd name="connsiteX4" fmla="*/ 0 w 707984"/>
                    <a:gd name="connsiteY4" fmla="*/ 571500 h 1143000"/>
                    <a:gd name="connsiteX0" fmla="*/ 0 w 707984"/>
                    <a:gd name="connsiteY0" fmla="*/ 571748 h 1143248"/>
                    <a:gd name="connsiteX1" fmla="*/ 353992 w 707984"/>
                    <a:gd name="connsiteY1" fmla="*/ 248 h 1143248"/>
                    <a:gd name="connsiteX2" fmla="*/ 707984 w 707984"/>
                    <a:gd name="connsiteY2" fmla="*/ 571748 h 1143248"/>
                    <a:gd name="connsiteX3" fmla="*/ 353992 w 707984"/>
                    <a:gd name="connsiteY3" fmla="*/ 1143248 h 1143248"/>
                    <a:gd name="connsiteX4" fmla="*/ 0 w 707984"/>
                    <a:gd name="connsiteY4" fmla="*/ 571748 h 1143248"/>
                    <a:gd name="connsiteX0" fmla="*/ 256 w 708496"/>
                    <a:gd name="connsiteY0" fmla="*/ 571748 h 1143248"/>
                    <a:gd name="connsiteX1" fmla="*/ 354248 w 708496"/>
                    <a:gd name="connsiteY1" fmla="*/ 248 h 1143248"/>
                    <a:gd name="connsiteX2" fmla="*/ 708240 w 708496"/>
                    <a:gd name="connsiteY2" fmla="*/ 571748 h 1143248"/>
                    <a:gd name="connsiteX3" fmla="*/ 354248 w 708496"/>
                    <a:gd name="connsiteY3" fmla="*/ 1143248 h 1143248"/>
                    <a:gd name="connsiteX4" fmla="*/ 256 w 708496"/>
                    <a:gd name="connsiteY4" fmla="*/ 571748 h 1143248"/>
                    <a:gd name="connsiteX0" fmla="*/ 10150 w 718134"/>
                    <a:gd name="connsiteY0" fmla="*/ 8034296 h 8863101"/>
                    <a:gd name="connsiteX1" fmla="*/ 310802 w 718134"/>
                    <a:gd name="connsiteY1" fmla="*/ 19 h 8863101"/>
                    <a:gd name="connsiteX2" fmla="*/ 718134 w 718134"/>
                    <a:gd name="connsiteY2" fmla="*/ 8034296 h 8863101"/>
                    <a:gd name="connsiteX3" fmla="*/ 364142 w 718134"/>
                    <a:gd name="connsiteY3" fmla="*/ 8605796 h 8863101"/>
                    <a:gd name="connsiteX4" fmla="*/ 10150 w 718134"/>
                    <a:gd name="connsiteY4" fmla="*/ 8034296 h 8863101"/>
                    <a:gd name="connsiteX0" fmla="*/ 754 w 563958"/>
                    <a:gd name="connsiteY0" fmla="*/ 8327156 h 9059320"/>
                    <a:gd name="connsiteX1" fmla="*/ 156626 w 563958"/>
                    <a:gd name="connsiteY1" fmla="*/ 230 h 9059320"/>
                    <a:gd name="connsiteX2" fmla="*/ 563958 w 563958"/>
                    <a:gd name="connsiteY2" fmla="*/ 8034507 h 9059320"/>
                    <a:gd name="connsiteX3" fmla="*/ 209966 w 563958"/>
                    <a:gd name="connsiteY3" fmla="*/ 8606007 h 9059320"/>
                    <a:gd name="connsiteX4" fmla="*/ 754 w 563958"/>
                    <a:gd name="connsiteY4" fmla="*/ 8327156 h 9059320"/>
                    <a:gd name="connsiteX0" fmla="*/ 73139 w 636343"/>
                    <a:gd name="connsiteY0" fmla="*/ 8327156 h 9059320"/>
                    <a:gd name="connsiteX1" fmla="*/ 229011 w 636343"/>
                    <a:gd name="connsiteY1" fmla="*/ 230 h 9059320"/>
                    <a:gd name="connsiteX2" fmla="*/ 636343 w 636343"/>
                    <a:gd name="connsiteY2" fmla="*/ 8034507 h 9059320"/>
                    <a:gd name="connsiteX3" fmla="*/ 282351 w 636343"/>
                    <a:gd name="connsiteY3" fmla="*/ 8606007 h 9059320"/>
                    <a:gd name="connsiteX4" fmla="*/ 73139 w 636343"/>
                    <a:gd name="connsiteY4" fmla="*/ 8327156 h 9059320"/>
                    <a:gd name="connsiteX0" fmla="*/ 504 w 565167"/>
                    <a:gd name="connsiteY0" fmla="*/ 9230459 h 9962623"/>
                    <a:gd name="connsiteX1" fmla="*/ 156376 w 565167"/>
                    <a:gd name="connsiteY1" fmla="*/ 903533 h 9962623"/>
                    <a:gd name="connsiteX2" fmla="*/ 322764 w 565167"/>
                    <a:gd name="connsiteY2" fmla="*/ 1128269 h 9962623"/>
                    <a:gd name="connsiteX3" fmla="*/ 563708 w 565167"/>
                    <a:gd name="connsiteY3" fmla="*/ 8937810 h 9962623"/>
                    <a:gd name="connsiteX4" fmla="*/ 209716 w 565167"/>
                    <a:gd name="connsiteY4" fmla="*/ 9509310 h 9962623"/>
                    <a:gd name="connsiteX5" fmla="*/ 504 w 565167"/>
                    <a:gd name="connsiteY5" fmla="*/ 9230459 h 9962623"/>
                    <a:gd name="connsiteX0" fmla="*/ 0 w 564663"/>
                    <a:gd name="connsiteY0" fmla="*/ 8102190 h 8834354"/>
                    <a:gd name="connsiteX1" fmla="*/ 322260 w 564663"/>
                    <a:gd name="connsiteY1" fmla="*/ 0 h 8834354"/>
                    <a:gd name="connsiteX2" fmla="*/ 563204 w 564663"/>
                    <a:gd name="connsiteY2" fmla="*/ 7809541 h 8834354"/>
                    <a:gd name="connsiteX3" fmla="*/ 209212 w 564663"/>
                    <a:gd name="connsiteY3" fmla="*/ 8381041 h 8834354"/>
                    <a:gd name="connsiteX4" fmla="*/ 0 w 564663"/>
                    <a:gd name="connsiteY4" fmla="*/ 8102190 h 8834354"/>
                    <a:gd name="connsiteX0" fmla="*/ 79 w 564298"/>
                    <a:gd name="connsiteY0" fmla="*/ 8833835 h 9602831"/>
                    <a:gd name="connsiteX1" fmla="*/ 230899 w 564298"/>
                    <a:gd name="connsiteY1" fmla="*/ 0 h 9602831"/>
                    <a:gd name="connsiteX2" fmla="*/ 563283 w 564298"/>
                    <a:gd name="connsiteY2" fmla="*/ 8541186 h 9602831"/>
                    <a:gd name="connsiteX3" fmla="*/ 209291 w 564298"/>
                    <a:gd name="connsiteY3" fmla="*/ 9112686 h 9602831"/>
                    <a:gd name="connsiteX4" fmla="*/ 79 w 564298"/>
                    <a:gd name="connsiteY4" fmla="*/ 8833835 h 9602831"/>
                    <a:gd name="connsiteX0" fmla="*/ 79 w 567582"/>
                    <a:gd name="connsiteY0" fmla="*/ 9122960 h 9891956"/>
                    <a:gd name="connsiteX1" fmla="*/ 230899 w 567582"/>
                    <a:gd name="connsiteY1" fmla="*/ 289125 h 9891956"/>
                    <a:gd name="connsiteX2" fmla="*/ 563283 w 567582"/>
                    <a:gd name="connsiteY2" fmla="*/ 8830311 h 9891956"/>
                    <a:gd name="connsiteX3" fmla="*/ 209291 w 567582"/>
                    <a:gd name="connsiteY3" fmla="*/ 9401811 h 9891956"/>
                    <a:gd name="connsiteX4" fmla="*/ 79 w 567582"/>
                    <a:gd name="connsiteY4" fmla="*/ 9122960 h 9891956"/>
                    <a:gd name="connsiteX0" fmla="*/ 38916 w 606419"/>
                    <a:gd name="connsiteY0" fmla="*/ 9122960 h 9891956"/>
                    <a:gd name="connsiteX1" fmla="*/ 269736 w 606419"/>
                    <a:gd name="connsiteY1" fmla="*/ 289125 h 9891956"/>
                    <a:gd name="connsiteX2" fmla="*/ 602120 w 606419"/>
                    <a:gd name="connsiteY2" fmla="*/ 8830311 h 9891956"/>
                    <a:gd name="connsiteX3" fmla="*/ 248128 w 606419"/>
                    <a:gd name="connsiteY3" fmla="*/ 9401811 h 9891956"/>
                    <a:gd name="connsiteX4" fmla="*/ 38916 w 606419"/>
                    <a:gd name="connsiteY4" fmla="*/ 9122960 h 9891956"/>
                    <a:gd name="connsiteX0" fmla="*/ 38916 w 609422"/>
                    <a:gd name="connsiteY0" fmla="*/ 9122960 h 9868144"/>
                    <a:gd name="connsiteX1" fmla="*/ 269736 w 609422"/>
                    <a:gd name="connsiteY1" fmla="*/ 289125 h 9868144"/>
                    <a:gd name="connsiteX2" fmla="*/ 602120 w 609422"/>
                    <a:gd name="connsiteY2" fmla="*/ 8830311 h 9868144"/>
                    <a:gd name="connsiteX3" fmla="*/ 452616 w 609422"/>
                    <a:gd name="connsiteY3" fmla="*/ 9361542 h 9868144"/>
                    <a:gd name="connsiteX4" fmla="*/ 248128 w 609422"/>
                    <a:gd name="connsiteY4" fmla="*/ 9401811 h 9868144"/>
                    <a:gd name="connsiteX5" fmla="*/ 38916 w 609422"/>
                    <a:gd name="connsiteY5" fmla="*/ 9122960 h 9868144"/>
                    <a:gd name="connsiteX0" fmla="*/ 34346 w 604852"/>
                    <a:gd name="connsiteY0" fmla="*/ 9122960 h 10043163"/>
                    <a:gd name="connsiteX1" fmla="*/ 265166 w 604852"/>
                    <a:gd name="connsiteY1" fmla="*/ 289125 h 10043163"/>
                    <a:gd name="connsiteX2" fmla="*/ 597550 w 604852"/>
                    <a:gd name="connsiteY2" fmla="*/ 8830311 h 10043163"/>
                    <a:gd name="connsiteX3" fmla="*/ 448046 w 604852"/>
                    <a:gd name="connsiteY3" fmla="*/ 9361542 h 10043163"/>
                    <a:gd name="connsiteX4" fmla="*/ 243558 w 604852"/>
                    <a:gd name="connsiteY4" fmla="*/ 9401811 h 10043163"/>
                    <a:gd name="connsiteX5" fmla="*/ 173725 w 604852"/>
                    <a:gd name="connsiteY5" fmla="*/ 9800529 h 10043163"/>
                    <a:gd name="connsiteX6" fmla="*/ 34346 w 604852"/>
                    <a:gd name="connsiteY6" fmla="*/ 9122960 h 10043163"/>
                    <a:gd name="connsiteX0" fmla="*/ 314 w 431441"/>
                    <a:gd name="connsiteY0" fmla="*/ 9800529 h 10398577"/>
                    <a:gd name="connsiteX1" fmla="*/ 91755 w 431441"/>
                    <a:gd name="connsiteY1" fmla="*/ 289125 h 10398577"/>
                    <a:gd name="connsiteX2" fmla="*/ 424139 w 431441"/>
                    <a:gd name="connsiteY2" fmla="*/ 8830311 h 10398577"/>
                    <a:gd name="connsiteX3" fmla="*/ 274635 w 431441"/>
                    <a:gd name="connsiteY3" fmla="*/ 9361542 h 10398577"/>
                    <a:gd name="connsiteX4" fmla="*/ 70147 w 431441"/>
                    <a:gd name="connsiteY4" fmla="*/ 9401811 h 10398577"/>
                    <a:gd name="connsiteX5" fmla="*/ 314 w 431441"/>
                    <a:gd name="connsiteY5" fmla="*/ 9800529 h 10398577"/>
                    <a:gd name="connsiteX0" fmla="*/ 0 w 431127"/>
                    <a:gd name="connsiteY0" fmla="*/ 9800529 h 10403359"/>
                    <a:gd name="connsiteX1" fmla="*/ 91441 w 431127"/>
                    <a:gd name="connsiteY1" fmla="*/ 289125 h 10403359"/>
                    <a:gd name="connsiteX2" fmla="*/ 423825 w 431127"/>
                    <a:gd name="connsiteY2" fmla="*/ 8830311 h 10403359"/>
                    <a:gd name="connsiteX3" fmla="*/ 274321 w 431127"/>
                    <a:gd name="connsiteY3" fmla="*/ 9361542 h 10403359"/>
                    <a:gd name="connsiteX4" fmla="*/ 0 w 431127"/>
                    <a:gd name="connsiteY4" fmla="*/ 9800529 h 10403359"/>
                    <a:gd name="connsiteX0" fmla="*/ 0 w 530187"/>
                    <a:gd name="connsiteY0" fmla="*/ 8190910 h 9665108"/>
                    <a:gd name="connsiteX1" fmla="*/ 190501 w 530187"/>
                    <a:gd name="connsiteY1" fmla="*/ 289125 h 9665108"/>
                    <a:gd name="connsiteX2" fmla="*/ 522885 w 530187"/>
                    <a:gd name="connsiteY2" fmla="*/ 8830311 h 9665108"/>
                    <a:gd name="connsiteX3" fmla="*/ 373381 w 530187"/>
                    <a:gd name="connsiteY3" fmla="*/ 9361542 h 9665108"/>
                    <a:gd name="connsiteX4" fmla="*/ 0 w 530187"/>
                    <a:gd name="connsiteY4" fmla="*/ 8190910 h 9665108"/>
                    <a:gd name="connsiteX0" fmla="*/ 0 w 527184"/>
                    <a:gd name="connsiteY0" fmla="*/ 8190910 h 9584185"/>
                    <a:gd name="connsiteX1" fmla="*/ 190501 w 527184"/>
                    <a:gd name="connsiteY1" fmla="*/ 289125 h 9584185"/>
                    <a:gd name="connsiteX2" fmla="*/ 522885 w 527184"/>
                    <a:gd name="connsiteY2" fmla="*/ 8830311 h 9584185"/>
                    <a:gd name="connsiteX3" fmla="*/ 0 w 527184"/>
                    <a:gd name="connsiteY3" fmla="*/ 8190910 h 9584185"/>
                    <a:gd name="connsiteX0" fmla="*/ 0 w 471839"/>
                    <a:gd name="connsiteY0" fmla="*/ 8194923 h 9495274"/>
                    <a:gd name="connsiteX1" fmla="*/ 190501 w 471839"/>
                    <a:gd name="connsiteY1" fmla="*/ 293138 h 9495274"/>
                    <a:gd name="connsiteX2" fmla="*/ 461925 w 471839"/>
                    <a:gd name="connsiteY2" fmla="*/ 8687987 h 9495274"/>
                    <a:gd name="connsiteX3" fmla="*/ 0 w 471839"/>
                    <a:gd name="connsiteY3" fmla="*/ 8194923 h 9495274"/>
                    <a:gd name="connsiteX0" fmla="*/ 55803 w 527642"/>
                    <a:gd name="connsiteY0" fmla="*/ 8194923 h 9495274"/>
                    <a:gd name="connsiteX1" fmla="*/ 246304 w 527642"/>
                    <a:gd name="connsiteY1" fmla="*/ 293138 h 9495274"/>
                    <a:gd name="connsiteX2" fmla="*/ 517728 w 527642"/>
                    <a:gd name="connsiteY2" fmla="*/ 8687987 h 9495274"/>
                    <a:gd name="connsiteX3" fmla="*/ 55803 w 527642"/>
                    <a:gd name="connsiteY3" fmla="*/ 8194923 h 9495274"/>
                    <a:gd name="connsiteX0" fmla="*/ 55803 w 553633"/>
                    <a:gd name="connsiteY0" fmla="*/ 7918549 h 9218900"/>
                    <a:gd name="connsiteX1" fmla="*/ 246304 w 553633"/>
                    <a:gd name="connsiteY1" fmla="*/ 16764 h 9218900"/>
                    <a:gd name="connsiteX2" fmla="*/ 517728 w 553633"/>
                    <a:gd name="connsiteY2" fmla="*/ 8411613 h 9218900"/>
                    <a:gd name="connsiteX3" fmla="*/ 55803 w 553633"/>
                    <a:gd name="connsiteY3" fmla="*/ 7918549 h 9218900"/>
                    <a:gd name="connsiteX0" fmla="*/ 55803 w 553633"/>
                    <a:gd name="connsiteY0" fmla="*/ 6604987 h 7905338"/>
                    <a:gd name="connsiteX1" fmla="*/ 246304 w 553633"/>
                    <a:gd name="connsiteY1" fmla="*/ 20163 h 7905338"/>
                    <a:gd name="connsiteX2" fmla="*/ 517728 w 553633"/>
                    <a:gd name="connsiteY2" fmla="*/ 7098051 h 7905338"/>
                    <a:gd name="connsiteX3" fmla="*/ 55803 w 553633"/>
                    <a:gd name="connsiteY3" fmla="*/ 6604987 h 7905338"/>
                    <a:gd name="connsiteX0" fmla="*/ 55803 w 553633"/>
                    <a:gd name="connsiteY0" fmla="*/ 5875915 h 7176266"/>
                    <a:gd name="connsiteX1" fmla="*/ 246304 w 553633"/>
                    <a:gd name="connsiteY1" fmla="*/ 22736 h 7176266"/>
                    <a:gd name="connsiteX2" fmla="*/ 517728 w 553633"/>
                    <a:gd name="connsiteY2" fmla="*/ 6368979 h 7176266"/>
                    <a:gd name="connsiteX3" fmla="*/ 55803 w 553633"/>
                    <a:gd name="connsiteY3" fmla="*/ 5875915 h 7176266"/>
                    <a:gd name="connsiteX0" fmla="*/ 471549 w 934187"/>
                    <a:gd name="connsiteY0" fmla="*/ 3333305 h 4633656"/>
                    <a:gd name="connsiteX1" fmla="*/ 119125 w 934187"/>
                    <a:gd name="connsiteY1" fmla="*/ 40884 h 4633656"/>
                    <a:gd name="connsiteX2" fmla="*/ 933474 w 934187"/>
                    <a:gd name="connsiteY2" fmla="*/ 3826369 h 4633656"/>
                    <a:gd name="connsiteX3" fmla="*/ 471549 w 934187"/>
                    <a:gd name="connsiteY3" fmla="*/ 3333305 h 4633656"/>
                    <a:gd name="connsiteX0" fmla="*/ 471549 w 934142"/>
                    <a:gd name="connsiteY0" fmla="*/ 4170837 h 5471188"/>
                    <a:gd name="connsiteX1" fmla="*/ 119125 w 934142"/>
                    <a:gd name="connsiteY1" fmla="*/ 878416 h 5471188"/>
                    <a:gd name="connsiteX2" fmla="*/ 933474 w 934142"/>
                    <a:gd name="connsiteY2" fmla="*/ 4663901 h 5471188"/>
                    <a:gd name="connsiteX3" fmla="*/ 471549 w 934142"/>
                    <a:gd name="connsiteY3" fmla="*/ 4170837 h 5471188"/>
                    <a:gd name="connsiteX0" fmla="*/ 471549 w 886595"/>
                    <a:gd name="connsiteY0" fmla="*/ 4262110 h 5182044"/>
                    <a:gd name="connsiteX1" fmla="*/ 119125 w 886595"/>
                    <a:gd name="connsiteY1" fmla="*/ 969689 h 5182044"/>
                    <a:gd name="connsiteX2" fmla="*/ 885849 w 886595"/>
                    <a:gd name="connsiteY2" fmla="*/ 4023529 h 5182044"/>
                    <a:gd name="connsiteX3" fmla="*/ 471549 w 886595"/>
                    <a:gd name="connsiteY3" fmla="*/ 4262110 h 5182044"/>
                    <a:gd name="connsiteX0" fmla="*/ 522510 w 880406"/>
                    <a:gd name="connsiteY0" fmla="*/ 4445022 h 5292079"/>
                    <a:gd name="connsiteX1" fmla="*/ 112936 w 880406"/>
                    <a:gd name="connsiteY1" fmla="*/ 969689 h 5292079"/>
                    <a:gd name="connsiteX2" fmla="*/ 879660 w 880406"/>
                    <a:gd name="connsiteY2" fmla="*/ 4023529 h 5292079"/>
                    <a:gd name="connsiteX3" fmla="*/ 522510 w 880406"/>
                    <a:gd name="connsiteY3" fmla="*/ 4445022 h 5292079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249"/>
                    <a:gd name="connsiteY0" fmla="*/ 3673761 h 4520818"/>
                    <a:gd name="connsiteX1" fmla="*/ 0 w 776249"/>
                    <a:gd name="connsiteY1" fmla="*/ 1112984 h 4520818"/>
                    <a:gd name="connsiteX2" fmla="*/ 776249 w 776249"/>
                    <a:gd name="connsiteY2" fmla="*/ 3252268 h 4520818"/>
                    <a:gd name="connsiteX3" fmla="*/ 419099 w 776249"/>
                    <a:gd name="connsiteY3" fmla="*/ 3673761 h 4520818"/>
                    <a:gd name="connsiteX0" fmla="*/ 419099 w 776249"/>
                    <a:gd name="connsiteY0" fmla="*/ 3990942 h 4837999"/>
                    <a:gd name="connsiteX1" fmla="*/ 0 w 776249"/>
                    <a:gd name="connsiteY1" fmla="*/ 1430165 h 4837999"/>
                    <a:gd name="connsiteX2" fmla="*/ 776249 w 776249"/>
                    <a:gd name="connsiteY2" fmla="*/ 3569449 h 4837999"/>
                    <a:gd name="connsiteX3" fmla="*/ 419099 w 776249"/>
                    <a:gd name="connsiteY3" fmla="*/ 3990942 h 4837999"/>
                    <a:gd name="connsiteX0" fmla="*/ 419099 w 776249"/>
                    <a:gd name="connsiteY0" fmla="*/ 4103339 h 4777163"/>
                    <a:gd name="connsiteX1" fmla="*/ 0 w 776249"/>
                    <a:gd name="connsiteY1" fmla="*/ 1542562 h 4777163"/>
                    <a:gd name="connsiteX2" fmla="*/ 776249 w 776249"/>
                    <a:gd name="connsiteY2" fmla="*/ 3133112 h 4777163"/>
                    <a:gd name="connsiteX3" fmla="*/ 419099 w 776249"/>
                    <a:gd name="connsiteY3" fmla="*/ 4103339 h 4777163"/>
                    <a:gd name="connsiteX0" fmla="*/ 380999 w 776249"/>
                    <a:gd name="connsiteY0" fmla="*/ 4469161 h 5057531"/>
                    <a:gd name="connsiteX1" fmla="*/ 0 w 776249"/>
                    <a:gd name="connsiteY1" fmla="*/ 1542562 h 5057531"/>
                    <a:gd name="connsiteX2" fmla="*/ 776249 w 776249"/>
                    <a:gd name="connsiteY2" fmla="*/ 3133112 h 5057531"/>
                    <a:gd name="connsiteX3" fmla="*/ 380999 w 776249"/>
                    <a:gd name="connsiteY3" fmla="*/ 4469161 h 5057531"/>
                    <a:gd name="connsiteX0" fmla="*/ 380999 w 707192"/>
                    <a:gd name="connsiteY0" fmla="*/ 4469161 h 5057531"/>
                    <a:gd name="connsiteX1" fmla="*/ 0 w 707192"/>
                    <a:gd name="connsiteY1" fmla="*/ 1542562 h 5057531"/>
                    <a:gd name="connsiteX2" fmla="*/ 707192 w 707192"/>
                    <a:gd name="connsiteY2" fmla="*/ 3133112 h 5057531"/>
                    <a:gd name="connsiteX3" fmla="*/ 380999 w 707192"/>
                    <a:gd name="connsiteY3" fmla="*/ 4469161 h 5057531"/>
                    <a:gd name="connsiteX0" fmla="*/ 380999 w 721480"/>
                    <a:gd name="connsiteY0" fmla="*/ 4659715 h 5119078"/>
                    <a:gd name="connsiteX1" fmla="*/ 0 w 721480"/>
                    <a:gd name="connsiteY1" fmla="*/ 1733116 h 5119078"/>
                    <a:gd name="connsiteX2" fmla="*/ 721480 w 721480"/>
                    <a:gd name="connsiteY2" fmla="*/ 2546298 h 5119078"/>
                    <a:gd name="connsiteX3" fmla="*/ 380999 w 721480"/>
                    <a:gd name="connsiteY3" fmla="*/ 4659715 h 5119078"/>
                    <a:gd name="connsiteX0" fmla="*/ 380999 w 721480"/>
                    <a:gd name="connsiteY0" fmla="*/ 4659715 h 4729712"/>
                    <a:gd name="connsiteX1" fmla="*/ 0 w 721480"/>
                    <a:gd name="connsiteY1" fmla="*/ 1733116 h 4729712"/>
                    <a:gd name="connsiteX2" fmla="*/ 721480 w 721480"/>
                    <a:gd name="connsiteY2" fmla="*/ 2546298 h 4729712"/>
                    <a:gd name="connsiteX3" fmla="*/ 380999 w 721480"/>
                    <a:gd name="connsiteY3" fmla="*/ 4659715 h 4729712"/>
                    <a:gd name="connsiteX0" fmla="*/ 380999 w 721480"/>
                    <a:gd name="connsiteY0" fmla="*/ 4659715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80999 w 721480"/>
                    <a:gd name="connsiteY3" fmla="*/ 4659715 h 4659754"/>
                    <a:gd name="connsiteX0" fmla="*/ 395287 w 721480"/>
                    <a:gd name="connsiteY0" fmla="*/ 4659716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95287 w 721480"/>
                    <a:gd name="connsiteY3" fmla="*/ 4659716 h 4659754"/>
                    <a:gd name="connsiteX0" fmla="*/ 395287 w 721480"/>
                    <a:gd name="connsiteY0" fmla="*/ 4273365 h 4273403"/>
                    <a:gd name="connsiteX1" fmla="*/ 0 w 721480"/>
                    <a:gd name="connsiteY1" fmla="*/ 1895499 h 4273403"/>
                    <a:gd name="connsiteX2" fmla="*/ 721480 w 721480"/>
                    <a:gd name="connsiteY2" fmla="*/ 2159947 h 4273403"/>
                    <a:gd name="connsiteX3" fmla="*/ 395287 w 721480"/>
                    <a:gd name="connsiteY3" fmla="*/ 4273365 h 4273403"/>
                    <a:gd name="connsiteX0" fmla="*/ 395342 w 721535"/>
                    <a:gd name="connsiteY0" fmla="*/ 4193172 h 4193210"/>
                    <a:gd name="connsiteX1" fmla="*/ 55 w 721535"/>
                    <a:gd name="connsiteY1" fmla="*/ 1815306 h 4193210"/>
                    <a:gd name="connsiteX2" fmla="*/ 721535 w 721535"/>
                    <a:gd name="connsiteY2" fmla="*/ 2079754 h 4193210"/>
                    <a:gd name="connsiteX3" fmla="*/ 395342 w 721535"/>
                    <a:gd name="connsiteY3" fmla="*/ 4193172 h 419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1535" h="4193210">
                      <a:moveTo>
                        <a:pt x="395342" y="4193172"/>
                      </a:moveTo>
                      <a:cubicBezTo>
                        <a:pt x="398943" y="2674391"/>
                        <a:pt x="60863" y="3476889"/>
                        <a:pt x="55" y="1815306"/>
                      </a:cubicBezTo>
                      <a:cubicBezTo>
                        <a:pt x="-7303" y="-1711090"/>
                        <a:pt x="713071" y="756072"/>
                        <a:pt x="721535" y="2079754"/>
                      </a:cubicBezTo>
                      <a:cubicBezTo>
                        <a:pt x="689785" y="3396718"/>
                        <a:pt x="453120" y="4199164"/>
                        <a:pt x="395342" y="4193172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5" name="Arc 104">
                <a:extLst>
                  <a:ext uri="{FF2B5EF4-FFF2-40B4-BE49-F238E27FC236}">
                    <a16:creationId xmlns:a16="http://schemas.microsoft.com/office/drawing/2014/main" id="{E4999123-96CB-4627-978B-7990287768D9}"/>
                  </a:ext>
                </a:extLst>
              </p:cNvPr>
              <p:cNvSpPr/>
              <p:nvPr/>
            </p:nvSpPr>
            <p:spPr>
              <a:xfrm rot="12806005" flipH="1">
                <a:off x="6316069" y="3463832"/>
                <a:ext cx="435732" cy="533674"/>
              </a:xfrm>
              <a:prstGeom prst="arc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205FC75-6A24-4519-B9F3-44B73D6F6D8C}"/>
                </a:ext>
              </a:extLst>
            </p:cNvPr>
            <p:cNvSpPr/>
            <p:nvPr/>
          </p:nvSpPr>
          <p:spPr>
            <a:xfrm rot="20901811">
              <a:off x="4850686" y="1990577"/>
              <a:ext cx="390814" cy="55164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9B41FC23-3CBD-45BF-BAEB-EA34A56B5E98}"/>
                </a:ext>
              </a:extLst>
            </p:cNvPr>
            <p:cNvSpPr/>
            <p:nvPr/>
          </p:nvSpPr>
          <p:spPr>
            <a:xfrm>
              <a:off x="4993271" y="2123437"/>
              <a:ext cx="180262" cy="25444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89CE5-F324-446E-BA42-C52044CED5B9}"/>
              </a:ext>
            </a:extLst>
          </p:cNvPr>
          <p:cNvSpPr/>
          <p:nvPr/>
        </p:nvSpPr>
        <p:spPr>
          <a:xfrm>
            <a:off x="-408764" y="6029787"/>
            <a:ext cx="3901231" cy="1009128"/>
          </a:xfrm>
          <a:custGeom>
            <a:avLst/>
            <a:gdLst>
              <a:gd name="connsiteX0" fmla="*/ 0 w 2245365"/>
              <a:gd name="connsiteY0" fmla="*/ 0 h 1201856"/>
              <a:gd name="connsiteX1" fmla="*/ 2245365 w 2245365"/>
              <a:gd name="connsiteY1" fmla="*/ 0 h 1201856"/>
              <a:gd name="connsiteX2" fmla="*/ 2245365 w 2245365"/>
              <a:gd name="connsiteY2" fmla="*/ 1201856 h 1201856"/>
              <a:gd name="connsiteX3" fmla="*/ 0 w 2245365"/>
              <a:gd name="connsiteY3" fmla="*/ 1201856 h 1201856"/>
              <a:gd name="connsiteX4" fmla="*/ 0 w 2245365"/>
              <a:gd name="connsiteY4" fmla="*/ 0 h 1201856"/>
              <a:gd name="connsiteX0" fmla="*/ 0 w 2259879"/>
              <a:gd name="connsiteY0" fmla="*/ 551543 h 1201856"/>
              <a:gd name="connsiteX1" fmla="*/ 2259879 w 2259879"/>
              <a:gd name="connsiteY1" fmla="*/ 0 h 1201856"/>
              <a:gd name="connsiteX2" fmla="*/ 2259879 w 2259879"/>
              <a:gd name="connsiteY2" fmla="*/ 1201856 h 1201856"/>
              <a:gd name="connsiteX3" fmla="*/ 14514 w 2259879"/>
              <a:gd name="connsiteY3" fmla="*/ 1201856 h 1201856"/>
              <a:gd name="connsiteX4" fmla="*/ 0 w 2259879"/>
              <a:gd name="connsiteY4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2259879 w 2259879"/>
              <a:gd name="connsiteY2" fmla="*/ 0 h 1201856"/>
              <a:gd name="connsiteX3" fmla="*/ 2259879 w 2259879"/>
              <a:gd name="connsiteY3" fmla="*/ 1201856 h 1201856"/>
              <a:gd name="connsiteX4" fmla="*/ 14514 w 2259879"/>
              <a:gd name="connsiteY4" fmla="*/ 1201856 h 1201856"/>
              <a:gd name="connsiteX5" fmla="*/ 0 w 2259879"/>
              <a:gd name="connsiteY5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2259879 w 2259879"/>
              <a:gd name="connsiteY3" fmla="*/ 0 h 1201856"/>
              <a:gd name="connsiteX4" fmla="*/ 2259879 w 2259879"/>
              <a:gd name="connsiteY4" fmla="*/ 1201856 h 1201856"/>
              <a:gd name="connsiteX5" fmla="*/ 14514 w 2259879"/>
              <a:gd name="connsiteY5" fmla="*/ 1201856 h 1201856"/>
              <a:gd name="connsiteX6" fmla="*/ 0 w 2259879"/>
              <a:gd name="connsiteY6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2259879 w 2259879"/>
              <a:gd name="connsiteY4" fmla="*/ 0 h 1201856"/>
              <a:gd name="connsiteX5" fmla="*/ 2259879 w 2259879"/>
              <a:gd name="connsiteY5" fmla="*/ 1201856 h 1201856"/>
              <a:gd name="connsiteX6" fmla="*/ 14514 w 2259879"/>
              <a:gd name="connsiteY6" fmla="*/ 1201856 h 1201856"/>
              <a:gd name="connsiteX7" fmla="*/ 0 w 2259879"/>
              <a:gd name="connsiteY7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2259879 w 2259879"/>
              <a:gd name="connsiteY5" fmla="*/ 0 h 1201856"/>
              <a:gd name="connsiteX6" fmla="*/ 2259879 w 2259879"/>
              <a:gd name="connsiteY6" fmla="*/ 1201856 h 1201856"/>
              <a:gd name="connsiteX7" fmla="*/ 14514 w 2259879"/>
              <a:gd name="connsiteY7" fmla="*/ 1201856 h 1201856"/>
              <a:gd name="connsiteX8" fmla="*/ 0 w 2259879"/>
              <a:gd name="connsiteY8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2259879 w 2259879"/>
              <a:gd name="connsiteY6" fmla="*/ 0 h 1201856"/>
              <a:gd name="connsiteX7" fmla="*/ 2259879 w 2259879"/>
              <a:gd name="connsiteY7" fmla="*/ 1201856 h 1201856"/>
              <a:gd name="connsiteX8" fmla="*/ 14514 w 2259879"/>
              <a:gd name="connsiteY8" fmla="*/ 1201856 h 1201856"/>
              <a:gd name="connsiteX9" fmla="*/ 0 w 2259879"/>
              <a:gd name="connsiteY9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1548679 w 2259879"/>
              <a:gd name="connsiteY6" fmla="*/ 560790 h 1201856"/>
              <a:gd name="connsiteX7" fmla="*/ 2259879 w 2259879"/>
              <a:gd name="connsiteY7" fmla="*/ 0 h 1201856"/>
              <a:gd name="connsiteX8" fmla="*/ 2259879 w 2259879"/>
              <a:gd name="connsiteY8" fmla="*/ 1201856 h 1201856"/>
              <a:gd name="connsiteX9" fmla="*/ 14514 w 2259879"/>
              <a:gd name="connsiteY9" fmla="*/ 1201856 h 1201856"/>
              <a:gd name="connsiteX10" fmla="*/ 0 w 2259879"/>
              <a:gd name="connsiteY10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1548679 w 2259879"/>
              <a:gd name="connsiteY6" fmla="*/ 560790 h 1201856"/>
              <a:gd name="connsiteX7" fmla="*/ 1200336 w 2259879"/>
              <a:gd name="connsiteY7" fmla="*/ 778504 h 1201856"/>
              <a:gd name="connsiteX8" fmla="*/ 2259879 w 2259879"/>
              <a:gd name="connsiteY8" fmla="*/ 0 h 1201856"/>
              <a:gd name="connsiteX9" fmla="*/ 2259879 w 2259879"/>
              <a:gd name="connsiteY9" fmla="*/ 1201856 h 1201856"/>
              <a:gd name="connsiteX10" fmla="*/ 14514 w 2259879"/>
              <a:gd name="connsiteY10" fmla="*/ 1201856 h 1201856"/>
              <a:gd name="connsiteX11" fmla="*/ 0 w 2259879"/>
              <a:gd name="connsiteY11" fmla="*/ 551543 h 1201856"/>
              <a:gd name="connsiteX0" fmla="*/ 0 w 2259879"/>
              <a:gd name="connsiteY0" fmla="*/ 551543 h 1201856"/>
              <a:gd name="connsiteX1" fmla="*/ 285936 w 2259879"/>
              <a:gd name="connsiteY1" fmla="*/ 633362 h 1201856"/>
              <a:gd name="connsiteX2" fmla="*/ 97250 w 2259879"/>
              <a:gd name="connsiteY2" fmla="*/ 241476 h 1201856"/>
              <a:gd name="connsiteX3" fmla="*/ 634279 w 2259879"/>
              <a:gd name="connsiteY3" fmla="*/ 589819 h 1201856"/>
              <a:gd name="connsiteX4" fmla="*/ 1098736 w 2259879"/>
              <a:gd name="connsiteY4" fmla="*/ 285019 h 1201856"/>
              <a:gd name="connsiteX5" fmla="*/ 1055193 w 2259879"/>
              <a:gd name="connsiteY5" fmla="*/ 618847 h 1201856"/>
              <a:gd name="connsiteX6" fmla="*/ 1548679 w 2259879"/>
              <a:gd name="connsiteY6" fmla="*/ 560790 h 1201856"/>
              <a:gd name="connsiteX7" fmla="*/ 1200336 w 2259879"/>
              <a:gd name="connsiteY7" fmla="*/ 778504 h 1201856"/>
              <a:gd name="connsiteX8" fmla="*/ 2042164 w 2259879"/>
              <a:gd name="connsiteY8" fmla="*/ 720447 h 1201856"/>
              <a:gd name="connsiteX9" fmla="*/ 2259879 w 2259879"/>
              <a:gd name="connsiteY9" fmla="*/ 0 h 1201856"/>
              <a:gd name="connsiteX10" fmla="*/ 2259879 w 2259879"/>
              <a:gd name="connsiteY10" fmla="*/ 1201856 h 1201856"/>
              <a:gd name="connsiteX11" fmla="*/ 14514 w 2259879"/>
              <a:gd name="connsiteY11" fmla="*/ 1201856 h 1201856"/>
              <a:gd name="connsiteX12" fmla="*/ 0 w 2259879"/>
              <a:gd name="connsiteY12" fmla="*/ 551543 h 1201856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42164 w 2259879"/>
              <a:gd name="connsiteY8" fmla="*/ 480035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200336 w 2259879"/>
              <a:gd name="connsiteY7" fmla="*/ 538092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1055193 w 2259879"/>
              <a:gd name="connsiteY5" fmla="*/ 37843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0 w 2259879"/>
              <a:gd name="connsiteY0" fmla="*/ 311131 h 961444"/>
              <a:gd name="connsiteX1" fmla="*/ 285936 w 2259879"/>
              <a:gd name="connsiteY1" fmla="*/ 392950 h 961444"/>
              <a:gd name="connsiteX2" fmla="*/ 97250 w 2259879"/>
              <a:gd name="connsiteY2" fmla="*/ 1064 h 961444"/>
              <a:gd name="connsiteX3" fmla="*/ 634279 w 2259879"/>
              <a:gd name="connsiteY3" fmla="*/ 349407 h 961444"/>
              <a:gd name="connsiteX4" fmla="*/ 1098736 w 2259879"/>
              <a:gd name="connsiteY4" fmla="*/ 44607 h 961444"/>
              <a:gd name="connsiteX5" fmla="*/ 983755 w 2259879"/>
              <a:gd name="connsiteY5" fmla="*/ 397485 h 961444"/>
              <a:gd name="connsiteX6" fmla="*/ 1548679 w 2259879"/>
              <a:gd name="connsiteY6" fmla="*/ 320378 h 961444"/>
              <a:gd name="connsiteX7" fmla="*/ 1147949 w 2259879"/>
              <a:gd name="connsiteY7" fmla="*/ 528567 h 961444"/>
              <a:gd name="connsiteX8" fmla="*/ 2013589 w 2259879"/>
              <a:gd name="connsiteY8" fmla="*/ 546710 h 961444"/>
              <a:gd name="connsiteX9" fmla="*/ 1563193 w 2259879"/>
              <a:gd name="connsiteY9" fmla="*/ 630446 h 961444"/>
              <a:gd name="connsiteX10" fmla="*/ 2259879 w 2259879"/>
              <a:gd name="connsiteY10" fmla="*/ 961444 h 961444"/>
              <a:gd name="connsiteX11" fmla="*/ 14514 w 2259879"/>
              <a:gd name="connsiteY11" fmla="*/ 961444 h 961444"/>
              <a:gd name="connsiteX12" fmla="*/ 0 w 2259879"/>
              <a:gd name="connsiteY12" fmla="*/ 311131 h 961444"/>
              <a:gd name="connsiteX0" fmla="*/ 4536 w 2245365"/>
              <a:gd name="connsiteY0" fmla="*/ 330181 h 961444"/>
              <a:gd name="connsiteX1" fmla="*/ 271422 w 2245365"/>
              <a:gd name="connsiteY1" fmla="*/ 392950 h 961444"/>
              <a:gd name="connsiteX2" fmla="*/ 82736 w 2245365"/>
              <a:gd name="connsiteY2" fmla="*/ 1064 h 961444"/>
              <a:gd name="connsiteX3" fmla="*/ 619765 w 2245365"/>
              <a:gd name="connsiteY3" fmla="*/ 349407 h 961444"/>
              <a:gd name="connsiteX4" fmla="*/ 1084222 w 2245365"/>
              <a:gd name="connsiteY4" fmla="*/ 44607 h 961444"/>
              <a:gd name="connsiteX5" fmla="*/ 969241 w 2245365"/>
              <a:gd name="connsiteY5" fmla="*/ 397485 h 961444"/>
              <a:gd name="connsiteX6" fmla="*/ 1534165 w 2245365"/>
              <a:gd name="connsiteY6" fmla="*/ 320378 h 961444"/>
              <a:gd name="connsiteX7" fmla="*/ 1133435 w 2245365"/>
              <a:gd name="connsiteY7" fmla="*/ 528567 h 961444"/>
              <a:gd name="connsiteX8" fmla="*/ 1999075 w 2245365"/>
              <a:gd name="connsiteY8" fmla="*/ 546710 h 961444"/>
              <a:gd name="connsiteX9" fmla="*/ 1548679 w 2245365"/>
              <a:gd name="connsiteY9" fmla="*/ 630446 h 961444"/>
              <a:gd name="connsiteX10" fmla="*/ 2245365 w 2245365"/>
              <a:gd name="connsiteY10" fmla="*/ 961444 h 961444"/>
              <a:gd name="connsiteX11" fmla="*/ 0 w 2245365"/>
              <a:gd name="connsiteY11" fmla="*/ 961444 h 961444"/>
              <a:gd name="connsiteX12" fmla="*/ 4536 w 2245365"/>
              <a:gd name="connsiteY12" fmla="*/ 330181 h 961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45365" h="961444">
                <a:moveTo>
                  <a:pt x="4536" y="330181"/>
                </a:moveTo>
                <a:cubicBezTo>
                  <a:pt x="85334" y="318749"/>
                  <a:pt x="252536" y="342469"/>
                  <a:pt x="271422" y="392950"/>
                </a:cubicBezTo>
                <a:cubicBezTo>
                  <a:pt x="339155" y="363921"/>
                  <a:pt x="253128" y="211068"/>
                  <a:pt x="82736" y="1064"/>
                </a:cubicBezTo>
                <a:cubicBezTo>
                  <a:pt x="656806" y="-23127"/>
                  <a:pt x="455270" y="373598"/>
                  <a:pt x="619765" y="349407"/>
                </a:cubicBezTo>
                <a:cubicBezTo>
                  <a:pt x="659453" y="315540"/>
                  <a:pt x="754022" y="54661"/>
                  <a:pt x="1084222" y="44607"/>
                </a:cubicBezTo>
                <a:cubicBezTo>
                  <a:pt x="894931" y="310928"/>
                  <a:pt x="891832" y="421676"/>
                  <a:pt x="969241" y="397485"/>
                </a:cubicBezTo>
                <a:cubicBezTo>
                  <a:pt x="1191793" y="276533"/>
                  <a:pt x="1402101" y="317504"/>
                  <a:pt x="1534165" y="320378"/>
                </a:cubicBezTo>
                <a:cubicBezTo>
                  <a:pt x="1527361" y="385011"/>
                  <a:pt x="1059276" y="459172"/>
                  <a:pt x="1133435" y="528567"/>
                </a:cubicBezTo>
                <a:cubicBezTo>
                  <a:pt x="1356667" y="439667"/>
                  <a:pt x="1880618" y="507021"/>
                  <a:pt x="1999075" y="546710"/>
                </a:cubicBezTo>
                <a:cubicBezTo>
                  <a:pt x="1887043" y="555572"/>
                  <a:pt x="1698811" y="602534"/>
                  <a:pt x="1548679" y="630446"/>
                </a:cubicBezTo>
                <a:cubicBezTo>
                  <a:pt x="2201822" y="740779"/>
                  <a:pt x="2216336" y="851111"/>
                  <a:pt x="2245365" y="961444"/>
                </a:cubicBezTo>
                <a:lnTo>
                  <a:pt x="0" y="961444"/>
                </a:lnTo>
                <a:lnTo>
                  <a:pt x="4536" y="330181"/>
                </a:lnTo>
                <a:close/>
              </a:path>
            </a:pathLst>
          </a:custGeom>
          <a:solidFill>
            <a:srgbClr val="4A892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35804FB-A998-4B16-919B-EE3B34EE388A}"/>
              </a:ext>
            </a:extLst>
          </p:cNvPr>
          <p:cNvGrpSpPr/>
          <p:nvPr/>
        </p:nvGrpSpPr>
        <p:grpSpPr>
          <a:xfrm>
            <a:off x="6210110" y="1557216"/>
            <a:ext cx="5122176" cy="5462010"/>
            <a:chOff x="7440381" y="4332023"/>
            <a:chExt cx="1361311" cy="1451628"/>
          </a:xfrm>
        </p:grpSpPr>
        <p:sp>
          <p:nvSpPr>
            <p:cNvPr id="54" name="Rectangle 12">
              <a:extLst>
                <a:ext uri="{FF2B5EF4-FFF2-40B4-BE49-F238E27FC236}">
                  <a16:creationId xmlns:a16="http://schemas.microsoft.com/office/drawing/2014/main" id="{22FCCC33-B0CA-45F2-A380-16287D6B24E2}"/>
                </a:ext>
              </a:extLst>
            </p:cNvPr>
            <p:cNvSpPr/>
            <p:nvPr/>
          </p:nvSpPr>
          <p:spPr>
            <a:xfrm rot="16719690">
              <a:off x="8149212" y="4631932"/>
              <a:ext cx="704289" cy="600671"/>
            </a:xfrm>
            <a:custGeom>
              <a:avLst/>
              <a:gdLst>
                <a:gd name="connsiteX0" fmla="*/ 0 w 667327"/>
                <a:gd name="connsiteY0" fmla="*/ 0 h 560824"/>
                <a:gd name="connsiteX1" fmla="*/ 667327 w 667327"/>
                <a:gd name="connsiteY1" fmla="*/ 0 h 560824"/>
                <a:gd name="connsiteX2" fmla="*/ 667327 w 667327"/>
                <a:gd name="connsiteY2" fmla="*/ 560824 h 560824"/>
                <a:gd name="connsiteX3" fmla="*/ 0 w 667327"/>
                <a:gd name="connsiteY3" fmla="*/ 560824 h 560824"/>
                <a:gd name="connsiteX4" fmla="*/ 0 w 667327"/>
                <a:gd name="connsiteY4" fmla="*/ 0 h 560824"/>
                <a:gd name="connsiteX0" fmla="*/ 0 w 667327"/>
                <a:gd name="connsiteY0" fmla="*/ 0 h 560824"/>
                <a:gd name="connsiteX1" fmla="*/ 667327 w 667327"/>
                <a:gd name="connsiteY1" fmla="*/ 560824 h 560824"/>
                <a:gd name="connsiteX2" fmla="*/ 0 w 667327"/>
                <a:gd name="connsiteY2" fmla="*/ 560824 h 560824"/>
                <a:gd name="connsiteX3" fmla="*/ 0 w 667327"/>
                <a:gd name="connsiteY3" fmla="*/ 0 h 560824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600671 h 600671"/>
                <a:gd name="connsiteX3" fmla="*/ 0 w 667327"/>
                <a:gd name="connsiteY3" fmla="*/ 39847 h 600671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39847 h 600671"/>
                <a:gd name="connsiteX0" fmla="*/ 16644 w 683971"/>
                <a:gd name="connsiteY0" fmla="*/ 39847 h 600671"/>
                <a:gd name="connsiteX1" fmla="*/ 683971 w 683971"/>
                <a:gd name="connsiteY1" fmla="*/ 600671 h 600671"/>
                <a:gd name="connsiteX2" fmla="*/ 16644 w 683971"/>
                <a:gd name="connsiteY2" fmla="*/ 39847 h 600671"/>
                <a:gd name="connsiteX0" fmla="*/ 36962 w 704289"/>
                <a:gd name="connsiteY0" fmla="*/ 39847 h 600671"/>
                <a:gd name="connsiteX1" fmla="*/ 704289 w 704289"/>
                <a:gd name="connsiteY1" fmla="*/ 600671 h 600671"/>
                <a:gd name="connsiteX2" fmla="*/ 36962 w 704289"/>
                <a:gd name="connsiteY2" fmla="*/ 39847 h 600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4289" h="600671">
                  <a:moveTo>
                    <a:pt x="36962" y="39847"/>
                  </a:moveTo>
                  <a:cubicBezTo>
                    <a:pt x="430854" y="-154212"/>
                    <a:pt x="481847" y="413730"/>
                    <a:pt x="704289" y="600671"/>
                  </a:cubicBezTo>
                  <a:cubicBezTo>
                    <a:pt x="481847" y="413730"/>
                    <a:pt x="-159696" y="550638"/>
                    <a:pt x="36962" y="39847"/>
                  </a:cubicBezTo>
                  <a:close/>
                </a:path>
              </a:pathLst>
            </a:cu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B33E600-43D0-4E9C-8D3B-BF5F9C3566D5}"/>
                </a:ext>
              </a:extLst>
            </p:cNvPr>
            <p:cNvSpPr/>
            <p:nvPr/>
          </p:nvSpPr>
          <p:spPr>
            <a:xfrm>
              <a:off x="8135695" y="5056726"/>
              <a:ext cx="55063" cy="68509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89DAADD-1D43-422F-910B-2BBFE2261657}"/>
                </a:ext>
              </a:extLst>
            </p:cNvPr>
            <p:cNvSpPr/>
            <p:nvPr/>
          </p:nvSpPr>
          <p:spPr>
            <a:xfrm rot="10569202">
              <a:off x="7440381" y="4899072"/>
              <a:ext cx="704289" cy="600671"/>
            </a:xfrm>
            <a:custGeom>
              <a:avLst/>
              <a:gdLst>
                <a:gd name="connsiteX0" fmla="*/ 0 w 667327"/>
                <a:gd name="connsiteY0" fmla="*/ 0 h 560824"/>
                <a:gd name="connsiteX1" fmla="*/ 667327 w 667327"/>
                <a:gd name="connsiteY1" fmla="*/ 0 h 560824"/>
                <a:gd name="connsiteX2" fmla="*/ 667327 w 667327"/>
                <a:gd name="connsiteY2" fmla="*/ 560824 h 560824"/>
                <a:gd name="connsiteX3" fmla="*/ 0 w 667327"/>
                <a:gd name="connsiteY3" fmla="*/ 560824 h 560824"/>
                <a:gd name="connsiteX4" fmla="*/ 0 w 667327"/>
                <a:gd name="connsiteY4" fmla="*/ 0 h 560824"/>
                <a:gd name="connsiteX0" fmla="*/ 0 w 667327"/>
                <a:gd name="connsiteY0" fmla="*/ 0 h 560824"/>
                <a:gd name="connsiteX1" fmla="*/ 667327 w 667327"/>
                <a:gd name="connsiteY1" fmla="*/ 560824 h 560824"/>
                <a:gd name="connsiteX2" fmla="*/ 0 w 667327"/>
                <a:gd name="connsiteY2" fmla="*/ 560824 h 560824"/>
                <a:gd name="connsiteX3" fmla="*/ 0 w 667327"/>
                <a:gd name="connsiteY3" fmla="*/ 0 h 560824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600671 h 600671"/>
                <a:gd name="connsiteX3" fmla="*/ 0 w 667327"/>
                <a:gd name="connsiteY3" fmla="*/ 39847 h 600671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39847 h 600671"/>
                <a:gd name="connsiteX0" fmla="*/ 16644 w 683971"/>
                <a:gd name="connsiteY0" fmla="*/ 39847 h 600671"/>
                <a:gd name="connsiteX1" fmla="*/ 683971 w 683971"/>
                <a:gd name="connsiteY1" fmla="*/ 600671 h 600671"/>
                <a:gd name="connsiteX2" fmla="*/ 16644 w 683971"/>
                <a:gd name="connsiteY2" fmla="*/ 39847 h 600671"/>
                <a:gd name="connsiteX0" fmla="*/ 36962 w 704289"/>
                <a:gd name="connsiteY0" fmla="*/ 39847 h 600671"/>
                <a:gd name="connsiteX1" fmla="*/ 704289 w 704289"/>
                <a:gd name="connsiteY1" fmla="*/ 600671 h 600671"/>
                <a:gd name="connsiteX2" fmla="*/ 36962 w 704289"/>
                <a:gd name="connsiteY2" fmla="*/ 39847 h 600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4289" h="600671">
                  <a:moveTo>
                    <a:pt x="36962" y="39847"/>
                  </a:moveTo>
                  <a:cubicBezTo>
                    <a:pt x="430854" y="-154212"/>
                    <a:pt x="481847" y="413730"/>
                    <a:pt x="704289" y="600671"/>
                  </a:cubicBezTo>
                  <a:cubicBezTo>
                    <a:pt x="481847" y="413730"/>
                    <a:pt x="-159696" y="550638"/>
                    <a:pt x="36962" y="39847"/>
                  </a:cubicBezTo>
                  <a:close/>
                </a:path>
              </a:pathLst>
            </a:cu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C3DF3B0-85F8-42CA-8D23-B8090BB32613}"/>
                </a:ext>
              </a:extLst>
            </p:cNvPr>
            <p:cNvSpPr/>
            <p:nvPr/>
          </p:nvSpPr>
          <p:spPr>
            <a:xfrm>
              <a:off x="8275296" y="4536927"/>
              <a:ext cx="352567" cy="2981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3E9845B-D573-48EF-B943-0A47853F476A}"/>
                </a:ext>
              </a:extLst>
            </p:cNvPr>
            <p:cNvSpPr/>
            <p:nvPr/>
          </p:nvSpPr>
          <p:spPr>
            <a:xfrm>
              <a:off x="8124681" y="4332023"/>
              <a:ext cx="325716" cy="27539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C2040761-3FE0-4B81-8C30-863F0A76B74F}"/>
                </a:ext>
              </a:extLst>
            </p:cNvPr>
            <p:cNvSpPr/>
            <p:nvPr/>
          </p:nvSpPr>
          <p:spPr>
            <a:xfrm>
              <a:off x="7818938" y="4332024"/>
              <a:ext cx="325716" cy="27539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2EE100B3-BCF3-4CC7-8FC3-78042B6FC8E1}"/>
                </a:ext>
              </a:extLst>
            </p:cNvPr>
            <p:cNvSpPr/>
            <p:nvPr/>
          </p:nvSpPr>
          <p:spPr>
            <a:xfrm>
              <a:off x="7601381" y="4536926"/>
              <a:ext cx="401174" cy="33919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AAE0A76-D802-4EDD-B050-B02377DCF01A}"/>
                </a:ext>
              </a:extLst>
            </p:cNvPr>
            <p:cNvSpPr/>
            <p:nvPr/>
          </p:nvSpPr>
          <p:spPr>
            <a:xfrm rot="2987997">
              <a:off x="8017429" y="4639119"/>
              <a:ext cx="493978" cy="47687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CC3C6FBD-D589-475B-8D9C-69E27D5A2AC8}"/>
                </a:ext>
              </a:extLst>
            </p:cNvPr>
            <p:cNvSpPr/>
            <p:nvPr/>
          </p:nvSpPr>
          <p:spPr>
            <a:xfrm rot="9329266">
              <a:off x="7728965" y="4711079"/>
              <a:ext cx="470913" cy="42427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56316A9-6C92-44F1-98D3-869F16DCECD1}"/>
                </a:ext>
              </a:extLst>
            </p:cNvPr>
            <p:cNvSpPr/>
            <p:nvPr/>
          </p:nvSpPr>
          <p:spPr>
            <a:xfrm>
              <a:off x="7892009" y="4497986"/>
              <a:ext cx="460371" cy="288288"/>
            </a:xfrm>
            <a:prstGeom prst="ellipse">
              <a:avLst/>
            </a:pr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Rectangle 10">
              <a:extLst>
                <a:ext uri="{FF2B5EF4-FFF2-40B4-BE49-F238E27FC236}">
                  <a16:creationId xmlns:a16="http://schemas.microsoft.com/office/drawing/2014/main" id="{A598E01E-5205-46E7-ABE5-17AB2F1C7591}"/>
                </a:ext>
              </a:extLst>
            </p:cNvPr>
            <p:cNvSpPr/>
            <p:nvPr/>
          </p:nvSpPr>
          <p:spPr>
            <a:xfrm rot="1900715">
              <a:off x="8053526" y="5634887"/>
              <a:ext cx="242578" cy="148764"/>
            </a:xfrm>
            <a:custGeom>
              <a:avLst/>
              <a:gdLst>
                <a:gd name="connsiteX0" fmla="*/ 0 w 651376"/>
                <a:gd name="connsiteY0" fmla="*/ 0 h 742950"/>
                <a:gd name="connsiteX1" fmla="*/ 651376 w 651376"/>
                <a:gd name="connsiteY1" fmla="*/ 0 h 742950"/>
                <a:gd name="connsiteX2" fmla="*/ 651376 w 651376"/>
                <a:gd name="connsiteY2" fmla="*/ 742950 h 742950"/>
                <a:gd name="connsiteX3" fmla="*/ 0 w 651376"/>
                <a:gd name="connsiteY3" fmla="*/ 742950 h 742950"/>
                <a:gd name="connsiteX4" fmla="*/ 0 w 651376"/>
                <a:gd name="connsiteY4" fmla="*/ 0 h 742950"/>
                <a:gd name="connsiteX0" fmla="*/ 0 w 1003801"/>
                <a:gd name="connsiteY0" fmla="*/ 333375 h 742950"/>
                <a:gd name="connsiteX1" fmla="*/ 1003801 w 1003801"/>
                <a:gd name="connsiteY1" fmla="*/ 0 h 742950"/>
                <a:gd name="connsiteX2" fmla="*/ 1003801 w 1003801"/>
                <a:gd name="connsiteY2" fmla="*/ 742950 h 742950"/>
                <a:gd name="connsiteX3" fmla="*/ 352425 w 1003801"/>
                <a:gd name="connsiteY3" fmla="*/ 742950 h 742950"/>
                <a:gd name="connsiteX4" fmla="*/ 0 w 1003801"/>
                <a:gd name="connsiteY4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1003801 w 1003801"/>
                <a:gd name="connsiteY2" fmla="*/ 0 h 742950"/>
                <a:gd name="connsiteX3" fmla="*/ 1003801 w 1003801"/>
                <a:gd name="connsiteY3" fmla="*/ 742950 h 742950"/>
                <a:gd name="connsiteX4" fmla="*/ 352425 w 1003801"/>
                <a:gd name="connsiteY4" fmla="*/ 742950 h 742950"/>
                <a:gd name="connsiteX5" fmla="*/ 0 w 1003801"/>
                <a:gd name="connsiteY5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1003801 w 1003801"/>
                <a:gd name="connsiteY3" fmla="*/ 0 h 742950"/>
                <a:gd name="connsiteX4" fmla="*/ 1003801 w 1003801"/>
                <a:gd name="connsiteY4" fmla="*/ 742950 h 742950"/>
                <a:gd name="connsiteX5" fmla="*/ 352425 w 1003801"/>
                <a:gd name="connsiteY5" fmla="*/ 742950 h 742950"/>
                <a:gd name="connsiteX6" fmla="*/ 0 w 1003801"/>
                <a:gd name="connsiteY6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454026 w 1003801"/>
                <a:gd name="connsiteY3" fmla="*/ 19050 h 742950"/>
                <a:gd name="connsiteX4" fmla="*/ 1003801 w 1003801"/>
                <a:gd name="connsiteY4" fmla="*/ 0 h 742950"/>
                <a:gd name="connsiteX5" fmla="*/ 1003801 w 1003801"/>
                <a:gd name="connsiteY5" fmla="*/ 742950 h 742950"/>
                <a:gd name="connsiteX6" fmla="*/ 352425 w 1003801"/>
                <a:gd name="connsiteY6" fmla="*/ 742950 h 742950"/>
                <a:gd name="connsiteX7" fmla="*/ 0 w 1003801"/>
                <a:gd name="connsiteY7" fmla="*/ 333375 h 742950"/>
                <a:gd name="connsiteX0" fmla="*/ 0 w 1003801"/>
                <a:gd name="connsiteY0" fmla="*/ 333375 h 742950"/>
                <a:gd name="connsiteX1" fmla="*/ 314326 w 1003801"/>
                <a:gd name="connsiteY1" fmla="*/ 238125 h 742950"/>
                <a:gd name="connsiteX2" fmla="*/ 327026 w 1003801"/>
                <a:gd name="connsiteY2" fmla="*/ 136525 h 742950"/>
                <a:gd name="connsiteX3" fmla="*/ 454026 w 1003801"/>
                <a:gd name="connsiteY3" fmla="*/ 19050 h 742950"/>
                <a:gd name="connsiteX4" fmla="*/ 657226 w 1003801"/>
                <a:gd name="connsiteY4" fmla="*/ 0 h 742950"/>
                <a:gd name="connsiteX5" fmla="*/ 1003801 w 1003801"/>
                <a:gd name="connsiteY5" fmla="*/ 0 h 742950"/>
                <a:gd name="connsiteX6" fmla="*/ 1003801 w 1003801"/>
                <a:gd name="connsiteY6" fmla="*/ 742950 h 742950"/>
                <a:gd name="connsiteX7" fmla="*/ 352425 w 1003801"/>
                <a:gd name="connsiteY7" fmla="*/ 742950 h 742950"/>
                <a:gd name="connsiteX8" fmla="*/ 0 w 1003801"/>
                <a:gd name="connsiteY8" fmla="*/ 333375 h 742950"/>
                <a:gd name="connsiteX0" fmla="*/ 0 w 1003801"/>
                <a:gd name="connsiteY0" fmla="*/ 394052 h 803627"/>
                <a:gd name="connsiteX1" fmla="*/ 314326 w 1003801"/>
                <a:gd name="connsiteY1" fmla="*/ 298802 h 803627"/>
                <a:gd name="connsiteX2" fmla="*/ 327026 w 1003801"/>
                <a:gd name="connsiteY2" fmla="*/ 197202 h 803627"/>
                <a:gd name="connsiteX3" fmla="*/ 454026 w 1003801"/>
                <a:gd name="connsiteY3" fmla="*/ 79727 h 803627"/>
                <a:gd name="connsiteX4" fmla="*/ 657226 w 1003801"/>
                <a:gd name="connsiteY4" fmla="*/ 60677 h 803627"/>
                <a:gd name="connsiteX5" fmla="*/ 1003801 w 1003801"/>
                <a:gd name="connsiteY5" fmla="*/ 60677 h 803627"/>
                <a:gd name="connsiteX6" fmla="*/ 1003801 w 1003801"/>
                <a:gd name="connsiteY6" fmla="*/ 803627 h 803627"/>
                <a:gd name="connsiteX7" fmla="*/ 352425 w 1003801"/>
                <a:gd name="connsiteY7" fmla="*/ 803627 h 803627"/>
                <a:gd name="connsiteX8" fmla="*/ 0 w 1003801"/>
                <a:gd name="connsiteY8" fmla="*/ 394052 h 803627"/>
                <a:gd name="connsiteX0" fmla="*/ 0 w 1003801"/>
                <a:gd name="connsiteY0" fmla="*/ 433024 h 842599"/>
                <a:gd name="connsiteX1" fmla="*/ 314326 w 1003801"/>
                <a:gd name="connsiteY1" fmla="*/ 337774 h 842599"/>
                <a:gd name="connsiteX2" fmla="*/ 327026 w 1003801"/>
                <a:gd name="connsiteY2" fmla="*/ 236174 h 842599"/>
                <a:gd name="connsiteX3" fmla="*/ 454026 w 1003801"/>
                <a:gd name="connsiteY3" fmla="*/ 118699 h 842599"/>
                <a:gd name="connsiteX4" fmla="*/ 657226 w 1003801"/>
                <a:gd name="connsiteY4" fmla="*/ 99649 h 842599"/>
                <a:gd name="connsiteX5" fmla="*/ 1003801 w 1003801"/>
                <a:gd name="connsiteY5" fmla="*/ 99649 h 842599"/>
                <a:gd name="connsiteX6" fmla="*/ 1003801 w 1003801"/>
                <a:gd name="connsiteY6" fmla="*/ 842599 h 842599"/>
                <a:gd name="connsiteX7" fmla="*/ 352425 w 1003801"/>
                <a:gd name="connsiteY7" fmla="*/ 842599 h 842599"/>
                <a:gd name="connsiteX8" fmla="*/ 0 w 1003801"/>
                <a:gd name="connsiteY8" fmla="*/ 433024 h 842599"/>
                <a:gd name="connsiteX0" fmla="*/ 0 w 1003801"/>
                <a:gd name="connsiteY0" fmla="*/ 600462 h 1010037"/>
                <a:gd name="connsiteX1" fmla="*/ 314326 w 1003801"/>
                <a:gd name="connsiteY1" fmla="*/ 505212 h 1010037"/>
                <a:gd name="connsiteX2" fmla="*/ 327026 w 1003801"/>
                <a:gd name="connsiteY2" fmla="*/ 403612 h 1010037"/>
                <a:gd name="connsiteX3" fmla="*/ 454026 w 1003801"/>
                <a:gd name="connsiteY3" fmla="*/ 286137 h 1010037"/>
                <a:gd name="connsiteX4" fmla="*/ 657226 w 1003801"/>
                <a:gd name="connsiteY4" fmla="*/ 267087 h 1010037"/>
                <a:gd name="connsiteX5" fmla="*/ 1003801 w 1003801"/>
                <a:gd name="connsiteY5" fmla="*/ 267087 h 1010037"/>
                <a:gd name="connsiteX6" fmla="*/ 1003801 w 1003801"/>
                <a:gd name="connsiteY6" fmla="*/ 1010037 h 1010037"/>
                <a:gd name="connsiteX7" fmla="*/ 352425 w 1003801"/>
                <a:gd name="connsiteY7" fmla="*/ 1010037 h 1010037"/>
                <a:gd name="connsiteX8" fmla="*/ 0 w 1003801"/>
                <a:gd name="connsiteY8" fmla="*/ 600462 h 1010037"/>
                <a:gd name="connsiteX0" fmla="*/ 0 w 1003801"/>
                <a:gd name="connsiteY0" fmla="*/ 617558 h 1027133"/>
                <a:gd name="connsiteX1" fmla="*/ 314326 w 1003801"/>
                <a:gd name="connsiteY1" fmla="*/ 522308 h 1027133"/>
                <a:gd name="connsiteX2" fmla="*/ 327026 w 1003801"/>
                <a:gd name="connsiteY2" fmla="*/ 420708 h 1027133"/>
                <a:gd name="connsiteX3" fmla="*/ 454026 w 1003801"/>
                <a:gd name="connsiteY3" fmla="*/ 303233 h 1027133"/>
                <a:gd name="connsiteX4" fmla="*/ 657226 w 1003801"/>
                <a:gd name="connsiteY4" fmla="*/ 284183 h 1027133"/>
                <a:gd name="connsiteX5" fmla="*/ 1003801 w 1003801"/>
                <a:gd name="connsiteY5" fmla="*/ 284183 h 1027133"/>
                <a:gd name="connsiteX6" fmla="*/ 1003801 w 1003801"/>
                <a:gd name="connsiteY6" fmla="*/ 1027133 h 1027133"/>
                <a:gd name="connsiteX7" fmla="*/ 352425 w 1003801"/>
                <a:gd name="connsiteY7" fmla="*/ 1027133 h 1027133"/>
                <a:gd name="connsiteX8" fmla="*/ 0 w 1003801"/>
                <a:gd name="connsiteY8" fmla="*/ 617558 h 1027133"/>
                <a:gd name="connsiteX0" fmla="*/ 0 w 1003801"/>
                <a:gd name="connsiteY0" fmla="*/ 558386 h 967961"/>
                <a:gd name="connsiteX1" fmla="*/ 314326 w 1003801"/>
                <a:gd name="connsiteY1" fmla="*/ 463136 h 967961"/>
                <a:gd name="connsiteX2" fmla="*/ 327026 w 1003801"/>
                <a:gd name="connsiteY2" fmla="*/ 361536 h 967961"/>
                <a:gd name="connsiteX3" fmla="*/ 454026 w 1003801"/>
                <a:gd name="connsiteY3" fmla="*/ 244061 h 967961"/>
                <a:gd name="connsiteX4" fmla="*/ 657226 w 1003801"/>
                <a:gd name="connsiteY4" fmla="*/ 225011 h 967961"/>
                <a:gd name="connsiteX5" fmla="*/ 1003801 w 1003801"/>
                <a:gd name="connsiteY5" fmla="*/ 225011 h 967961"/>
                <a:gd name="connsiteX6" fmla="*/ 1003801 w 1003801"/>
                <a:gd name="connsiteY6" fmla="*/ 967961 h 967961"/>
                <a:gd name="connsiteX7" fmla="*/ 352425 w 1003801"/>
                <a:gd name="connsiteY7" fmla="*/ 967961 h 967961"/>
                <a:gd name="connsiteX8" fmla="*/ 0 w 1003801"/>
                <a:gd name="connsiteY8" fmla="*/ 558386 h 967961"/>
                <a:gd name="connsiteX0" fmla="*/ 0 w 1003801"/>
                <a:gd name="connsiteY0" fmla="*/ 599229 h 1008804"/>
                <a:gd name="connsiteX1" fmla="*/ 314326 w 1003801"/>
                <a:gd name="connsiteY1" fmla="*/ 503979 h 1008804"/>
                <a:gd name="connsiteX2" fmla="*/ 327026 w 1003801"/>
                <a:gd name="connsiteY2" fmla="*/ 402379 h 1008804"/>
                <a:gd name="connsiteX3" fmla="*/ 454026 w 1003801"/>
                <a:gd name="connsiteY3" fmla="*/ 284904 h 1008804"/>
                <a:gd name="connsiteX4" fmla="*/ 657226 w 1003801"/>
                <a:gd name="connsiteY4" fmla="*/ 265854 h 1008804"/>
                <a:gd name="connsiteX5" fmla="*/ 1003801 w 1003801"/>
                <a:gd name="connsiteY5" fmla="*/ 265854 h 1008804"/>
                <a:gd name="connsiteX6" fmla="*/ 1003801 w 1003801"/>
                <a:gd name="connsiteY6" fmla="*/ 1008804 h 1008804"/>
                <a:gd name="connsiteX7" fmla="*/ 352425 w 1003801"/>
                <a:gd name="connsiteY7" fmla="*/ 1008804 h 1008804"/>
                <a:gd name="connsiteX8" fmla="*/ 0 w 1003801"/>
                <a:gd name="connsiteY8" fmla="*/ 599229 h 1008804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327026 w 1003801"/>
                <a:gd name="connsiteY2" fmla="*/ 394782 h 1001207"/>
                <a:gd name="connsiteX3" fmla="*/ 546101 w 1003801"/>
                <a:gd name="connsiteY3" fmla="*/ 1083 h 1001207"/>
                <a:gd name="connsiteX4" fmla="*/ 454026 w 1003801"/>
                <a:gd name="connsiteY4" fmla="*/ 277307 h 1001207"/>
                <a:gd name="connsiteX5" fmla="*/ 657226 w 1003801"/>
                <a:gd name="connsiteY5" fmla="*/ 258257 h 1001207"/>
                <a:gd name="connsiteX6" fmla="*/ 1003801 w 1003801"/>
                <a:gd name="connsiteY6" fmla="*/ 258257 h 1001207"/>
                <a:gd name="connsiteX7" fmla="*/ 1003801 w 1003801"/>
                <a:gd name="connsiteY7" fmla="*/ 1001207 h 1001207"/>
                <a:gd name="connsiteX8" fmla="*/ 352425 w 1003801"/>
                <a:gd name="connsiteY8" fmla="*/ 1001207 h 1001207"/>
                <a:gd name="connsiteX9" fmla="*/ 0 w 1003801"/>
                <a:gd name="connsiteY9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327026 w 1003801"/>
                <a:gd name="connsiteY2" fmla="*/ 394782 h 1001207"/>
                <a:gd name="connsiteX3" fmla="*/ 546101 w 1003801"/>
                <a:gd name="connsiteY3" fmla="*/ 1083 h 1001207"/>
                <a:gd name="connsiteX4" fmla="*/ 454026 w 1003801"/>
                <a:gd name="connsiteY4" fmla="*/ 277307 h 1001207"/>
                <a:gd name="connsiteX5" fmla="*/ 657226 w 1003801"/>
                <a:gd name="connsiteY5" fmla="*/ 258257 h 1001207"/>
                <a:gd name="connsiteX6" fmla="*/ 1003801 w 1003801"/>
                <a:gd name="connsiteY6" fmla="*/ 258257 h 1001207"/>
                <a:gd name="connsiteX7" fmla="*/ 1003801 w 1003801"/>
                <a:gd name="connsiteY7" fmla="*/ 1001207 h 1001207"/>
                <a:gd name="connsiteX8" fmla="*/ 352425 w 1003801"/>
                <a:gd name="connsiteY8" fmla="*/ 1001207 h 1001207"/>
                <a:gd name="connsiteX9" fmla="*/ 0 w 1003801"/>
                <a:gd name="connsiteY9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314326 w 1003801"/>
                <a:gd name="connsiteY1" fmla="*/ 496382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276226 w 1003801"/>
                <a:gd name="connsiteY1" fmla="*/ 520194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0 w 1003801"/>
                <a:gd name="connsiteY0" fmla="*/ 591632 h 1001207"/>
                <a:gd name="connsiteX1" fmla="*/ 276226 w 1003801"/>
                <a:gd name="connsiteY1" fmla="*/ 520194 h 1001207"/>
                <a:gd name="connsiteX2" fmla="*/ 42864 w 1003801"/>
                <a:gd name="connsiteY2" fmla="*/ 351127 h 1001207"/>
                <a:gd name="connsiteX3" fmla="*/ 327026 w 1003801"/>
                <a:gd name="connsiteY3" fmla="*/ 394782 h 1001207"/>
                <a:gd name="connsiteX4" fmla="*/ 546101 w 1003801"/>
                <a:gd name="connsiteY4" fmla="*/ 1083 h 1001207"/>
                <a:gd name="connsiteX5" fmla="*/ 454026 w 1003801"/>
                <a:gd name="connsiteY5" fmla="*/ 277307 h 1001207"/>
                <a:gd name="connsiteX6" fmla="*/ 657226 w 1003801"/>
                <a:gd name="connsiteY6" fmla="*/ 258257 h 1001207"/>
                <a:gd name="connsiteX7" fmla="*/ 1003801 w 1003801"/>
                <a:gd name="connsiteY7" fmla="*/ 258257 h 1001207"/>
                <a:gd name="connsiteX8" fmla="*/ 1003801 w 1003801"/>
                <a:gd name="connsiteY8" fmla="*/ 1001207 h 1001207"/>
                <a:gd name="connsiteX9" fmla="*/ 352425 w 1003801"/>
                <a:gd name="connsiteY9" fmla="*/ 1001207 h 1001207"/>
                <a:gd name="connsiteX10" fmla="*/ 0 w 1003801"/>
                <a:gd name="connsiteY10" fmla="*/ 591632 h 1001207"/>
                <a:gd name="connsiteX0" fmla="*/ 352425 w 1003801"/>
                <a:gd name="connsiteY0" fmla="*/ 1001207 h 1175445"/>
                <a:gd name="connsiteX1" fmla="*/ 0 w 1003801"/>
                <a:gd name="connsiteY1" fmla="*/ 591632 h 1175445"/>
                <a:gd name="connsiteX2" fmla="*/ 276226 w 1003801"/>
                <a:gd name="connsiteY2" fmla="*/ 520194 h 1175445"/>
                <a:gd name="connsiteX3" fmla="*/ 42864 w 1003801"/>
                <a:gd name="connsiteY3" fmla="*/ 351127 h 1175445"/>
                <a:gd name="connsiteX4" fmla="*/ 327026 w 1003801"/>
                <a:gd name="connsiteY4" fmla="*/ 394782 h 1175445"/>
                <a:gd name="connsiteX5" fmla="*/ 546101 w 1003801"/>
                <a:gd name="connsiteY5" fmla="*/ 1083 h 1175445"/>
                <a:gd name="connsiteX6" fmla="*/ 454026 w 1003801"/>
                <a:gd name="connsiteY6" fmla="*/ 277307 h 1175445"/>
                <a:gd name="connsiteX7" fmla="*/ 657226 w 1003801"/>
                <a:gd name="connsiteY7" fmla="*/ 258257 h 1175445"/>
                <a:gd name="connsiteX8" fmla="*/ 1003801 w 1003801"/>
                <a:gd name="connsiteY8" fmla="*/ 258257 h 1175445"/>
                <a:gd name="connsiteX9" fmla="*/ 1003801 w 1003801"/>
                <a:gd name="connsiteY9" fmla="*/ 1001207 h 1175445"/>
                <a:gd name="connsiteX10" fmla="*/ 484127 w 1003801"/>
                <a:gd name="connsiteY10" fmla="*/ 1175445 h 1175445"/>
                <a:gd name="connsiteX0" fmla="*/ 352425 w 1003801"/>
                <a:gd name="connsiteY0" fmla="*/ 1001207 h 1001207"/>
                <a:gd name="connsiteX1" fmla="*/ 0 w 1003801"/>
                <a:gd name="connsiteY1" fmla="*/ 591632 h 1001207"/>
                <a:gd name="connsiteX2" fmla="*/ 276226 w 1003801"/>
                <a:gd name="connsiteY2" fmla="*/ 520194 h 1001207"/>
                <a:gd name="connsiteX3" fmla="*/ 42864 w 1003801"/>
                <a:gd name="connsiteY3" fmla="*/ 351127 h 1001207"/>
                <a:gd name="connsiteX4" fmla="*/ 327026 w 1003801"/>
                <a:gd name="connsiteY4" fmla="*/ 394782 h 1001207"/>
                <a:gd name="connsiteX5" fmla="*/ 546101 w 1003801"/>
                <a:gd name="connsiteY5" fmla="*/ 1083 h 1001207"/>
                <a:gd name="connsiteX6" fmla="*/ 454026 w 1003801"/>
                <a:gd name="connsiteY6" fmla="*/ 277307 h 1001207"/>
                <a:gd name="connsiteX7" fmla="*/ 657226 w 1003801"/>
                <a:gd name="connsiteY7" fmla="*/ 258257 h 1001207"/>
                <a:gd name="connsiteX8" fmla="*/ 1003801 w 1003801"/>
                <a:gd name="connsiteY8" fmla="*/ 258257 h 1001207"/>
                <a:gd name="connsiteX9" fmla="*/ 1003801 w 1003801"/>
                <a:gd name="connsiteY9" fmla="*/ 1001207 h 1001207"/>
                <a:gd name="connsiteX0" fmla="*/ 352425 w 1003801"/>
                <a:gd name="connsiteY0" fmla="*/ 1001207 h 1001207"/>
                <a:gd name="connsiteX1" fmla="*/ 0 w 1003801"/>
                <a:gd name="connsiteY1" fmla="*/ 591632 h 1001207"/>
                <a:gd name="connsiteX2" fmla="*/ 276226 w 1003801"/>
                <a:gd name="connsiteY2" fmla="*/ 520194 h 1001207"/>
                <a:gd name="connsiteX3" fmla="*/ 42864 w 1003801"/>
                <a:gd name="connsiteY3" fmla="*/ 351127 h 1001207"/>
                <a:gd name="connsiteX4" fmla="*/ 327026 w 1003801"/>
                <a:gd name="connsiteY4" fmla="*/ 394782 h 1001207"/>
                <a:gd name="connsiteX5" fmla="*/ 546101 w 1003801"/>
                <a:gd name="connsiteY5" fmla="*/ 1083 h 1001207"/>
                <a:gd name="connsiteX6" fmla="*/ 454026 w 1003801"/>
                <a:gd name="connsiteY6" fmla="*/ 277307 h 1001207"/>
                <a:gd name="connsiteX7" fmla="*/ 657226 w 1003801"/>
                <a:gd name="connsiteY7" fmla="*/ 258257 h 1001207"/>
                <a:gd name="connsiteX8" fmla="*/ 1003801 w 1003801"/>
                <a:gd name="connsiteY8" fmla="*/ 258257 h 1001207"/>
                <a:gd name="connsiteX0" fmla="*/ 352425 w 1003801"/>
                <a:gd name="connsiteY0" fmla="*/ 1001207 h 1001207"/>
                <a:gd name="connsiteX1" fmla="*/ 0 w 1003801"/>
                <a:gd name="connsiteY1" fmla="*/ 591632 h 1001207"/>
                <a:gd name="connsiteX2" fmla="*/ 276226 w 1003801"/>
                <a:gd name="connsiteY2" fmla="*/ 520194 h 1001207"/>
                <a:gd name="connsiteX3" fmla="*/ 42864 w 1003801"/>
                <a:gd name="connsiteY3" fmla="*/ 351127 h 1001207"/>
                <a:gd name="connsiteX4" fmla="*/ 327026 w 1003801"/>
                <a:gd name="connsiteY4" fmla="*/ 394782 h 1001207"/>
                <a:gd name="connsiteX5" fmla="*/ 546101 w 1003801"/>
                <a:gd name="connsiteY5" fmla="*/ 1083 h 1001207"/>
                <a:gd name="connsiteX6" fmla="*/ 454026 w 1003801"/>
                <a:gd name="connsiteY6" fmla="*/ 277307 h 1001207"/>
                <a:gd name="connsiteX7" fmla="*/ 657226 w 1003801"/>
                <a:gd name="connsiteY7" fmla="*/ 258257 h 1001207"/>
                <a:gd name="connsiteX8" fmla="*/ 1003801 w 1003801"/>
                <a:gd name="connsiteY8" fmla="*/ 258257 h 100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801" h="1001207">
                  <a:moveTo>
                    <a:pt x="352425" y="1001207"/>
                  </a:moveTo>
                  <a:cubicBezTo>
                    <a:pt x="74836" y="995399"/>
                    <a:pt x="117475" y="728157"/>
                    <a:pt x="0" y="591632"/>
                  </a:cubicBezTo>
                  <a:cubicBezTo>
                    <a:pt x="152400" y="537657"/>
                    <a:pt x="123826" y="574169"/>
                    <a:pt x="276226" y="520194"/>
                  </a:cubicBezTo>
                  <a:cubicBezTo>
                    <a:pt x="329010" y="494794"/>
                    <a:pt x="138378" y="349010"/>
                    <a:pt x="42864" y="351127"/>
                  </a:cubicBezTo>
                  <a:cubicBezTo>
                    <a:pt x="44981" y="334194"/>
                    <a:pt x="205450" y="303501"/>
                    <a:pt x="327026" y="394782"/>
                  </a:cubicBezTo>
                  <a:cubicBezTo>
                    <a:pt x="219077" y="218305"/>
                    <a:pt x="524934" y="20662"/>
                    <a:pt x="546101" y="1083"/>
                  </a:cubicBezTo>
                  <a:cubicBezTo>
                    <a:pt x="567268" y="-18496"/>
                    <a:pt x="427039" y="233386"/>
                    <a:pt x="454026" y="277307"/>
                  </a:cubicBezTo>
                  <a:cubicBezTo>
                    <a:pt x="724959" y="20132"/>
                    <a:pt x="573618" y="261432"/>
                    <a:pt x="657226" y="258257"/>
                  </a:cubicBezTo>
                  <a:cubicBezTo>
                    <a:pt x="842601" y="121732"/>
                    <a:pt x="888276" y="258257"/>
                    <a:pt x="1003801" y="258257"/>
                  </a:cubicBezTo>
                </a:path>
              </a:pathLst>
            </a:custGeom>
            <a:solidFill>
              <a:srgbClr val="6EB83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2610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B0D1D16-C86C-43BC-A680-C1348734C84F}"/>
              </a:ext>
            </a:extLst>
          </p:cNvPr>
          <p:cNvSpPr/>
          <p:nvPr/>
        </p:nvSpPr>
        <p:spPr>
          <a:xfrm>
            <a:off x="9925878" y="622852"/>
            <a:ext cx="1934818" cy="9783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</a:t>
            </a: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ue</a:t>
            </a:r>
            <a:endParaRPr kumimoji="0" lang="en-US" sz="66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C21962F-F3CF-49DE-AF15-F8CBBD697C51}"/>
              </a:ext>
            </a:extLst>
          </p:cNvPr>
          <p:cNvSpPr/>
          <p:nvPr/>
        </p:nvSpPr>
        <p:spPr>
          <a:xfrm>
            <a:off x="8083826" y="622852"/>
            <a:ext cx="1444619" cy="9783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</a:t>
            </a:r>
          </a:p>
        </p:txBody>
      </p:sp>
      <p:sp>
        <p:nvSpPr>
          <p:cNvPr id="98" name="Cube 97">
            <a:extLst>
              <a:ext uri="{FF2B5EF4-FFF2-40B4-BE49-F238E27FC236}">
                <a16:creationId xmlns:a16="http://schemas.microsoft.com/office/drawing/2014/main" id="{DEABBB0F-7E57-4675-9725-BB6DFD855109}"/>
              </a:ext>
            </a:extLst>
          </p:cNvPr>
          <p:cNvSpPr/>
          <p:nvPr/>
        </p:nvSpPr>
        <p:spPr>
          <a:xfrm>
            <a:off x="4346977" y="3372753"/>
            <a:ext cx="3483096" cy="2945935"/>
          </a:xfrm>
          <a:prstGeom prst="cub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440CF70-84F0-49CE-B4C9-F67C37445792}"/>
              </a:ext>
            </a:extLst>
          </p:cNvPr>
          <p:cNvGrpSpPr/>
          <p:nvPr/>
        </p:nvGrpSpPr>
        <p:grpSpPr>
          <a:xfrm>
            <a:off x="662080" y="622852"/>
            <a:ext cx="3253778" cy="5822712"/>
            <a:chOff x="662080" y="622852"/>
            <a:chExt cx="3253778" cy="5822712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4E5A1DA4-4EA8-4A98-B23C-7D160D72A10D}"/>
                </a:ext>
              </a:extLst>
            </p:cNvPr>
            <p:cNvGrpSpPr/>
            <p:nvPr/>
          </p:nvGrpSpPr>
          <p:grpSpPr>
            <a:xfrm flipH="1">
              <a:off x="662080" y="622852"/>
              <a:ext cx="3253778" cy="5822712"/>
              <a:chOff x="6098693" y="1548425"/>
              <a:chExt cx="3253778" cy="5822712"/>
            </a:xfrm>
          </p:grpSpPr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DE96053F-710D-487B-A9EF-8A2EEEE31686}"/>
                  </a:ext>
                </a:extLst>
              </p:cNvPr>
              <p:cNvSpPr/>
              <p:nvPr/>
            </p:nvSpPr>
            <p:spPr>
              <a:xfrm rot="15130273">
                <a:off x="5997666" y="3669227"/>
                <a:ext cx="569040" cy="216106"/>
              </a:xfrm>
              <a:custGeom>
                <a:avLst/>
                <a:gdLst>
                  <a:gd name="connsiteX0" fmla="*/ 569040 w 569040"/>
                  <a:gd name="connsiteY0" fmla="*/ 140144 h 216106"/>
                  <a:gd name="connsiteX1" fmla="*/ 428314 w 569040"/>
                  <a:gd name="connsiteY1" fmla="*/ 135905 h 216106"/>
                  <a:gd name="connsiteX2" fmla="*/ 886 w 569040"/>
                  <a:gd name="connsiteY2" fmla="*/ 215737 h 216106"/>
                  <a:gd name="connsiteX3" fmla="*/ 0 w 569040"/>
                  <a:gd name="connsiteY3" fmla="*/ 216106 h 216106"/>
                  <a:gd name="connsiteX4" fmla="*/ 5590 w 569040"/>
                  <a:gd name="connsiteY4" fmla="*/ 174924 h 216106"/>
                  <a:gd name="connsiteX5" fmla="*/ 294584 w 569040"/>
                  <a:gd name="connsiteY5" fmla="*/ 0 h 216106"/>
                  <a:gd name="connsiteX6" fmla="*/ 566390 w 569040"/>
                  <a:gd name="connsiteY6" fmla="*/ 133802 h 216106"/>
                  <a:gd name="connsiteX7" fmla="*/ 569040 w 569040"/>
                  <a:gd name="connsiteY7" fmla="*/ 140144 h 216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9040" h="216106">
                    <a:moveTo>
                      <a:pt x="569040" y="140144"/>
                    </a:moveTo>
                    <a:lnTo>
                      <a:pt x="428314" y="135905"/>
                    </a:lnTo>
                    <a:cubicBezTo>
                      <a:pt x="280186" y="139543"/>
                      <a:pt x="136512" y="167244"/>
                      <a:pt x="886" y="215737"/>
                    </a:cubicBezTo>
                    <a:lnTo>
                      <a:pt x="0" y="216106"/>
                    </a:lnTo>
                    <a:lnTo>
                      <a:pt x="5590" y="174924"/>
                    </a:lnTo>
                    <a:cubicBezTo>
                      <a:pt x="33096" y="75095"/>
                      <a:pt x="152032" y="0"/>
                      <a:pt x="294584" y="0"/>
                    </a:cubicBezTo>
                    <a:cubicBezTo>
                      <a:pt x="416772" y="1"/>
                      <a:pt x="521608" y="55172"/>
                      <a:pt x="566390" y="133802"/>
                    </a:cubicBezTo>
                    <a:lnTo>
                      <a:pt x="569040" y="140144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D7073CAE-18EB-4129-8445-FAAEB419EB88}"/>
                  </a:ext>
                </a:extLst>
              </p:cNvPr>
              <p:cNvGrpSpPr/>
              <p:nvPr/>
            </p:nvGrpSpPr>
            <p:grpSpPr>
              <a:xfrm rot="18321052">
                <a:off x="7338359" y="1576824"/>
                <a:ext cx="878624" cy="821826"/>
                <a:chOff x="8242963" y="2238741"/>
                <a:chExt cx="878624" cy="821826"/>
              </a:xfrm>
            </p:grpSpPr>
            <p:sp>
              <p:nvSpPr>
                <p:cNvPr id="139" name="Oval 31">
                  <a:extLst>
                    <a:ext uri="{FF2B5EF4-FFF2-40B4-BE49-F238E27FC236}">
                      <a16:creationId xmlns:a16="http://schemas.microsoft.com/office/drawing/2014/main" id="{A9B4A8B4-4BB0-4B48-9FD9-048F5DA59A6E}"/>
                    </a:ext>
                  </a:extLst>
                </p:cNvPr>
                <p:cNvSpPr/>
                <p:nvPr/>
              </p:nvSpPr>
              <p:spPr>
                <a:xfrm rot="3729669" flipH="1">
                  <a:off x="8353727" y="2483089"/>
                  <a:ext cx="522676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>
                    <a:lumMod val="75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Oval 31">
                  <a:extLst>
                    <a:ext uri="{FF2B5EF4-FFF2-40B4-BE49-F238E27FC236}">
                      <a16:creationId xmlns:a16="http://schemas.microsoft.com/office/drawing/2014/main" id="{6EB72D1D-4B5B-45E3-B4B3-7F5A518261EF}"/>
                    </a:ext>
                  </a:extLst>
                </p:cNvPr>
                <p:cNvSpPr/>
                <p:nvPr/>
              </p:nvSpPr>
              <p:spPr>
                <a:xfrm rot="3729669" flipH="1">
                  <a:off x="8271362" y="2210342"/>
                  <a:ext cx="821826" cy="878624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545F1F4F-1397-452B-8272-A62E14A187D6}"/>
                  </a:ext>
                </a:extLst>
              </p:cNvPr>
              <p:cNvGrpSpPr/>
              <p:nvPr/>
            </p:nvGrpSpPr>
            <p:grpSpPr>
              <a:xfrm>
                <a:off x="6487769" y="5866601"/>
                <a:ext cx="1275916" cy="1142905"/>
                <a:chOff x="6265414" y="6042934"/>
                <a:chExt cx="1530120" cy="1370609"/>
              </a:xfrm>
            </p:grpSpPr>
            <p:sp>
              <p:nvSpPr>
                <p:cNvPr id="137" name="Rectangle 62">
                  <a:extLst>
                    <a:ext uri="{FF2B5EF4-FFF2-40B4-BE49-F238E27FC236}">
                      <a16:creationId xmlns:a16="http://schemas.microsoft.com/office/drawing/2014/main" id="{0CA22721-A2E9-4356-AE18-F94CEED04844}"/>
                    </a:ext>
                  </a:extLst>
                </p:cNvPr>
                <p:cNvSpPr/>
                <p:nvPr/>
              </p:nvSpPr>
              <p:spPr>
                <a:xfrm rot="18729688">
                  <a:off x="6540894" y="5767454"/>
                  <a:ext cx="979159" cy="1530120"/>
                </a:xfrm>
                <a:custGeom>
                  <a:avLst/>
                  <a:gdLst>
                    <a:gd name="connsiteX0" fmla="*/ 0 w 514350"/>
                    <a:gd name="connsiteY0" fmla="*/ 0 h 828675"/>
                    <a:gd name="connsiteX1" fmla="*/ 514350 w 514350"/>
                    <a:gd name="connsiteY1" fmla="*/ 0 h 828675"/>
                    <a:gd name="connsiteX2" fmla="*/ 514350 w 514350"/>
                    <a:gd name="connsiteY2" fmla="*/ 828675 h 828675"/>
                    <a:gd name="connsiteX3" fmla="*/ 0 w 514350"/>
                    <a:gd name="connsiteY3" fmla="*/ 828675 h 828675"/>
                    <a:gd name="connsiteX4" fmla="*/ 0 w 514350"/>
                    <a:gd name="connsiteY4" fmla="*/ 0 h 828675"/>
                    <a:gd name="connsiteX0" fmla="*/ 19050 w 533400"/>
                    <a:gd name="connsiteY0" fmla="*/ 0 h 1181100"/>
                    <a:gd name="connsiteX1" fmla="*/ 533400 w 533400"/>
                    <a:gd name="connsiteY1" fmla="*/ 0 h 1181100"/>
                    <a:gd name="connsiteX2" fmla="*/ 0 w 533400"/>
                    <a:gd name="connsiteY2" fmla="*/ 1181100 h 1181100"/>
                    <a:gd name="connsiteX3" fmla="*/ 19050 w 533400"/>
                    <a:gd name="connsiteY3" fmla="*/ 828675 h 1181100"/>
                    <a:gd name="connsiteX4" fmla="*/ 19050 w 533400"/>
                    <a:gd name="connsiteY4" fmla="*/ 0 h 1181100"/>
                    <a:gd name="connsiteX0" fmla="*/ 323850 w 838200"/>
                    <a:gd name="connsiteY0" fmla="*/ 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323850 w 838200"/>
                    <a:gd name="connsiteY4" fmla="*/ 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638175 w 1181100"/>
                    <a:gd name="connsiteY4" fmla="*/ 0 h 11430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729615 w 1181100"/>
                    <a:gd name="connsiteY4" fmla="*/ 91440 h 114300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013460 w 1013460"/>
                    <a:gd name="connsiteY0" fmla="*/ 461010 h 1051560"/>
                    <a:gd name="connsiteX1" fmla="*/ 137160 w 1013460"/>
                    <a:gd name="connsiteY1" fmla="*/ 1051560 h 1051560"/>
                    <a:gd name="connsiteX2" fmla="*/ 0 w 1013460"/>
                    <a:gd name="connsiteY2" fmla="*/ 661035 h 1051560"/>
                    <a:gd name="connsiteX3" fmla="*/ 561975 w 1013460"/>
                    <a:gd name="connsiteY3" fmla="*/ 0 h 1051560"/>
                    <a:gd name="connsiteX0" fmla="*/ 1013460 w 1013460"/>
                    <a:gd name="connsiteY0" fmla="*/ 483870 h 1074420"/>
                    <a:gd name="connsiteX1" fmla="*/ 137160 w 1013460"/>
                    <a:gd name="connsiteY1" fmla="*/ 1074420 h 1074420"/>
                    <a:gd name="connsiteX2" fmla="*/ 0 w 1013460"/>
                    <a:gd name="connsiteY2" fmla="*/ 683895 h 1074420"/>
                    <a:gd name="connsiteX3" fmla="*/ 333375 w 1013460"/>
                    <a:gd name="connsiteY3" fmla="*/ 0 h 107442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129874 w 1129874"/>
                    <a:gd name="connsiteY0" fmla="*/ 771916 h 1201325"/>
                    <a:gd name="connsiteX1" fmla="*/ 137160 w 1129874"/>
                    <a:gd name="connsiteY1" fmla="*/ 1201325 h 1201325"/>
                    <a:gd name="connsiteX2" fmla="*/ 0 w 1129874"/>
                    <a:gd name="connsiteY2" fmla="*/ 871760 h 1201325"/>
                    <a:gd name="connsiteX3" fmla="*/ 461375 w 1129874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1178006 h 1379737"/>
                    <a:gd name="connsiteX1" fmla="*/ 137160 w 916281"/>
                    <a:gd name="connsiteY1" fmla="*/ 1379737 h 1379737"/>
                    <a:gd name="connsiteX2" fmla="*/ 0 w 916281"/>
                    <a:gd name="connsiteY2" fmla="*/ 1050172 h 1379737"/>
                    <a:gd name="connsiteX3" fmla="*/ 593531 w 916281"/>
                    <a:gd name="connsiteY3" fmla="*/ 0 h 1379737"/>
                    <a:gd name="connsiteX0" fmla="*/ 979159 w 979159"/>
                    <a:gd name="connsiteY0" fmla="*/ 1133919 h 1379737"/>
                    <a:gd name="connsiteX1" fmla="*/ 137160 w 979159"/>
                    <a:gd name="connsiteY1" fmla="*/ 1379737 h 1379737"/>
                    <a:gd name="connsiteX2" fmla="*/ 0 w 979159"/>
                    <a:gd name="connsiteY2" fmla="*/ 1050172 h 1379737"/>
                    <a:gd name="connsiteX3" fmla="*/ 593531 w 979159"/>
                    <a:gd name="connsiteY3" fmla="*/ 0 h 1379737"/>
                    <a:gd name="connsiteX0" fmla="*/ 979159 w 979159"/>
                    <a:gd name="connsiteY0" fmla="*/ 1284302 h 1530120"/>
                    <a:gd name="connsiteX1" fmla="*/ 137160 w 979159"/>
                    <a:gd name="connsiteY1" fmla="*/ 1530120 h 1530120"/>
                    <a:gd name="connsiteX2" fmla="*/ 0 w 979159"/>
                    <a:gd name="connsiteY2" fmla="*/ 1200555 h 1530120"/>
                    <a:gd name="connsiteX3" fmla="*/ 688652 w 979159"/>
                    <a:gd name="connsiteY3" fmla="*/ 0 h 1530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9159" h="1530120">
                      <a:moveTo>
                        <a:pt x="979159" y="1284302"/>
                      </a:moveTo>
                      <a:cubicBezTo>
                        <a:pt x="816599" y="1526872"/>
                        <a:pt x="360680" y="1523770"/>
                        <a:pt x="137160" y="1530120"/>
                      </a:cubicBezTo>
                      <a:lnTo>
                        <a:pt x="0" y="1200555"/>
                      </a:lnTo>
                      <a:cubicBezTo>
                        <a:pt x="92836" y="594038"/>
                        <a:pt x="688652" y="0"/>
                        <a:pt x="688652" y="0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Oval 64">
                  <a:extLst>
                    <a:ext uri="{FF2B5EF4-FFF2-40B4-BE49-F238E27FC236}">
                      <a16:creationId xmlns:a16="http://schemas.microsoft.com/office/drawing/2014/main" id="{66AD4681-83F6-41B9-BDC9-6BB72566E8FA}"/>
                    </a:ext>
                  </a:extLst>
                </p:cNvPr>
                <p:cNvSpPr/>
                <p:nvPr/>
              </p:nvSpPr>
              <p:spPr>
                <a:xfrm flipV="1">
                  <a:off x="6640773" y="7195184"/>
                  <a:ext cx="721535" cy="218359"/>
                </a:xfrm>
                <a:custGeom>
                  <a:avLst/>
                  <a:gdLst>
                    <a:gd name="connsiteX0" fmla="*/ 0 w 707984"/>
                    <a:gd name="connsiteY0" fmla="*/ 571500 h 1143000"/>
                    <a:gd name="connsiteX1" fmla="*/ 353992 w 707984"/>
                    <a:gd name="connsiteY1" fmla="*/ 0 h 1143000"/>
                    <a:gd name="connsiteX2" fmla="*/ 707984 w 707984"/>
                    <a:gd name="connsiteY2" fmla="*/ 571500 h 1143000"/>
                    <a:gd name="connsiteX3" fmla="*/ 353992 w 707984"/>
                    <a:gd name="connsiteY3" fmla="*/ 1143000 h 1143000"/>
                    <a:gd name="connsiteX4" fmla="*/ 0 w 707984"/>
                    <a:gd name="connsiteY4" fmla="*/ 571500 h 1143000"/>
                    <a:gd name="connsiteX0" fmla="*/ 0 w 707984"/>
                    <a:gd name="connsiteY0" fmla="*/ 571748 h 1143248"/>
                    <a:gd name="connsiteX1" fmla="*/ 353992 w 707984"/>
                    <a:gd name="connsiteY1" fmla="*/ 248 h 1143248"/>
                    <a:gd name="connsiteX2" fmla="*/ 707984 w 707984"/>
                    <a:gd name="connsiteY2" fmla="*/ 571748 h 1143248"/>
                    <a:gd name="connsiteX3" fmla="*/ 353992 w 707984"/>
                    <a:gd name="connsiteY3" fmla="*/ 1143248 h 1143248"/>
                    <a:gd name="connsiteX4" fmla="*/ 0 w 707984"/>
                    <a:gd name="connsiteY4" fmla="*/ 571748 h 1143248"/>
                    <a:gd name="connsiteX0" fmla="*/ 256 w 708496"/>
                    <a:gd name="connsiteY0" fmla="*/ 571748 h 1143248"/>
                    <a:gd name="connsiteX1" fmla="*/ 354248 w 708496"/>
                    <a:gd name="connsiteY1" fmla="*/ 248 h 1143248"/>
                    <a:gd name="connsiteX2" fmla="*/ 708240 w 708496"/>
                    <a:gd name="connsiteY2" fmla="*/ 571748 h 1143248"/>
                    <a:gd name="connsiteX3" fmla="*/ 354248 w 708496"/>
                    <a:gd name="connsiteY3" fmla="*/ 1143248 h 1143248"/>
                    <a:gd name="connsiteX4" fmla="*/ 256 w 708496"/>
                    <a:gd name="connsiteY4" fmla="*/ 571748 h 1143248"/>
                    <a:gd name="connsiteX0" fmla="*/ 10150 w 718134"/>
                    <a:gd name="connsiteY0" fmla="*/ 8034296 h 8863101"/>
                    <a:gd name="connsiteX1" fmla="*/ 310802 w 718134"/>
                    <a:gd name="connsiteY1" fmla="*/ 19 h 8863101"/>
                    <a:gd name="connsiteX2" fmla="*/ 718134 w 718134"/>
                    <a:gd name="connsiteY2" fmla="*/ 8034296 h 8863101"/>
                    <a:gd name="connsiteX3" fmla="*/ 364142 w 718134"/>
                    <a:gd name="connsiteY3" fmla="*/ 8605796 h 8863101"/>
                    <a:gd name="connsiteX4" fmla="*/ 10150 w 718134"/>
                    <a:gd name="connsiteY4" fmla="*/ 8034296 h 8863101"/>
                    <a:gd name="connsiteX0" fmla="*/ 754 w 563958"/>
                    <a:gd name="connsiteY0" fmla="*/ 8327156 h 9059320"/>
                    <a:gd name="connsiteX1" fmla="*/ 156626 w 563958"/>
                    <a:gd name="connsiteY1" fmla="*/ 230 h 9059320"/>
                    <a:gd name="connsiteX2" fmla="*/ 563958 w 563958"/>
                    <a:gd name="connsiteY2" fmla="*/ 8034507 h 9059320"/>
                    <a:gd name="connsiteX3" fmla="*/ 209966 w 563958"/>
                    <a:gd name="connsiteY3" fmla="*/ 8606007 h 9059320"/>
                    <a:gd name="connsiteX4" fmla="*/ 754 w 563958"/>
                    <a:gd name="connsiteY4" fmla="*/ 8327156 h 9059320"/>
                    <a:gd name="connsiteX0" fmla="*/ 73139 w 636343"/>
                    <a:gd name="connsiteY0" fmla="*/ 8327156 h 9059320"/>
                    <a:gd name="connsiteX1" fmla="*/ 229011 w 636343"/>
                    <a:gd name="connsiteY1" fmla="*/ 230 h 9059320"/>
                    <a:gd name="connsiteX2" fmla="*/ 636343 w 636343"/>
                    <a:gd name="connsiteY2" fmla="*/ 8034507 h 9059320"/>
                    <a:gd name="connsiteX3" fmla="*/ 282351 w 636343"/>
                    <a:gd name="connsiteY3" fmla="*/ 8606007 h 9059320"/>
                    <a:gd name="connsiteX4" fmla="*/ 73139 w 636343"/>
                    <a:gd name="connsiteY4" fmla="*/ 8327156 h 9059320"/>
                    <a:gd name="connsiteX0" fmla="*/ 504 w 565167"/>
                    <a:gd name="connsiteY0" fmla="*/ 9230459 h 9962623"/>
                    <a:gd name="connsiteX1" fmla="*/ 156376 w 565167"/>
                    <a:gd name="connsiteY1" fmla="*/ 903533 h 9962623"/>
                    <a:gd name="connsiteX2" fmla="*/ 322764 w 565167"/>
                    <a:gd name="connsiteY2" fmla="*/ 1128269 h 9962623"/>
                    <a:gd name="connsiteX3" fmla="*/ 563708 w 565167"/>
                    <a:gd name="connsiteY3" fmla="*/ 8937810 h 9962623"/>
                    <a:gd name="connsiteX4" fmla="*/ 209716 w 565167"/>
                    <a:gd name="connsiteY4" fmla="*/ 9509310 h 9962623"/>
                    <a:gd name="connsiteX5" fmla="*/ 504 w 565167"/>
                    <a:gd name="connsiteY5" fmla="*/ 9230459 h 9962623"/>
                    <a:gd name="connsiteX0" fmla="*/ 0 w 564663"/>
                    <a:gd name="connsiteY0" fmla="*/ 8102190 h 8834354"/>
                    <a:gd name="connsiteX1" fmla="*/ 322260 w 564663"/>
                    <a:gd name="connsiteY1" fmla="*/ 0 h 8834354"/>
                    <a:gd name="connsiteX2" fmla="*/ 563204 w 564663"/>
                    <a:gd name="connsiteY2" fmla="*/ 7809541 h 8834354"/>
                    <a:gd name="connsiteX3" fmla="*/ 209212 w 564663"/>
                    <a:gd name="connsiteY3" fmla="*/ 8381041 h 8834354"/>
                    <a:gd name="connsiteX4" fmla="*/ 0 w 564663"/>
                    <a:gd name="connsiteY4" fmla="*/ 8102190 h 8834354"/>
                    <a:gd name="connsiteX0" fmla="*/ 79 w 564298"/>
                    <a:gd name="connsiteY0" fmla="*/ 8833835 h 9602831"/>
                    <a:gd name="connsiteX1" fmla="*/ 230899 w 564298"/>
                    <a:gd name="connsiteY1" fmla="*/ 0 h 9602831"/>
                    <a:gd name="connsiteX2" fmla="*/ 563283 w 564298"/>
                    <a:gd name="connsiteY2" fmla="*/ 8541186 h 9602831"/>
                    <a:gd name="connsiteX3" fmla="*/ 209291 w 564298"/>
                    <a:gd name="connsiteY3" fmla="*/ 9112686 h 9602831"/>
                    <a:gd name="connsiteX4" fmla="*/ 79 w 564298"/>
                    <a:gd name="connsiteY4" fmla="*/ 8833835 h 9602831"/>
                    <a:gd name="connsiteX0" fmla="*/ 79 w 567582"/>
                    <a:gd name="connsiteY0" fmla="*/ 9122960 h 9891956"/>
                    <a:gd name="connsiteX1" fmla="*/ 230899 w 567582"/>
                    <a:gd name="connsiteY1" fmla="*/ 289125 h 9891956"/>
                    <a:gd name="connsiteX2" fmla="*/ 563283 w 567582"/>
                    <a:gd name="connsiteY2" fmla="*/ 8830311 h 9891956"/>
                    <a:gd name="connsiteX3" fmla="*/ 209291 w 567582"/>
                    <a:gd name="connsiteY3" fmla="*/ 9401811 h 9891956"/>
                    <a:gd name="connsiteX4" fmla="*/ 79 w 567582"/>
                    <a:gd name="connsiteY4" fmla="*/ 9122960 h 9891956"/>
                    <a:gd name="connsiteX0" fmla="*/ 38916 w 606419"/>
                    <a:gd name="connsiteY0" fmla="*/ 9122960 h 9891956"/>
                    <a:gd name="connsiteX1" fmla="*/ 269736 w 606419"/>
                    <a:gd name="connsiteY1" fmla="*/ 289125 h 9891956"/>
                    <a:gd name="connsiteX2" fmla="*/ 602120 w 606419"/>
                    <a:gd name="connsiteY2" fmla="*/ 8830311 h 9891956"/>
                    <a:gd name="connsiteX3" fmla="*/ 248128 w 606419"/>
                    <a:gd name="connsiteY3" fmla="*/ 9401811 h 9891956"/>
                    <a:gd name="connsiteX4" fmla="*/ 38916 w 606419"/>
                    <a:gd name="connsiteY4" fmla="*/ 9122960 h 9891956"/>
                    <a:gd name="connsiteX0" fmla="*/ 38916 w 609422"/>
                    <a:gd name="connsiteY0" fmla="*/ 9122960 h 9868144"/>
                    <a:gd name="connsiteX1" fmla="*/ 269736 w 609422"/>
                    <a:gd name="connsiteY1" fmla="*/ 289125 h 9868144"/>
                    <a:gd name="connsiteX2" fmla="*/ 602120 w 609422"/>
                    <a:gd name="connsiteY2" fmla="*/ 8830311 h 9868144"/>
                    <a:gd name="connsiteX3" fmla="*/ 452616 w 609422"/>
                    <a:gd name="connsiteY3" fmla="*/ 9361542 h 9868144"/>
                    <a:gd name="connsiteX4" fmla="*/ 248128 w 609422"/>
                    <a:gd name="connsiteY4" fmla="*/ 9401811 h 9868144"/>
                    <a:gd name="connsiteX5" fmla="*/ 38916 w 609422"/>
                    <a:gd name="connsiteY5" fmla="*/ 9122960 h 9868144"/>
                    <a:gd name="connsiteX0" fmla="*/ 34346 w 604852"/>
                    <a:gd name="connsiteY0" fmla="*/ 9122960 h 10043163"/>
                    <a:gd name="connsiteX1" fmla="*/ 265166 w 604852"/>
                    <a:gd name="connsiteY1" fmla="*/ 289125 h 10043163"/>
                    <a:gd name="connsiteX2" fmla="*/ 597550 w 604852"/>
                    <a:gd name="connsiteY2" fmla="*/ 8830311 h 10043163"/>
                    <a:gd name="connsiteX3" fmla="*/ 448046 w 604852"/>
                    <a:gd name="connsiteY3" fmla="*/ 9361542 h 10043163"/>
                    <a:gd name="connsiteX4" fmla="*/ 243558 w 604852"/>
                    <a:gd name="connsiteY4" fmla="*/ 9401811 h 10043163"/>
                    <a:gd name="connsiteX5" fmla="*/ 173725 w 604852"/>
                    <a:gd name="connsiteY5" fmla="*/ 9800529 h 10043163"/>
                    <a:gd name="connsiteX6" fmla="*/ 34346 w 604852"/>
                    <a:gd name="connsiteY6" fmla="*/ 9122960 h 10043163"/>
                    <a:gd name="connsiteX0" fmla="*/ 314 w 431441"/>
                    <a:gd name="connsiteY0" fmla="*/ 9800529 h 10398577"/>
                    <a:gd name="connsiteX1" fmla="*/ 91755 w 431441"/>
                    <a:gd name="connsiteY1" fmla="*/ 289125 h 10398577"/>
                    <a:gd name="connsiteX2" fmla="*/ 424139 w 431441"/>
                    <a:gd name="connsiteY2" fmla="*/ 8830311 h 10398577"/>
                    <a:gd name="connsiteX3" fmla="*/ 274635 w 431441"/>
                    <a:gd name="connsiteY3" fmla="*/ 9361542 h 10398577"/>
                    <a:gd name="connsiteX4" fmla="*/ 70147 w 431441"/>
                    <a:gd name="connsiteY4" fmla="*/ 9401811 h 10398577"/>
                    <a:gd name="connsiteX5" fmla="*/ 314 w 431441"/>
                    <a:gd name="connsiteY5" fmla="*/ 9800529 h 10398577"/>
                    <a:gd name="connsiteX0" fmla="*/ 0 w 431127"/>
                    <a:gd name="connsiteY0" fmla="*/ 9800529 h 10403359"/>
                    <a:gd name="connsiteX1" fmla="*/ 91441 w 431127"/>
                    <a:gd name="connsiteY1" fmla="*/ 289125 h 10403359"/>
                    <a:gd name="connsiteX2" fmla="*/ 423825 w 431127"/>
                    <a:gd name="connsiteY2" fmla="*/ 8830311 h 10403359"/>
                    <a:gd name="connsiteX3" fmla="*/ 274321 w 431127"/>
                    <a:gd name="connsiteY3" fmla="*/ 9361542 h 10403359"/>
                    <a:gd name="connsiteX4" fmla="*/ 0 w 431127"/>
                    <a:gd name="connsiteY4" fmla="*/ 9800529 h 10403359"/>
                    <a:gd name="connsiteX0" fmla="*/ 0 w 530187"/>
                    <a:gd name="connsiteY0" fmla="*/ 8190910 h 9665108"/>
                    <a:gd name="connsiteX1" fmla="*/ 190501 w 530187"/>
                    <a:gd name="connsiteY1" fmla="*/ 289125 h 9665108"/>
                    <a:gd name="connsiteX2" fmla="*/ 522885 w 530187"/>
                    <a:gd name="connsiteY2" fmla="*/ 8830311 h 9665108"/>
                    <a:gd name="connsiteX3" fmla="*/ 373381 w 530187"/>
                    <a:gd name="connsiteY3" fmla="*/ 9361542 h 9665108"/>
                    <a:gd name="connsiteX4" fmla="*/ 0 w 530187"/>
                    <a:gd name="connsiteY4" fmla="*/ 8190910 h 9665108"/>
                    <a:gd name="connsiteX0" fmla="*/ 0 w 527184"/>
                    <a:gd name="connsiteY0" fmla="*/ 8190910 h 9584185"/>
                    <a:gd name="connsiteX1" fmla="*/ 190501 w 527184"/>
                    <a:gd name="connsiteY1" fmla="*/ 289125 h 9584185"/>
                    <a:gd name="connsiteX2" fmla="*/ 522885 w 527184"/>
                    <a:gd name="connsiteY2" fmla="*/ 8830311 h 9584185"/>
                    <a:gd name="connsiteX3" fmla="*/ 0 w 527184"/>
                    <a:gd name="connsiteY3" fmla="*/ 8190910 h 9584185"/>
                    <a:gd name="connsiteX0" fmla="*/ 0 w 471839"/>
                    <a:gd name="connsiteY0" fmla="*/ 8194923 h 9495274"/>
                    <a:gd name="connsiteX1" fmla="*/ 190501 w 471839"/>
                    <a:gd name="connsiteY1" fmla="*/ 293138 h 9495274"/>
                    <a:gd name="connsiteX2" fmla="*/ 461925 w 471839"/>
                    <a:gd name="connsiteY2" fmla="*/ 8687987 h 9495274"/>
                    <a:gd name="connsiteX3" fmla="*/ 0 w 471839"/>
                    <a:gd name="connsiteY3" fmla="*/ 8194923 h 9495274"/>
                    <a:gd name="connsiteX0" fmla="*/ 55803 w 527642"/>
                    <a:gd name="connsiteY0" fmla="*/ 8194923 h 9495274"/>
                    <a:gd name="connsiteX1" fmla="*/ 246304 w 527642"/>
                    <a:gd name="connsiteY1" fmla="*/ 293138 h 9495274"/>
                    <a:gd name="connsiteX2" fmla="*/ 517728 w 527642"/>
                    <a:gd name="connsiteY2" fmla="*/ 8687987 h 9495274"/>
                    <a:gd name="connsiteX3" fmla="*/ 55803 w 527642"/>
                    <a:gd name="connsiteY3" fmla="*/ 8194923 h 9495274"/>
                    <a:gd name="connsiteX0" fmla="*/ 55803 w 553633"/>
                    <a:gd name="connsiteY0" fmla="*/ 7918549 h 9218900"/>
                    <a:gd name="connsiteX1" fmla="*/ 246304 w 553633"/>
                    <a:gd name="connsiteY1" fmla="*/ 16764 h 9218900"/>
                    <a:gd name="connsiteX2" fmla="*/ 517728 w 553633"/>
                    <a:gd name="connsiteY2" fmla="*/ 8411613 h 9218900"/>
                    <a:gd name="connsiteX3" fmla="*/ 55803 w 553633"/>
                    <a:gd name="connsiteY3" fmla="*/ 7918549 h 9218900"/>
                    <a:gd name="connsiteX0" fmla="*/ 55803 w 553633"/>
                    <a:gd name="connsiteY0" fmla="*/ 6604987 h 7905338"/>
                    <a:gd name="connsiteX1" fmla="*/ 246304 w 553633"/>
                    <a:gd name="connsiteY1" fmla="*/ 20163 h 7905338"/>
                    <a:gd name="connsiteX2" fmla="*/ 517728 w 553633"/>
                    <a:gd name="connsiteY2" fmla="*/ 7098051 h 7905338"/>
                    <a:gd name="connsiteX3" fmla="*/ 55803 w 553633"/>
                    <a:gd name="connsiteY3" fmla="*/ 6604987 h 7905338"/>
                    <a:gd name="connsiteX0" fmla="*/ 55803 w 553633"/>
                    <a:gd name="connsiteY0" fmla="*/ 5875915 h 7176266"/>
                    <a:gd name="connsiteX1" fmla="*/ 246304 w 553633"/>
                    <a:gd name="connsiteY1" fmla="*/ 22736 h 7176266"/>
                    <a:gd name="connsiteX2" fmla="*/ 517728 w 553633"/>
                    <a:gd name="connsiteY2" fmla="*/ 6368979 h 7176266"/>
                    <a:gd name="connsiteX3" fmla="*/ 55803 w 553633"/>
                    <a:gd name="connsiteY3" fmla="*/ 5875915 h 7176266"/>
                    <a:gd name="connsiteX0" fmla="*/ 471549 w 934187"/>
                    <a:gd name="connsiteY0" fmla="*/ 3333305 h 4633656"/>
                    <a:gd name="connsiteX1" fmla="*/ 119125 w 934187"/>
                    <a:gd name="connsiteY1" fmla="*/ 40884 h 4633656"/>
                    <a:gd name="connsiteX2" fmla="*/ 933474 w 934187"/>
                    <a:gd name="connsiteY2" fmla="*/ 3826369 h 4633656"/>
                    <a:gd name="connsiteX3" fmla="*/ 471549 w 934187"/>
                    <a:gd name="connsiteY3" fmla="*/ 3333305 h 4633656"/>
                    <a:gd name="connsiteX0" fmla="*/ 471549 w 934142"/>
                    <a:gd name="connsiteY0" fmla="*/ 4170837 h 5471188"/>
                    <a:gd name="connsiteX1" fmla="*/ 119125 w 934142"/>
                    <a:gd name="connsiteY1" fmla="*/ 878416 h 5471188"/>
                    <a:gd name="connsiteX2" fmla="*/ 933474 w 934142"/>
                    <a:gd name="connsiteY2" fmla="*/ 4663901 h 5471188"/>
                    <a:gd name="connsiteX3" fmla="*/ 471549 w 934142"/>
                    <a:gd name="connsiteY3" fmla="*/ 4170837 h 5471188"/>
                    <a:gd name="connsiteX0" fmla="*/ 471549 w 886595"/>
                    <a:gd name="connsiteY0" fmla="*/ 4262110 h 5182044"/>
                    <a:gd name="connsiteX1" fmla="*/ 119125 w 886595"/>
                    <a:gd name="connsiteY1" fmla="*/ 969689 h 5182044"/>
                    <a:gd name="connsiteX2" fmla="*/ 885849 w 886595"/>
                    <a:gd name="connsiteY2" fmla="*/ 4023529 h 5182044"/>
                    <a:gd name="connsiteX3" fmla="*/ 471549 w 886595"/>
                    <a:gd name="connsiteY3" fmla="*/ 4262110 h 5182044"/>
                    <a:gd name="connsiteX0" fmla="*/ 522510 w 880406"/>
                    <a:gd name="connsiteY0" fmla="*/ 4445022 h 5292079"/>
                    <a:gd name="connsiteX1" fmla="*/ 112936 w 880406"/>
                    <a:gd name="connsiteY1" fmla="*/ 969689 h 5292079"/>
                    <a:gd name="connsiteX2" fmla="*/ 879660 w 880406"/>
                    <a:gd name="connsiteY2" fmla="*/ 4023529 h 5292079"/>
                    <a:gd name="connsiteX3" fmla="*/ 522510 w 880406"/>
                    <a:gd name="connsiteY3" fmla="*/ 4445022 h 5292079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249"/>
                    <a:gd name="connsiteY0" fmla="*/ 3673761 h 4520818"/>
                    <a:gd name="connsiteX1" fmla="*/ 0 w 776249"/>
                    <a:gd name="connsiteY1" fmla="*/ 1112984 h 4520818"/>
                    <a:gd name="connsiteX2" fmla="*/ 776249 w 776249"/>
                    <a:gd name="connsiteY2" fmla="*/ 3252268 h 4520818"/>
                    <a:gd name="connsiteX3" fmla="*/ 419099 w 776249"/>
                    <a:gd name="connsiteY3" fmla="*/ 3673761 h 4520818"/>
                    <a:gd name="connsiteX0" fmla="*/ 419099 w 776249"/>
                    <a:gd name="connsiteY0" fmla="*/ 3990942 h 4837999"/>
                    <a:gd name="connsiteX1" fmla="*/ 0 w 776249"/>
                    <a:gd name="connsiteY1" fmla="*/ 1430165 h 4837999"/>
                    <a:gd name="connsiteX2" fmla="*/ 776249 w 776249"/>
                    <a:gd name="connsiteY2" fmla="*/ 3569449 h 4837999"/>
                    <a:gd name="connsiteX3" fmla="*/ 419099 w 776249"/>
                    <a:gd name="connsiteY3" fmla="*/ 3990942 h 4837999"/>
                    <a:gd name="connsiteX0" fmla="*/ 419099 w 776249"/>
                    <a:gd name="connsiteY0" fmla="*/ 4103339 h 4777163"/>
                    <a:gd name="connsiteX1" fmla="*/ 0 w 776249"/>
                    <a:gd name="connsiteY1" fmla="*/ 1542562 h 4777163"/>
                    <a:gd name="connsiteX2" fmla="*/ 776249 w 776249"/>
                    <a:gd name="connsiteY2" fmla="*/ 3133112 h 4777163"/>
                    <a:gd name="connsiteX3" fmla="*/ 419099 w 776249"/>
                    <a:gd name="connsiteY3" fmla="*/ 4103339 h 4777163"/>
                    <a:gd name="connsiteX0" fmla="*/ 380999 w 776249"/>
                    <a:gd name="connsiteY0" fmla="*/ 4469161 h 5057531"/>
                    <a:gd name="connsiteX1" fmla="*/ 0 w 776249"/>
                    <a:gd name="connsiteY1" fmla="*/ 1542562 h 5057531"/>
                    <a:gd name="connsiteX2" fmla="*/ 776249 w 776249"/>
                    <a:gd name="connsiteY2" fmla="*/ 3133112 h 5057531"/>
                    <a:gd name="connsiteX3" fmla="*/ 380999 w 776249"/>
                    <a:gd name="connsiteY3" fmla="*/ 4469161 h 5057531"/>
                    <a:gd name="connsiteX0" fmla="*/ 380999 w 707192"/>
                    <a:gd name="connsiteY0" fmla="*/ 4469161 h 5057531"/>
                    <a:gd name="connsiteX1" fmla="*/ 0 w 707192"/>
                    <a:gd name="connsiteY1" fmla="*/ 1542562 h 5057531"/>
                    <a:gd name="connsiteX2" fmla="*/ 707192 w 707192"/>
                    <a:gd name="connsiteY2" fmla="*/ 3133112 h 5057531"/>
                    <a:gd name="connsiteX3" fmla="*/ 380999 w 707192"/>
                    <a:gd name="connsiteY3" fmla="*/ 4469161 h 5057531"/>
                    <a:gd name="connsiteX0" fmla="*/ 380999 w 721480"/>
                    <a:gd name="connsiteY0" fmla="*/ 4659715 h 5119078"/>
                    <a:gd name="connsiteX1" fmla="*/ 0 w 721480"/>
                    <a:gd name="connsiteY1" fmla="*/ 1733116 h 5119078"/>
                    <a:gd name="connsiteX2" fmla="*/ 721480 w 721480"/>
                    <a:gd name="connsiteY2" fmla="*/ 2546298 h 5119078"/>
                    <a:gd name="connsiteX3" fmla="*/ 380999 w 721480"/>
                    <a:gd name="connsiteY3" fmla="*/ 4659715 h 5119078"/>
                    <a:gd name="connsiteX0" fmla="*/ 380999 w 721480"/>
                    <a:gd name="connsiteY0" fmla="*/ 4659715 h 4729712"/>
                    <a:gd name="connsiteX1" fmla="*/ 0 w 721480"/>
                    <a:gd name="connsiteY1" fmla="*/ 1733116 h 4729712"/>
                    <a:gd name="connsiteX2" fmla="*/ 721480 w 721480"/>
                    <a:gd name="connsiteY2" fmla="*/ 2546298 h 4729712"/>
                    <a:gd name="connsiteX3" fmla="*/ 380999 w 721480"/>
                    <a:gd name="connsiteY3" fmla="*/ 4659715 h 4729712"/>
                    <a:gd name="connsiteX0" fmla="*/ 380999 w 721480"/>
                    <a:gd name="connsiteY0" fmla="*/ 4659715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80999 w 721480"/>
                    <a:gd name="connsiteY3" fmla="*/ 4659715 h 4659754"/>
                    <a:gd name="connsiteX0" fmla="*/ 395287 w 721480"/>
                    <a:gd name="connsiteY0" fmla="*/ 4659716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95287 w 721480"/>
                    <a:gd name="connsiteY3" fmla="*/ 4659716 h 4659754"/>
                    <a:gd name="connsiteX0" fmla="*/ 395287 w 721480"/>
                    <a:gd name="connsiteY0" fmla="*/ 4273365 h 4273403"/>
                    <a:gd name="connsiteX1" fmla="*/ 0 w 721480"/>
                    <a:gd name="connsiteY1" fmla="*/ 1895499 h 4273403"/>
                    <a:gd name="connsiteX2" fmla="*/ 721480 w 721480"/>
                    <a:gd name="connsiteY2" fmla="*/ 2159947 h 4273403"/>
                    <a:gd name="connsiteX3" fmla="*/ 395287 w 721480"/>
                    <a:gd name="connsiteY3" fmla="*/ 4273365 h 4273403"/>
                    <a:gd name="connsiteX0" fmla="*/ 395342 w 721535"/>
                    <a:gd name="connsiteY0" fmla="*/ 4193172 h 4193210"/>
                    <a:gd name="connsiteX1" fmla="*/ 55 w 721535"/>
                    <a:gd name="connsiteY1" fmla="*/ 1815306 h 4193210"/>
                    <a:gd name="connsiteX2" fmla="*/ 721535 w 721535"/>
                    <a:gd name="connsiteY2" fmla="*/ 2079754 h 4193210"/>
                    <a:gd name="connsiteX3" fmla="*/ 395342 w 721535"/>
                    <a:gd name="connsiteY3" fmla="*/ 4193172 h 419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1535" h="4193210">
                      <a:moveTo>
                        <a:pt x="395342" y="4193172"/>
                      </a:moveTo>
                      <a:cubicBezTo>
                        <a:pt x="398943" y="2674391"/>
                        <a:pt x="60863" y="3476889"/>
                        <a:pt x="55" y="1815306"/>
                      </a:cubicBezTo>
                      <a:cubicBezTo>
                        <a:pt x="-7303" y="-1711090"/>
                        <a:pt x="713071" y="756072"/>
                        <a:pt x="721535" y="2079754"/>
                      </a:cubicBezTo>
                      <a:cubicBezTo>
                        <a:pt x="689785" y="3396718"/>
                        <a:pt x="453120" y="4199164"/>
                        <a:pt x="395342" y="4193172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7" name="Oval 68">
                <a:extLst>
                  <a:ext uri="{FF2B5EF4-FFF2-40B4-BE49-F238E27FC236}">
                    <a16:creationId xmlns:a16="http://schemas.microsoft.com/office/drawing/2014/main" id="{E7198EB3-7B2F-43F6-A91B-A7694C30586C}"/>
                  </a:ext>
                </a:extLst>
              </p:cNvPr>
              <p:cNvSpPr/>
              <p:nvPr/>
            </p:nvSpPr>
            <p:spPr>
              <a:xfrm rot="19379422" flipH="1">
                <a:off x="6098693" y="4848896"/>
                <a:ext cx="918887" cy="603604"/>
              </a:xfrm>
              <a:custGeom>
                <a:avLst/>
                <a:gdLst>
                  <a:gd name="connsiteX0" fmla="*/ 0 w 987863"/>
                  <a:gd name="connsiteY0" fmla="*/ 860425 h 1720850"/>
                  <a:gd name="connsiteX1" fmla="*/ 493932 w 987863"/>
                  <a:gd name="connsiteY1" fmla="*/ 0 h 1720850"/>
                  <a:gd name="connsiteX2" fmla="*/ 987864 w 987863"/>
                  <a:gd name="connsiteY2" fmla="*/ 860425 h 1720850"/>
                  <a:gd name="connsiteX3" fmla="*/ 493932 w 987863"/>
                  <a:gd name="connsiteY3" fmla="*/ 1720850 h 1720850"/>
                  <a:gd name="connsiteX4" fmla="*/ 0 w 987863"/>
                  <a:gd name="connsiteY4" fmla="*/ 860425 h 1720850"/>
                  <a:gd name="connsiteX0" fmla="*/ 36082 w 530775"/>
                  <a:gd name="connsiteY0" fmla="*/ 857734 h 1720850"/>
                  <a:gd name="connsiteX1" fmla="*/ 36843 w 530775"/>
                  <a:gd name="connsiteY1" fmla="*/ 0 h 1720850"/>
                  <a:gd name="connsiteX2" fmla="*/ 530775 w 530775"/>
                  <a:gd name="connsiteY2" fmla="*/ 860425 h 1720850"/>
                  <a:gd name="connsiteX3" fmla="*/ 36843 w 530775"/>
                  <a:gd name="connsiteY3" fmla="*/ 1720850 h 1720850"/>
                  <a:gd name="connsiteX4" fmla="*/ 36082 w 530775"/>
                  <a:gd name="connsiteY4" fmla="*/ 857734 h 1720850"/>
                  <a:gd name="connsiteX0" fmla="*/ 107606 w 1282671"/>
                  <a:gd name="connsiteY0" fmla="*/ 857734 h 1515632"/>
                  <a:gd name="connsiteX1" fmla="*/ 108367 w 1282671"/>
                  <a:gd name="connsiteY1" fmla="*/ 0 h 1515632"/>
                  <a:gd name="connsiteX2" fmla="*/ 602299 w 1282671"/>
                  <a:gd name="connsiteY2" fmla="*/ 860425 h 1515632"/>
                  <a:gd name="connsiteX3" fmla="*/ 1276391 w 1282671"/>
                  <a:gd name="connsiteY3" fmla="*/ 1515632 h 1515632"/>
                  <a:gd name="connsiteX4" fmla="*/ 107606 w 1282671"/>
                  <a:gd name="connsiteY4" fmla="*/ 857734 h 1515632"/>
                  <a:gd name="connsiteX0" fmla="*/ 76989 w 1252054"/>
                  <a:gd name="connsiteY0" fmla="*/ 857734 h 1515632"/>
                  <a:gd name="connsiteX1" fmla="*/ 77750 w 1252054"/>
                  <a:gd name="connsiteY1" fmla="*/ 0 h 1515632"/>
                  <a:gd name="connsiteX2" fmla="*/ 571682 w 1252054"/>
                  <a:gd name="connsiteY2" fmla="*/ 860425 h 1515632"/>
                  <a:gd name="connsiteX3" fmla="*/ 1245774 w 1252054"/>
                  <a:gd name="connsiteY3" fmla="*/ 1515632 h 1515632"/>
                  <a:gd name="connsiteX4" fmla="*/ 76989 w 1252054"/>
                  <a:gd name="connsiteY4" fmla="*/ 857734 h 1515632"/>
                  <a:gd name="connsiteX0" fmla="*/ 112614 w 1357083"/>
                  <a:gd name="connsiteY0" fmla="*/ 857734 h 1200923"/>
                  <a:gd name="connsiteX1" fmla="*/ 113375 w 1357083"/>
                  <a:gd name="connsiteY1" fmla="*/ 0 h 1200923"/>
                  <a:gd name="connsiteX2" fmla="*/ 607307 w 1357083"/>
                  <a:gd name="connsiteY2" fmla="*/ 860425 h 1200923"/>
                  <a:gd name="connsiteX3" fmla="*/ 1351301 w 1357083"/>
                  <a:gd name="connsiteY3" fmla="*/ 1174375 h 1200923"/>
                  <a:gd name="connsiteX4" fmla="*/ 112614 w 1357083"/>
                  <a:gd name="connsiteY4" fmla="*/ 857734 h 1200923"/>
                  <a:gd name="connsiteX0" fmla="*/ 108266 w 1352735"/>
                  <a:gd name="connsiteY0" fmla="*/ 857734 h 1218103"/>
                  <a:gd name="connsiteX1" fmla="*/ 109027 w 1352735"/>
                  <a:gd name="connsiteY1" fmla="*/ 0 h 1218103"/>
                  <a:gd name="connsiteX2" fmla="*/ 602959 w 1352735"/>
                  <a:gd name="connsiteY2" fmla="*/ 860425 h 1218103"/>
                  <a:gd name="connsiteX3" fmla="*/ 1346953 w 1352735"/>
                  <a:gd name="connsiteY3" fmla="*/ 1174375 h 1218103"/>
                  <a:gd name="connsiteX4" fmla="*/ 108266 w 1352735"/>
                  <a:gd name="connsiteY4" fmla="*/ 857734 h 1218103"/>
                  <a:gd name="connsiteX0" fmla="*/ 108266 w 1347378"/>
                  <a:gd name="connsiteY0" fmla="*/ 857734 h 1302984"/>
                  <a:gd name="connsiteX1" fmla="*/ 109027 w 1347378"/>
                  <a:gd name="connsiteY1" fmla="*/ 0 h 1302984"/>
                  <a:gd name="connsiteX2" fmla="*/ 602959 w 1347378"/>
                  <a:gd name="connsiteY2" fmla="*/ 860425 h 1302984"/>
                  <a:gd name="connsiteX3" fmla="*/ 1346953 w 1347378"/>
                  <a:gd name="connsiteY3" fmla="*/ 1174375 h 1302984"/>
                  <a:gd name="connsiteX4" fmla="*/ 108266 w 1347378"/>
                  <a:gd name="connsiteY4" fmla="*/ 857734 h 1302984"/>
                  <a:gd name="connsiteX0" fmla="*/ 108266 w 1361167"/>
                  <a:gd name="connsiteY0" fmla="*/ 857734 h 1399324"/>
                  <a:gd name="connsiteX1" fmla="*/ 109027 w 1361167"/>
                  <a:gd name="connsiteY1" fmla="*/ 0 h 1399324"/>
                  <a:gd name="connsiteX2" fmla="*/ 602959 w 1361167"/>
                  <a:gd name="connsiteY2" fmla="*/ 860425 h 1399324"/>
                  <a:gd name="connsiteX3" fmla="*/ 1346953 w 1361167"/>
                  <a:gd name="connsiteY3" fmla="*/ 1174375 h 1399324"/>
                  <a:gd name="connsiteX4" fmla="*/ 108266 w 1361167"/>
                  <a:gd name="connsiteY4" fmla="*/ 857734 h 1399324"/>
                  <a:gd name="connsiteX0" fmla="*/ 100756 w 1189474"/>
                  <a:gd name="connsiteY0" fmla="*/ 857734 h 1012106"/>
                  <a:gd name="connsiteX1" fmla="*/ 101517 w 1189474"/>
                  <a:gd name="connsiteY1" fmla="*/ 0 h 1012106"/>
                  <a:gd name="connsiteX2" fmla="*/ 595449 w 1189474"/>
                  <a:gd name="connsiteY2" fmla="*/ 860425 h 1012106"/>
                  <a:gd name="connsiteX3" fmla="*/ 1173446 w 1189474"/>
                  <a:gd name="connsiteY3" fmla="*/ 755167 h 1012106"/>
                  <a:gd name="connsiteX4" fmla="*/ 100756 w 1189474"/>
                  <a:gd name="connsiteY4" fmla="*/ 857734 h 1012106"/>
                  <a:gd name="connsiteX0" fmla="*/ 148163 w 1238490"/>
                  <a:gd name="connsiteY0" fmla="*/ 857734 h 1142215"/>
                  <a:gd name="connsiteX1" fmla="*/ 148924 w 1238490"/>
                  <a:gd name="connsiteY1" fmla="*/ 0 h 1142215"/>
                  <a:gd name="connsiteX2" fmla="*/ 642856 w 1238490"/>
                  <a:gd name="connsiteY2" fmla="*/ 860425 h 1142215"/>
                  <a:gd name="connsiteX3" fmla="*/ 1220853 w 1238490"/>
                  <a:gd name="connsiteY3" fmla="*/ 755167 h 1142215"/>
                  <a:gd name="connsiteX4" fmla="*/ 148163 w 1238490"/>
                  <a:gd name="connsiteY4" fmla="*/ 857734 h 1142215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04745 w 1248868"/>
                  <a:gd name="connsiteY0" fmla="*/ 857734 h 868686"/>
                  <a:gd name="connsiteX1" fmla="*/ 105506 w 1248868"/>
                  <a:gd name="connsiteY1" fmla="*/ 0 h 868686"/>
                  <a:gd name="connsiteX2" fmla="*/ 599438 w 1248868"/>
                  <a:gd name="connsiteY2" fmla="*/ 860425 h 868686"/>
                  <a:gd name="connsiteX3" fmla="*/ 1233460 w 1248868"/>
                  <a:gd name="connsiteY3" fmla="*/ 336989 h 868686"/>
                  <a:gd name="connsiteX4" fmla="*/ 104745 w 1248868"/>
                  <a:gd name="connsiteY4" fmla="*/ 857734 h 868686"/>
                  <a:gd name="connsiteX0" fmla="*/ 237061 w 1386070"/>
                  <a:gd name="connsiteY0" fmla="*/ 857734 h 1093401"/>
                  <a:gd name="connsiteX1" fmla="*/ 237822 w 1386070"/>
                  <a:gd name="connsiteY1" fmla="*/ 0 h 1093401"/>
                  <a:gd name="connsiteX2" fmla="*/ 731754 w 1386070"/>
                  <a:gd name="connsiteY2" fmla="*/ 860425 h 1093401"/>
                  <a:gd name="connsiteX3" fmla="*/ 1365776 w 1386070"/>
                  <a:gd name="connsiteY3" fmla="*/ 336989 h 1093401"/>
                  <a:gd name="connsiteX4" fmla="*/ 237061 w 1386070"/>
                  <a:gd name="connsiteY4" fmla="*/ 857734 h 1093401"/>
                  <a:gd name="connsiteX0" fmla="*/ 237061 w 1386070"/>
                  <a:gd name="connsiteY0" fmla="*/ 857734 h 1093401"/>
                  <a:gd name="connsiteX1" fmla="*/ 237822 w 1386070"/>
                  <a:gd name="connsiteY1" fmla="*/ 0 h 1093401"/>
                  <a:gd name="connsiteX2" fmla="*/ 731754 w 1386070"/>
                  <a:gd name="connsiteY2" fmla="*/ 860425 h 1093401"/>
                  <a:gd name="connsiteX3" fmla="*/ 1365776 w 1386070"/>
                  <a:gd name="connsiteY3" fmla="*/ 336989 h 1093401"/>
                  <a:gd name="connsiteX4" fmla="*/ 237061 w 1386070"/>
                  <a:gd name="connsiteY4" fmla="*/ 857734 h 1093401"/>
                  <a:gd name="connsiteX0" fmla="*/ 237061 w 1478517"/>
                  <a:gd name="connsiteY0" fmla="*/ 857734 h 1107056"/>
                  <a:gd name="connsiteX1" fmla="*/ 237822 w 1478517"/>
                  <a:gd name="connsiteY1" fmla="*/ 0 h 1107056"/>
                  <a:gd name="connsiteX2" fmla="*/ 731754 w 1478517"/>
                  <a:gd name="connsiteY2" fmla="*/ 860425 h 1107056"/>
                  <a:gd name="connsiteX3" fmla="*/ 1365776 w 1478517"/>
                  <a:gd name="connsiteY3" fmla="*/ 336989 h 1107056"/>
                  <a:gd name="connsiteX4" fmla="*/ 237061 w 1478517"/>
                  <a:gd name="connsiteY4" fmla="*/ 857734 h 1107056"/>
                  <a:gd name="connsiteX0" fmla="*/ 231599 w 1364316"/>
                  <a:gd name="connsiteY0" fmla="*/ 861848 h 1045173"/>
                  <a:gd name="connsiteX1" fmla="*/ 232360 w 1364316"/>
                  <a:gd name="connsiteY1" fmla="*/ 4114 h 1045173"/>
                  <a:gd name="connsiteX2" fmla="*/ 593526 w 1364316"/>
                  <a:gd name="connsiteY2" fmla="*/ 644740 h 1045173"/>
                  <a:gd name="connsiteX3" fmla="*/ 1360314 w 1364316"/>
                  <a:gd name="connsiteY3" fmla="*/ 341103 h 1045173"/>
                  <a:gd name="connsiteX4" fmla="*/ 231599 w 1364316"/>
                  <a:gd name="connsiteY4" fmla="*/ 861848 h 1045173"/>
                  <a:gd name="connsiteX0" fmla="*/ 96127 w 1198027"/>
                  <a:gd name="connsiteY0" fmla="*/ 861848 h 864298"/>
                  <a:gd name="connsiteX1" fmla="*/ 96888 w 1198027"/>
                  <a:gd name="connsiteY1" fmla="*/ 4114 h 864298"/>
                  <a:gd name="connsiteX2" fmla="*/ 458054 w 1198027"/>
                  <a:gd name="connsiteY2" fmla="*/ 644740 h 864298"/>
                  <a:gd name="connsiteX3" fmla="*/ 1193835 w 1198027"/>
                  <a:gd name="connsiteY3" fmla="*/ 275489 h 864298"/>
                  <a:gd name="connsiteX4" fmla="*/ 96127 w 1198027"/>
                  <a:gd name="connsiteY4" fmla="*/ 861848 h 864298"/>
                  <a:gd name="connsiteX0" fmla="*/ 96127 w 1206161"/>
                  <a:gd name="connsiteY0" fmla="*/ 861848 h 866978"/>
                  <a:gd name="connsiteX1" fmla="*/ 96888 w 1206161"/>
                  <a:gd name="connsiteY1" fmla="*/ 4114 h 866978"/>
                  <a:gd name="connsiteX2" fmla="*/ 458054 w 1206161"/>
                  <a:gd name="connsiteY2" fmla="*/ 644740 h 866978"/>
                  <a:gd name="connsiteX3" fmla="*/ 1193835 w 1206161"/>
                  <a:gd name="connsiteY3" fmla="*/ 275489 h 866978"/>
                  <a:gd name="connsiteX4" fmla="*/ 96127 w 1206161"/>
                  <a:gd name="connsiteY4" fmla="*/ 861848 h 866978"/>
                  <a:gd name="connsiteX0" fmla="*/ 191200 w 1108448"/>
                  <a:gd name="connsiteY0" fmla="*/ 992623 h 994720"/>
                  <a:gd name="connsiteX1" fmla="*/ 10370 w 1108448"/>
                  <a:gd name="connsiteY1" fmla="*/ 8798 h 994720"/>
                  <a:gd name="connsiteX2" fmla="*/ 371536 w 1108448"/>
                  <a:gd name="connsiteY2" fmla="*/ 649424 h 994720"/>
                  <a:gd name="connsiteX3" fmla="*/ 1107317 w 1108448"/>
                  <a:gd name="connsiteY3" fmla="*/ 280173 h 994720"/>
                  <a:gd name="connsiteX4" fmla="*/ 191200 w 1108448"/>
                  <a:gd name="connsiteY4" fmla="*/ 992623 h 994720"/>
                  <a:gd name="connsiteX0" fmla="*/ 191200 w 1136553"/>
                  <a:gd name="connsiteY0" fmla="*/ 992623 h 995261"/>
                  <a:gd name="connsiteX1" fmla="*/ 10370 w 1136553"/>
                  <a:gd name="connsiteY1" fmla="*/ 8798 h 995261"/>
                  <a:gd name="connsiteX2" fmla="*/ 371536 w 1136553"/>
                  <a:gd name="connsiteY2" fmla="*/ 649424 h 995261"/>
                  <a:gd name="connsiteX3" fmla="*/ 1107317 w 1136553"/>
                  <a:gd name="connsiteY3" fmla="*/ 280173 h 995261"/>
                  <a:gd name="connsiteX4" fmla="*/ 191200 w 1136553"/>
                  <a:gd name="connsiteY4" fmla="*/ 992623 h 995261"/>
                  <a:gd name="connsiteX0" fmla="*/ 254883 w 1200236"/>
                  <a:gd name="connsiteY0" fmla="*/ 992454 h 995092"/>
                  <a:gd name="connsiteX1" fmla="*/ 74053 w 1200236"/>
                  <a:gd name="connsiteY1" fmla="*/ 8629 h 995092"/>
                  <a:gd name="connsiteX2" fmla="*/ 435219 w 1200236"/>
                  <a:gd name="connsiteY2" fmla="*/ 649255 h 995092"/>
                  <a:gd name="connsiteX3" fmla="*/ 1171000 w 1200236"/>
                  <a:gd name="connsiteY3" fmla="*/ 280004 h 995092"/>
                  <a:gd name="connsiteX4" fmla="*/ 254883 w 1200236"/>
                  <a:gd name="connsiteY4" fmla="*/ 992454 h 995092"/>
                  <a:gd name="connsiteX0" fmla="*/ 46944 w 1173127"/>
                  <a:gd name="connsiteY0" fmla="*/ 8629 h 995092"/>
                  <a:gd name="connsiteX1" fmla="*/ 408110 w 1173127"/>
                  <a:gd name="connsiteY1" fmla="*/ 649255 h 995092"/>
                  <a:gd name="connsiteX2" fmla="*/ 1143891 w 1173127"/>
                  <a:gd name="connsiteY2" fmla="*/ 280004 h 995092"/>
                  <a:gd name="connsiteX3" fmla="*/ 227774 w 1173127"/>
                  <a:gd name="connsiteY3" fmla="*/ 992454 h 995092"/>
                  <a:gd name="connsiteX4" fmla="*/ 138384 w 1173127"/>
                  <a:gd name="connsiteY4" fmla="*/ 100069 h 995092"/>
                  <a:gd name="connsiteX0" fmla="*/ 0 w 1126183"/>
                  <a:gd name="connsiteY0" fmla="*/ 8629 h 995092"/>
                  <a:gd name="connsiteX1" fmla="*/ 361166 w 1126183"/>
                  <a:gd name="connsiteY1" fmla="*/ 649255 h 995092"/>
                  <a:gd name="connsiteX2" fmla="*/ 1096947 w 1126183"/>
                  <a:gd name="connsiteY2" fmla="*/ 280004 h 995092"/>
                  <a:gd name="connsiteX3" fmla="*/ 180830 w 1126183"/>
                  <a:gd name="connsiteY3" fmla="*/ 992454 h 995092"/>
                  <a:gd name="connsiteX0" fmla="*/ 0 w 1098917"/>
                  <a:gd name="connsiteY0" fmla="*/ 12610 h 998579"/>
                  <a:gd name="connsiteX1" fmla="*/ 411593 w 1098917"/>
                  <a:gd name="connsiteY1" fmla="*/ 556455 h 998579"/>
                  <a:gd name="connsiteX2" fmla="*/ 1096947 w 1098917"/>
                  <a:gd name="connsiteY2" fmla="*/ 283985 h 998579"/>
                  <a:gd name="connsiteX3" fmla="*/ 180830 w 1098917"/>
                  <a:gd name="connsiteY3" fmla="*/ 996435 h 998579"/>
                  <a:gd name="connsiteX0" fmla="*/ 0 w 1104938"/>
                  <a:gd name="connsiteY0" fmla="*/ 12610 h 1000878"/>
                  <a:gd name="connsiteX1" fmla="*/ 411593 w 1104938"/>
                  <a:gd name="connsiteY1" fmla="*/ 556455 h 1000878"/>
                  <a:gd name="connsiteX2" fmla="*/ 1096947 w 1104938"/>
                  <a:gd name="connsiteY2" fmla="*/ 283985 h 1000878"/>
                  <a:gd name="connsiteX3" fmla="*/ 180830 w 1104938"/>
                  <a:gd name="connsiteY3" fmla="*/ 996435 h 1000878"/>
                  <a:gd name="connsiteX0" fmla="*/ 230763 w 924108"/>
                  <a:gd name="connsiteY0" fmla="*/ 470735 h 915158"/>
                  <a:gd name="connsiteX1" fmla="*/ 916117 w 924108"/>
                  <a:gd name="connsiteY1" fmla="*/ 198265 h 915158"/>
                  <a:gd name="connsiteX2" fmla="*/ 0 w 924108"/>
                  <a:gd name="connsiteY2" fmla="*/ 910715 h 915158"/>
                  <a:gd name="connsiteX0" fmla="*/ 1 w 1228999"/>
                  <a:gd name="connsiteY0" fmla="*/ 701119 h 864752"/>
                  <a:gd name="connsiteX1" fmla="*/ 1221008 w 1228999"/>
                  <a:gd name="connsiteY1" fmla="*/ 147859 h 864752"/>
                  <a:gd name="connsiteX2" fmla="*/ 304891 w 1228999"/>
                  <a:gd name="connsiteY2" fmla="*/ 860309 h 864752"/>
                  <a:gd name="connsiteX0" fmla="*/ -1 w 1446142"/>
                  <a:gd name="connsiteY0" fmla="*/ 758563 h 921498"/>
                  <a:gd name="connsiteX1" fmla="*/ 1439708 w 1446142"/>
                  <a:gd name="connsiteY1" fmla="*/ 139363 h 921498"/>
                  <a:gd name="connsiteX2" fmla="*/ 304889 w 1446142"/>
                  <a:gd name="connsiteY2" fmla="*/ 917753 h 921498"/>
                  <a:gd name="connsiteX0" fmla="*/ 1 w 1446144"/>
                  <a:gd name="connsiteY0" fmla="*/ 787014 h 949951"/>
                  <a:gd name="connsiteX1" fmla="*/ 1439710 w 1446144"/>
                  <a:gd name="connsiteY1" fmla="*/ 167814 h 949951"/>
                  <a:gd name="connsiteX2" fmla="*/ 304891 w 1446144"/>
                  <a:gd name="connsiteY2" fmla="*/ 946204 h 949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46144" h="949951">
                    <a:moveTo>
                      <a:pt x="1" y="787014"/>
                    </a:moveTo>
                    <a:cubicBezTo>
                      <a:pt x="361175" y="266961"/>
                      <a:pt x="1341762" y="-285390"/>
                      <a:pt x="1439710" y="167814"/>
                    </a:cubicBezTo>
                    <a:cubicBezTo>
                      <a:pt x="1537658" y="621018"/>
                      <a:pt x="487716" y="991433"/>
                      <a:pt x="304891" y="946204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18" name="Oval 61">
                <a:extLst>
                  <a:ext uri="{FF2B5EF4-FFF2-40B4-BE49-F238E27FC236}">
                    <a16:creationId xmlns:a16="http://schemas.microsoft.com/office/drawing/2014/main" id="{0CB2372C-5623-45F1-9B42-2032D7E48062}"/>
                  </a:ext>
                </a:extLst>
              </p:cNvPr>
              <p:cNvSpPr/>
              <p:nvPr/>
            </p:nvSpPr>
            <p:spPr>
              <a:xfrm rot="21138707">
                <a:off x="6494803" y="4070609"/>
                <a:ext cx="2180055" cy="2552210"/>
              </a:xfrm>
              <a:custGeom>
                <a:avLst/>
                <a:gdLst>
                  <a:gd name="connsiteX0" fmla="*/ 0 w 2634773"/>
                  <a:gd name="connsiteY0" fmla="*/ 1460500 h 2921000"/>
                  <a:gd name="connsiteX1" fmla="*/ 1317387 w 2634773"/>
                  <a:gd name="connsiteY1" fmla="*/ 0 h 2921000"/>
                  <a:gd name="connsiteX2" fmla="*/ 2634774 w 2634773"/>
                  <a:gd name="connsiteY2" fmla="*/ 1460500 h 2921000"/>
                  <a:gd name="connsiteX3" fmla="*/ 1317387 w 2634773"/>
                  <a:gd name="connsiteY3" fmla="*/ 2921000 h 2921000"/>
                  <a:gd name="connsiteX4" fmla="*/ 0 w 2634773"/>
                  <a:gd name="connsiteY4" fmla="*/ 1460500 h 2921000"/>
                  <a:gd name="connsiteX0" fmla="*/ 29 w 2634803"/>
                  <a:gd name="connsiteY0" fmla="*/ 1460500 h 2511425"/>
                  <a:gd name="connsiteX1" fmla="*/ 1317416 w 2634803"/>
                  <a:gd name="connsiteY1" fmla="*/ 0 h 2511425"/>
                  <a:gd name="connsiteX2" fmla="*/ 2634803 w 2634803"/>
                  <a:gd name="connsiteY2" fmla="*/ 1460500 h 2511425"/>
                  <a:gd name="connsiteX3" fmla="*/ 1288841 w 2634803"/>
                  <a:gd name="connsiteY3" fmla="*/ 2511425 h 2511425"/>
                  <a:gd name="connsiteX4" fmla="*/ 29 w 2634803"/>
                  <a:gd name="connsiteY4" fmla="*/ 1460500 h 2511425"/>
                  <a:gd name="connsiteX0" fmla="*/ 14 w 2634788"/>
                  <a:gd name="connsiteY0" fmla="*/ 1460500 h 2511425"/>
                  <a:gd name="connsiteX1" fmla="*/ 1317401 w 2634788"/>
                  <a:gd name="connsiteY1" fmla="*/ 0 h 2511425"/>
                  <a:gd name="connsiteX2" fmla="*/ 2634788 w 2634788"/>
                  <a:gd name="connsiteY2" fmla="*/ 1460500 h 2511425"/>
                  <a:gd name="connsiteX3" fmla="*/ 1298351 w 2634788"/>
                  <a:gd name="connsiteY3" fmla="*/ 2511425 h 2511425"/>
                  <a:gd name="connsiteX4" fmla="*/ 14 w 2634788"/>
                  <a:gd name="connsiteY4" fmla="*/ 1460500 h 2511425"/>
                  <a:gd name="connsiteX0" fmla="*/ 32 w 2634806"/>
                  <a:gd name="connsiteY0" fmla="*/ 1460500 h 2538881"/>
                  <a:gd name="connsiteX1" fmla="*/ 1317419 w 2634806"/>
                  <a:gd name="connsiteY1" fmla="*/ 0 h 2538881"/>
                  <a:gd name="connsiteX2" fmla="*/ 2634806 w 2634806"/>
                  <a:gd name="connsiteY2" fmla="*/ 1460500 h 2538881"/>
                  <a:gd name="connsiteX3" fmla="*/ 1298369 w 2634806"/>
                  <a:gd name="connsiteY3" fmla="*/ 2511425 h 2538881"/>
                  <a:gd name="connsiteX4" fmla="*/ 32 w 2634806"/>
                  <a:gd name="connsiteY4" fmla="*/ 1460500 h 2538881"/>
                  <a:gd name="connsiteX0" fmla="*/ 42 w 2634816"/>
                  <a:gd name="connsiteY0" fmla="*/ 1460500 h 2545969"/>
                  <a:gd name="connsiteX1" fmla="*/ 1317429 w 2634816"/>
                  <a:gd name="connsiteY1" fmla="*/ 0 h 2545969"/>
                  <a:gd name="connsiteX2" fmla="*/ 2634816 w 2634816"/>
                  <a:gd name="connsiteY2" fmla="*/ 1460500 h 2545969"/>
                  <a:gd name="connsiteX3" fmla="*/ 1298379 w 2634816"/>
                  <a:gd name="connsiteY3" fmla="*/ 2511425 h 2545969"/>
                  <a:gd name="connsiteX4" fmla="*/ 42 w 2634816"/>
                  <a:gd name="connsiteY4" fmla="*/ 1460500 h 2545969"/>
                  <a:gd name="connsiteX0" fmla="*/ 9 w 2630327"/>
                  <a:gd name="connsiteY0" fmla="*/ 1460517 h 2511458"/>
                  <a:gd name="connsiteX1" fmla="*/ 1317396 w 2630327"/>
                  <a:gd name="connsiteY1" fmla="*/ 17 h 2511458"/>
                  <a:gd name="connsiteX2" fmla="*/ 2630327 w 2630327"/>
                  <a:gd name="connsiteY2" fmla="*/ 1437358 h 2511458"/>
                  <a:gd name="connsiteX3" fmla="*/ 1298346 w 2630327"/>
                  <a:gd name="connsiteY3" fmla="*/ 2511442 h 2511458"/>
                  <a:gd name="connsiteX4" fmla="*/ 9 w 2630327"/>
                  <a:gd name="connsiteY4" fmla="*/ 1460517 h 2511458"/>
                  <a:gd name="connsiteX0" fmla="*/ 2403 w 2632721"/>
                  <a:gd name="connsiteY0" fmla="*/ 1460517 h 2511465"/>
                  <a:gd name="connsiteX1" fmla="*/ 1319790 w 2632721"/>
                  <a:gd name="connsiteY1" fmla="*/ 17 h 2511465"/>
                  <a:gd name="connsiteX2" fmla="*/ 2632721 w 2632721"/>
                  <a:gd name="connsiteY2" fmla="*/ 1437358 h 2511465"/>
                  <a:gd name="connsiteX3" fmla="*/ 1300740 w 2632721"/>
                  <a:gd name="connsiteY3" fmla="*/ 2511442 h 2511465"/>
                  <a:gd name="connsiteX4" fmla="*/ 2403 w 2632721"/>
                  <a:gd name="connsiteY4" fmla="*/ 1460517 h 2511465"/>
                  <a:gd name="connsiteX0" fmla="*/ 134661 w 2764979"/>
                  <a:gd name="connsiteY0" fmla="*/ 1461656 h 2512594"/>
                  <a:gd name="connsiteX1" fmla="*/ 189590 w 2764979"/>
                  <a:gd name="connsiteY1" fmla="*/ 1200158 h 2512594"/>
                  <a:gd name="connsiteX2" fmla="*/ 1452048 w 2764979"/>
                  <a:gd name="connsiteY2" fmla="*/ 1156 h 2512594"/>
                  <a:gd name="connsiteX3" fmla="*/ 2764979 w 2764979"/>
                  <a:gd name="connsiteY3" fmla="*/ 1438497 h 2512594"/>
                  <a:gd name="connsiteX4" fmla="*/ 1432998 w 2764979"/>
                  <a:gd name="connsiteY4" fmla="*/ 2512581 h 2512594"/>
                  <a:gd name="connsiteX5" fmla="*/ 134661 w 2764979"/>
                  <a:gd name="connsiteY5" fmla="*/ 1461656 h 2512594"/>
                  <a:gd name="connsiteX0" fmla="*/ 1243418 w 2575399"/>
                  <a:gd name="connsiteY0" fmla="*/ 2512581 h 2515964"/>
                  <a:gd name="connsiteX1" fmla="*/ 10 w 2575399"/>
                  <a:gd name="connsiteY1" fmla="*/ 1200158 h 2515964"/>
                  <a:gd name="connsiteX2" fmla="*/ 1262468 w 2575399"/>
                  <a:gd name="connsiteY2" fmla="*/ 1156 h 2515964"/>
                  <a:gd name="connsiteX3" fmla="*/ 2575399 w 2575399"/>
                  <a:gd name="connsiteY3" fmla="*/ 1438497 h 2515964"/>
                  <a:gd name="connsiteX4" fmla="*/ 1243418 w 2575399"/>
                  <a:gd name="connsiteY4" fmla="*/ 2512581 h 2515964"/>
                  <a:gd name="connsiteX0" fmla="*/ 1247623 w 2579604"/>
                  <a:gd name="connsiteY0" fmla="*/ 2512581 h 2515964"/>
                  <a:gd name="connsiteX1" fmla="*/ 4215 w 2579604"/>
                  <a:gd name="connsiteY1" fmla="*/ 1200158 h 2515964"/>
                  <a:gd name="connsiteX2" fmla="*/ 1266673 w 2579604"/>
                  <a:gd name="connsiteY2" fmla="*/ 1156 h 2515964"/>
                  <a:gd name="connsiteX3" fmla="*/ 2579604 w 2579604"/>
                  <a:gd name="connsiteY3" fmla="*/ 1438497 h 2515964"/>
                  <a:gd name="connsiteX4" fmla="*/ 1247623 w 2579604"/>
                  <a:gd name="connsiteY4" fmla="*/ 2512581 h 2515964"/>
                  <a:gd name="connsiteX0" fmla="*/ 1247956 w 2579937"/>
                  <a:gd name="connsiteY0" fmla="*/ 2512581 h 2515964"/>
                  <a:gd name="connsiteX1" fmla="*/ 4548 w 2579937"/>
                  <a:gd name="connsiteY1" fmla="*/ 1200158 h 2515964"/>
                  <a:gd name="connsiteX2" fmla="*/ 1267006 w 2579937"/>
                  <a:gd name="connsiteY2" fmla="*/ 1156 h 2515964"/>
                  <a:gd name="connsiteX3" fmla="*/ 2579937 w 2579937"/>
                  <a:gd name="connsiteY3" fmla="*/ 1438497 h 2515964"/>
                  <a:gd name="connsiteX4" fmla="*/ 1247956 w 2579937"/>
                  <a:gd name="connsiteY4" fmla="*/ 2512581 h 2515964"/>
                  <a:gd name="connsiteX0" fmla="*/ 1247956 w 2579937"/>
                  <a:gd name="connsiteY0" fmla="*/ 2512748 h 2516131"/>
                  <a:gd name="connsiteX1" fmla="*/ 4548 w 2579937"/>
                  <a:gd name="connsiteY1" fmla="*/ 1200325 h 2516131"/>
                  <a:gd name="connsiteX2" fmla="*/ 1267006 w 2579937"/>
                  <a:gd name="connsiteY2" fmla="*/ 1323 h 2516131"/>
                  <a:gd name="connsiteX3" fmla="*/ 2579937 w 2579937"/>
                  <a:gd name="connsiteY3" fmla="*/ 1438664 h 2516131"/>
                  <a:gd name="connsiteX4" fmla="*/ 1247956 w 2579937"/>
                  <a:gd name="connsiteY4" fmla="*/ 2512748 h 2516131"/>
                  <a:gd name="connsiteX0" fmla="*/ 1247785 w 2351085"/>
                  <a:gd name="connsiteY0" fmla="*/ 2512745 h 2516115"/>
                  <a:gd name="connsiteX1" fmla="*/ 4377 w 2351085"/>
                  <a:gd name="connsiteY1" fmla="*/ 1200322 h 2516115"/>
                  <a:gd name="connsiteX2" fmla="*/ 1266835 w 2351085"/>
                  <a:gd name="connsiteY2" fmla="*/ 1320 h 2516115"/>
                  <a:gd name="connsiteX3" fmla="*/ 2351084 w 2351085"/>
                  <a:gd name="connsiteY3" fmla="*/ 1438294 h 2516115"/>
                  <a:gd name="connsiteX4" fmla="*/ 1247785 w 2351085"/>
                  <a:gd name="connsiteY4" fmla="*/ 2512745 h 2516115"/>
                  <a:gd name="connsiteX0" fmla="*/ 1247785 w 2351084"/>
                  <a:gd name="connsiteY0" fmla="*/ 2607771 h 2611141"/>
                  <a:gd name="connsiteX1" fmla="*/ 4377 w 2351084"/>
                  <a:gd name="connsiteY1" fmla="*/ 1295348 h 2611141"/>
                  <a:gd name="connsiteX2" fmla="*/ 1266835 w 2351084"/>
                  <a:gd name="connsiteY2" fmla="*/ 96346 h 2611141"/>
                  <a:gd name="connsiteX3" fmla="*/ 2351084 w 2351084"/>
                  <a:gd name="connsiteY3" fmla="*/ 1533320 h 2611141"/>
                  <a:gd name="connsiteX4" fmla="*/ 1247785 w 2351084"/>
                  <a:gd name="connsiteY4" fmla="*/ 2607771 h 2611141"/>
                  <a:gd name="connsiteX0" fmla="*/ 1247785 w 2351716"/>
                  <a:gd name="connsiteY0" fmla="*/ 2666208 h 2669578"/>
                  <a:gd name="connsiteX1" fmla="*/ 4377 w 2351716"/>
                  <a:gd name="connsiteY1" fmla="*/ 1353785 h 2669578"/>
                  <a:gd name="connsiteX2" fmla="*/ 1266835 w 2351716"/>
                  <a:gd name="connsiteY2" fmla="*/ 154783 h 2669578"/>
                  <a:gd name="connsiteX3" fmla="*/ 1413880 w 2351716"/>
                  <a:gd name="connsiteY3" fmla="*/ 172518 h 2669578"/>
                  <a:gd name="connsiteX4" fmla="*/ 2351084 w 2351716"/>
                  <a:gd name="connsiteY4" fmla="*/ 1591757 h 2669578"/>
                  <a:gd name="connsiteX5" fmla="*/ 1247785 w 2351716"/>
                  <a:gd name="connsiteY5" fmla="*/ 2666208 h 2669578"/>
                  <a:gd name="connsiteX0" fmla="*/ 1247785 w 2351716"/>
                  <a:gd name="connsiteY0" fmla="*/ 2495103 h 2498473"/>
                  <a:gd name="connsiteX1" fmla="*/ 4377 w 2351716"/>
                  <a:gd name="connsiteY1" fmla="*/ 1182680 h 2498473"/>
                  <a:gd name="connsiteX2" fmla="*/ 1413880 w 2351716"/>
                  <a:gd name="connsiteY2" fmla="*/ 1413 h 2498473"/>
                  <a:gd name="connsiteX3" fmla="*/ 2351084 w 2351716"/>
                  <a:gd name="connsiteY3" fmla="*/ 1420652 h 2498473"/>
                  <a:gd name="connsiteX4" fmla="*/ 1247785 w 2351716"/>
                  <a:gd name="connsiteY4" fmla="*/ 2495103 h 2498473"/>
                  <a:gd name="connsiteX0" fmla="*/ 1247689 w 2218004"/>
                  <a:gd name="connsiteY0" fmla="*/ 2495103 h 2498768"/>
                  <a:gd name="connsiteX1" fmla="*/ 4281 w 2218004"/>
                  <a:gd name="connsiteY1" fmla="*/ 1182680 h 2498768"/>
                  <a:gd name="connsiteX2" fmla="*/ 1413784 w 2218004"/>
                  <a:gd name="connsiteY2" fmla="*/ 1413 h 2498768"/>
                  <a:gd name="connsiteX3" fmla="*/ 2217246 w 2218004"/>
                  <a:gd name="connsiteY3" fmla="*/ 1429004 h 2498768"/>
                  <a:gd name="connsiteX4" fmla="*/ 1247689 w 2218004"/>
                  <a:gd name="connsiteY4" fmla="*/ 2495103 h 2498768"/>
                  <a:gd name="connsiteX0" fmla="*/ 1247650 w 2161714"/>
                  <a:gd name="connsiteY0" fmla="*/ 2495103 h 2496705"/>
                  <a:gd name="connsiteX1" fmla="*/ 4242 w 2161714"/>
                  <a:gd name="connsiteY1" fmla="*/ 1182680 h 2496705"/>
                  <a:gd name="connsiteX2" fmla="*/ 1413745 w 2161714"/>
                  <a:gd name="connsiteY2" fmla="*/ 1413 h 2496705"/>
                  <a:gd name="connsiteX3" fmla="*/ 2160884 w 2161714"/>
                  <a:gd name="connsiteY3" fmla="*/ 1356095 h 2496705"/>
                  <a:gd name="connsiteX4" fmla="*/ 1247650 w 2161714"/>
                  <a:gd name="connsiteY4" fmla="*/ 2495103 h 2496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1714" h="2496705">
                    <a:moveTo>
                      <a:pt x="1247650" y="2495103"/>
                    </a:moveTo>
                    <a:cubicBezTo>
                      <a:pt x="888210" y="2466201"/>
                      <a:pt x="-71528" y="2020332"/>
                      <a:pt x="4242" y="1182680"/>
                    </a:cubicBezTo>
                    <a:cubicBezTo>
                      <a:pt x="31924" y="767065"/>
                      <a:pt x="1022627" y="-38249"/>
                      <a:pt x="1413745" y="1413"/>
                    </a:cubicBezTo>
                    <a:cubicBezTo>
                      <a:pt x="1594453" y="240909"/>
                      <a:pt x="2186882" y="952792"/>
                      <a:pt x="2160884" y="1356095"/>
                    </a:cubicBezTo>
                    <a:cubicBezTo>
                      <a:pt x="2160884" y="2162707"/>
                      <a:pt x="1607090" y="2524005"/>
                      <a:pt x="1247650" y="2495103"/>
                    </a:cubicBezTo>
                    <a:close/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19" name="Oval 67">
                <a:extLst>
                  <a:ext uri="{FF2B5EF4-FFF2-40B4-BE49-F238E27FC236}">
                    <a16:creationId xmlns:a16="http://schemas.microsoft.com/office/drawing/2014/main" id="{100155B9-46B2-4E30-9BF3-8FB9F1F3FCFB}"/>
                  </a:ext>
                </a:extLst>
              </p:cNvPr>
              <p:cNvSpPr/>
              <p:nvPr/>
            </p:nvSpPr>
            <p:spPr>
              <a:xfrm rot="20905436">
                <a:off x="7173381" y="5293083"/>
                <a:ext cx="946909" cy="698632"/>
              </a:xfrm>
              <a:custGeom>
                <a:avLst/>
                <a:gdLst>
                  <a:gd name="connsiteX0" fmla="*/ 0 w 987863"/>
                  <a:gd name="connsiteY0" fmla="*/ 860425 h 1720850"/>
                  <a:gd name="connsiteX1" fmla="*/ 493932 w 987863"/>
                  <a:gd name="connsiteY1" fmla="*/ 0 h 1720850"/>
                  <a:gd name="connsiteX2" fmla="*/ 987864 w 987863"/>
                  <a:gd name="connsiteY2" fmla="*/ 860425 h 1720850"/>
                  <a:gd name="connsiteX3" fmla="*/ 493932 w 987863"/>
                  <a:gd name="connsiteY3" fmla="*/ 1720850 h 1720850"/>
                  <a:gd name="connsiteX4" fmla="*/ 0 w 987863"/>
                  <a:gd name="connsiteY4" fmla="*/ 860425 h 1720850"/>
                  <a:gd name="connsiteX0" fmla="*/ 161563 w 503806"/>
                  <a:gd name="connsiteY0" fmla="*/ 747241 h 1722374"/>
                  <a:gd name="connsiteX1" fmla="*/ 9874 w 503806"/>
                  <a:gd name="connsiteY1" fmla="*/ 880 h 1722374"/>
                  <a:gd name="connsiteX2" fmla="*/ 503806 w 503806"/>
                  <a:gd name="connsiteY2" fmla="*/ 861305 h 1722374"/>
                  <a:gd name="connsiteX3" fmla="*/ 9874 w 503806"/>
                  <a:gd name="connsiteY3" fmla="*/ 1721730 h 1722374"/>
                  <a:gd name="connsiteX4" fmla="*/ 161563 w 503806"/>
                  <a:gd name="connsiteY4" fmla="*/ 747241 h 1722374"/>
                  <a:gd name="connsiteX0" fmla="*/ 589944 w 932187"/>
                  <a:gd name="connsiteY0" fmla="*/ 746854 h 1376228"/>
                  <a:gd name="connsiteX1" fmla="*/ 438255 w 932187"/>
                  <a:gd name="connsiteY1" fmla="*/ 493 h 1376228"/>
                  <a:gd name="connsiteX2" fmla="*/ 932187 w 932187"/>
                  <a:gd name="connsiteY2" fmla="*/ 860918 h 1376228"/>
                  <a:gd name="connsiteX3" fmla="*/ 4000 w 932187"/>
                  <a:gd name="connsiteY3" fmla="*/ 1373118 h 1376228"/>
                  <a:gd name="connsiteX4" fmla="*/ 589944 w 932187"/>
                  <a:gd name="connsiteY4" fmla="*/ 746854 h 1376228"/>
                  <a:gd name="connsiteX0" fmla="*/ 589274 w 931517"/>
                  <a:gd name="connsiteY0" fmla="*/ 746854 h 1407233"/>
                  <a:gd name="connsiteX1" fmla="*/ 437585 w 931517"/>
                  <a:gd name="connsiteY1" fmla="*/ 493 h 1407233"/>
                  <a:gd name="connsiteX2" fmla="*/ 931517 w 931517"/>
                  <a:gd name="connsiteY2" fmla="*/ 860918 h 1407233"/>
                  <a:gd name="connsiteX3" fmla="*/ 3330 w 931517"/>
                  <a:gd name="connsiteY3" fmla="*/ 1373118 h 1407233"/>
                  <a:gd name="connsiteX4" fmla="*/ 589274 w 931517"/>
                  <a:gd name="connsiteY4" fmla="*/ 746854 h 1407233"/>
                  <a:gd name="connsiteX0" fmla="*/ 437585 w 931517"/>
                  <a:gd name="connsiteY0" fmla="*/ 0 h 1406740"/>
                  <a:gd name="connsiteX1" fmla="*/ 931517 w 931517"/>
                  <a:gd name="connsiteY1" fmla="*/ 860425 h 1406740"/>
                  <a:gd name="connsiteX2" fmla="*/ 3330 w 931517"/>
                  <a:gd name="connsiteY2" fmla="*/ 1372625 h 1406740"/>
                  <a:gd name="connsiteX3" fmla="*/ 589274 w 931517"/>
                  <a:gd name="connsiteY3" fmla="*/ 746361 h 1406740"/>
                  <a:gd name="connsiteX4" fmla="*/ 529025 w 931517"/>
                  <a:gd name="connsiteY4" fmla="*/ 91440 h 1406740"/>
                  <a:gd name="connsiteX0" fmla="*/ 437585 w 931517"/>
                  <a:gd name="connsiteY0" fmla="*/ 0 h 1406740"/>
                  <a:gd name="connsiteX1" fmla="*/ 931517 w 931517"/>
                  <a:gd name="connsiteY1" fmla="*/ 860425 h 1406740"/>
                  <a:gd name="connsiteX2" fmla="*/ 3330 w 931517"/>
                  <a:gd name="connsiteY2" fmla="*/ 1372625 h 1406740"/>
                  <a:gd name="connsiteX3" fmla="*/ 589274 w 931517"/>
                  <a:gd name="connsiteY3" fmla="*/ 746361 h 1406740"/>
                  <a:gd name="connsiteX0" fmla="*/ 931517 w 931517"/>
                  <a:gd name="connsiteY0" fmla="*/ 114064 h 660379"/>
                  <a:gd name="connsiteX1" fmla="*/ 3330 w 931517"/>
                  <a:gd name="connsiteY1" fmla="*/ 626264 h 660379"/>
                  <a:gd name="connsiteX2" fmla="*/ 589274 w 931517"/>
                  <a:gd name="connsiteY2" fmla="*/ 0 h 660379"/>
                  <a:gd name="connsiteX0" fmla="*/ 941384 w 941384"/>
                  <a:gd name="connsiteY0" fmla="*/ 114064 h 660379"/>
                  <a:gd name="connsiteX1" fmla="*/ 13197 w 941384"/>
                  <a:gd name="connsiteY1" fmla="*/ 626264 h 660379"/>
                  <a:gd name="connsiteX2" fmla="*/ 599141 w 941384"/>
                  <a:gd name="connsiteY2" fmla="*/ 0 h 660379"/>
                  <a:gd name="connsiteX0" fmla="*/ 941384 w 941384"/>
                  <a:gd name="connsiteY0" fmla="*/ 114064 h 698632"/>
                  <a:gd name="connsiteX1" fmla="*/ 13197 w 941384"/>
                  <a:gd name="connsiteY1" fmla="*/ 626264 h 698632"/>
                  <a:gd name="connsiteX2" fmla="*/ 599141 w 941384"/>
                  <a:gd name="connsiteY2" fmla="*/ 0 h 698632"/>
                  <a:gd name="connsiteX0" fmla="*/ 946909 w 946909"/>
                  <a:gd name="connsiteY0" fmla="*/ 114064 h 698632"/>
                  <a:gd name="connsiteX1" fmla="*/ 18722 w 946909"/>
                  <a:gd name="connsiteY1" fmla="*/ 626264 h 698632"/>
                  <a:gd name="connsiteX2" fmla="*/ 604666 w 946909"/>
                  <a:gd name="connsiteY2" fmla="*/ 0 h 698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46909" h="698632">
                    <a:moveTo>
                      <a:pt x="946909" y="114064"/>
                    </a:moveTo>
                    <a:cubicBezTo>
                      <a:pt x="946909" y="589264"/>
                      <a:pt x="95546" y="828967"/>
                      <a:pt x="18722" y="626264"/>
                    </a:cubicBezTo>
                    <a:cubicBezTo>
                      <a:pt x="-117548" y="352121"/>
                      <a:pt x="532290" y="228771"/>
                      <a:pt x="604666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EFC77962-7C81-4249-9F9E-ED9420468ACB}"/>
                  </a:ext>
                </a:extLst>
              </p:cNvPr>
              <p:cNvGrpSpPr/>
              <p:nvPr/>
            </p:nvGrpSpPr>
            <p:grpSpPr>
              <a:xfrm>
                <a:off x="6928701" y="4113654"/>
                <a:ext cx="1082324" cy="1235998"/>
                <a:chOff x="4855424" y="3118769"/>
                <a:chExt cx="1082324" cy="1235998"/>
              </a:xfrm>
            </p:grpSpPr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B85CFE6C-AADC-4032-AAC0-D898BC16063E}"/>
                    </a:ext>
                  </a:extLst>
                </p:cNvPr>
                <p:cNvGrpSpPr/>
                <p:nvPr/>
              </p:nvGrpSpPr>
              <p:grpSpPr>
                <a:xfrm>
                  <a:off x="4855424" y="3118769"/>
                  <a:ext cx="1082324" cy="1235998"/>
                  <a:chOff x="4855424" y="3118769"/>
                  <a:chExt cx="1082324" cy="1235998"/>
                </a:xfrm>
              </p:grpSpPr>
              <p:sp>
                <p:nvSpPr>
                  <p:cNvPr id="134" name="Rectangle 53">
                    <a:extLst>
                      <a:ext uri="{FF2B5EF4-FFF2-40B4-BE49-F238E27FC236}">
                        <a16:creationId xmlns:a16="http://schemas.microsoft.com/office/drawing/2014/main" id="{9F5DFFD0-16D7-481B-AD09-BE961B234854}"/>
                      </a:ext>
                    </a:extLst>
                  </p:cNvPr>
                  <p:cNvSpPr/>
                  <p:nvPr/>
                </p:nvSpPr>
                <p:spPr>
                  <a:xfrm>
                    <a:off x="4885917" y="3118769"/>
                    <a:ext cx="1051831" cy="946010"/>
                  </a:xfrm>
                  <a:custGeom>
                    <a:avLst/>
                    <a:gdLst>
                      <a:gd name="connsiteX0" fmla="*/ 0 w 1355725"/>
                      <a:gd name="connsiteY0" fmla="*/ 0 h 711474"/>
                      <a:gd name="connsiteX1" fmla="*/ 1355725 w 1355725"/>
                      <a:gd name="connsiteY1" fmla="*/ 0 h 711474"/>
                      <a:gd name="connsiteX2" fmla="*/ 1355725 w 1355725"/>
                      <a:gd name="connsiteY2" fmla="*/ 711474 h 711474"/>
                      <a:gd name="connsiteX3" fmla="*/ 0 w 1355725"/>
                      <a:gd name="connsiteY3" fmla="*/ 711474 h 711474"/>
                      <a:gd name="connsiteX4" fmla="*/ 0 w 1355725"/>
                      <a:gd name="connsiteY4" fmla="*/ 0 h 711474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0 w 1355725"/>
                      <a:gd name="connsiteY4" fmla="*/ 711509 h 711509"/>
                      <a:gd name="connsiteX5" fmla="*/ 0 w 1355725"/>
                      <a:gd name="connsiteY5" fmla="*/ 35 h 711509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666750 w 1355725"/>
                      <a:gd name="connsiteY4" fmla="*/ 616258 h 711509"/>
                      <a:gd name="connsiteX5" fmla="*/ 0 w 1355725"/>
                      <a:gd name="connsiteY5" fmla="*/ 711509 h 711509"/>
                      <a:gd name="connsiteX6" fmla="*/ 0 w 1355725"/>
                      <a:gd name="connsiteY6" fmla="*/ 35 h 711509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666750 w 1355725"/>
                      <a:gd name="connsiteY4" fmla="*/ 616258 h 711509"/>
                      <a:gd name="connsiteX5" fmla="*/ 0 w 1355725"/>
                      <a:gd name="connsiteY5" fmla="*/ 35 h 711509"/>
                      <a:gd name="connsiteX0" fmla="*/ 0 w 688975"/>
                      <a:gd name="connsiteY0" fmla="*/ 616223 h 711474"/>
                      <a:gd name="connsiteX1" fmla="*/ 19050 w 688975"/>
                      <a:gd name="connsiteY1" fmla="*/ 368256 h 711474"/>
                      <a:gd name="connsiteX2" fmla="*/ 688975 w 688975"/>
                      <a:gd name="connsiteY2" fmla="*/ 0 h 711474"/>
                      <a:gd name="connsiteX3" fmla="*/ 688975 w 688975"/>
                      <a:gd name="connsiteY3" fmla="*/ 711474 h 711474"/>
                      <a:gd name="connsiteX4" fmla="*/ 0 w 688975"/>
                      <a:gd name="connsiteY4" fmla="*/ 616223 h 711474"/>
                      <a:gd name="connsiteX0" fmla="*/ 0 w 736600"/>
                      <a:gd name="connsiteY0" fmla="*/ 549548 h 711474"/>
                      <a:gd name="connsiteX1" fmla="*/ 66675 w 736600"/>
                      <a:gd name="connsiteY1" fmla="*/ 368256 h 711474"/>
                      <a:gd name="connsiteX2" fmla="*/ 736600 w 736600"/>
                      <a:gd name="connsiteY2" fmla="*/ 0 h 711474"/>
                      <a:gd name="connsiteX3" fmla="*/ 736600 w 736600"/>
                      <a:gd name="connsiteY3" fmla="*/ 711474 h 711474"/>
                      <a:gd name="connsiteX4" fmla="*/ 0 w 736600"/>
                      <a:gd name="connsiteY4" fmla="*/ 549548 h 711474"/>
                      <a:gd name="connsiteX0" fmla="*/ 923925 w 1660525"/>
                      <a:gd name="connsiteY0" fmla="*/ 549548 h 711474"/>
                      <a:gd name="connsiteX1" fmla="*/ 0 w 1660525"/>
                      <a:gd name="connsiteY1" fmla="*/ 425406 h 711474"/>
                      <a:gd name="connsiteX2" fmla="*/ 1660525 w 1660525"/>
                      <a:gd name="connsiteY2" fmla="*/ 0 h 711474"/>
                      <a:gd name="connsiteX3" fmla="*/ 1660525 w 1660525"/>
                      <a:gd name="connsiteY3" fmla="*/ 711474 h 711474"/>
                      <a:gd name="connsiteX4" fmla="*/ 923925 w 1660525"/>
                      <a:gd name="connsiteY4" fmla="*/ 549548 h 711474"/>
                      <a:gd name="connsiteX0" fmla="*/ 923925 w 1660525"/>
                      <a:gd name="connsiteY0" fmla="*/ 124142 h 286068"/>
                      <a:gd name="connsiteX1" fmla="*/ 0 w 1660525"/>
                      <a:gd name="connsiteY1" fmla="*/ 0 h 286068"/>
                      <a:gd name="connsiteX2" fmla="*/ 1660525 w 1660525"/>
                      <a:gd name="connsiteY2" fmla="*/ 286068 h 286068"/>
                      <a:gd name="connsiteX3" fmla="*/ 923925 w 1660525"/>
                      <a:gd name="connsiteY3" fmla="*/ 124142 h 286068"/>
                      <a:gd name="connsiteX0" fmla="*/ 923925 w 1974850"/>
                      <a:gd name="connsiteY0" fmla="*/ 124142 h 124142"/>
                      <a:gd name="connsiteX1" fmla="*/ 0 w 1974850"/>
                      <a:gd name="connsiteY1" fmla="*/ 0 h 124142"/>
                      <a:gd name="connsiteX2" fmla="*/ 1974850 w 1974850"/>
                      <a:gd name="connsiteY2" fmla="*/ 318 h 124142"/>
                      <a:gd name="connsiteX3" fmla="*/ 923925 w 1974850"/>
                      <a:gd name="connsiteY3" fmla="*/ 124142 h 124142"/>
                      <a:gd name="connsiteX0" fmla="*/ 923925 w 1974850"/>
                      <a:gd name="connsiteY0" fmla="*/ 140863 h 140863"/>
                      <a:gd name="connsiteX1" fmla="*/ 0 w 1974850"/>
                      <a:gd name="connsiteY1" fmla="*/ 16721 h 140863"/>
                      <a:gd name="connsiteX2" fmla="*/ 1974850 w 1974850"/>
                      <a:gd name="connsiteY2" fmla="*/ 17039 h 140863"/>
                      <a:gd name="connsiteX3" fmla="*/ 923925 w 1974850"/>
                      <a:gd name="connsiteY3" fmla="*/ 140863 h 140863"/>
                      <a:gd name="connsiteX0" fmla="*/ 923925 w 1974873"/>
                      <a:gd name="connsiteY0" fmla="*/ 171450 h 171450"/>
                      <a:gd name="connsiteX1" fmla="*/ 0 w 1974873"/>
                      <a:gd name="connsiteY1" fmla="*/ 47308 h 171450"/>
                      <a:gd name="connsiteX2" fmla="*/ 942975 w 1974873"/>
                      <a:gd name="connsiteY2" fmla="*/ 0 h 171450"/>
                      <a:gd name="connsiteX3" fmla="*/ 1974850 w 1974873"/>
                      <a:gd name="connsiteY3" fmla="*/ 47626 h 171450"/>
                      <a:gd name="connsiteX4" fmla="*/ 923925 w 1974873"/>
                      <a:gd name="connsiteY4" fmla="*/ 171450 h 171450"/>
                      <a:gd name="connsiteX0" fmla="*/ 923925 w 1977460"/>
                      <a:gd name="connsiteY0" fmla="*/ 592413 h 592413"/>
                      <a:gd name="connsiteX1" fmla="*/ 0 w 1977460"/>
                      <a:gd name="connsiteY1" fmla="*/ 468271 h 592413"/>
                      <a:gd name="connsiteX2" fmla="*/ 942975 w 1977460"/>
                      <a:gd name="connsiteY2" fmla="*/ 420963 h 592413"/>
                      <a:gd name="connsiteX3" fmla="*/ 1974850 w 1977460"/>
                      <a:gd name="connsiteY3" fmla="*/ 468589 h 592413"/>
                      <a:gd name="connsiteX4" fmla="*/ 923925 w 1977460"/>
                      <a:gd name="connsiteY4" fmla="*/ 592413 h 592413"/>
                      <a:gd name="connsiteX0" fmla="*/ 923925 w 1977460"/>
                      <a:gd name="connsiteY0" fmla="*/ 592413 h 910115"/>
                      <a:gd name="connsiteX1" fmla="*/ 0 w 1977460"/>
                      <a:gd name="connsiteY1" fmla="*/ 468271 h 910115"/>
                      <a:gd name="connsiteX2" fmla="*/ 942975 w 1977460"/>
                      <a:gd name="connsiteY2" fmla="*/ 420963 h 910115"/>
                      <a:gd name="connsiteX3" fmla="*/ 1974850 w 1977460"/>
                      <a:gd name="connsiteY3" fmla="*/ 468589 h 910115"/>
                      <a:gd name="connsiteX4" fmla="*/ 923925 w 1977460"/>
                      <a:gd name="connsiteY4" fmla="*/ 592413 h 910115"/>
                      <a:gd name="connsiteX0" fmla="*/ 923925 w 2025877"/>
                      <a:gd name="connsiteY0" fmla="*/ 592413 h 929098"/>
                      <a:gd name="connsiteX1" fmla="*/ 0 w 2025877"/>
                      <a:gd name="connsiteY1" fmla="*/ 468271 h 929098"/>
                      <a:gd name="connsiteX2" fmla="*/ 942975 w 2025877"/>
                      <a:gd name="connsiteY2" fmla="*/ 420963 h 929098"/>
                      <a:gd name="connsiteX3" fmla="*/ 1974850 w 2025877"/>
                      <a:gd name="connsiteY3" fmla="*/ 468589 h 929098"/>
                      <a:gd name="connsiteX4" fmla="*/ 923925 w 2025877"/>
                      <a:gd name="connsiteY4" fmla="*/ 592413 h 929098"/>
                      <a:gd name="connsiteX0" fmla="*/ 923925 w 2025877"/>
                      <a:gd name="connsiteY0" fmla="*/ 592413 h 929098"/>
                      <a:gd name="connsiteX1" fmla="*/ 0 w 2025877"/>
                      <a:gd name="connsiteY1" fmla="*/ 468271 h 929098"/>
                      <a:gd name="connsiteX2" fmla="*/ 942975 w 2025877"/>
                      <a:gd name="connsiteY2" fmla="*/ 420963 h 929098"/>
                      <a:gd name="connsiteX3" fmla="*/ 1974850 w 2025877"/>
                      <a:gd name="connsiteY3" fmla="*/ 468589 h 929098"/>
                      <a:gd name="connsiteX4" fmla="*/ 923925 w 2025877"/>
                      <a:gd name="connsiteY4" fmla="*/ 592413 h 929098"/>
                      <a:gd name="connsiteX0" fmla="*/ 951682 w 2053634"/>
                      <a:gd name="connsiteY0" fmla="*/ 592413 h 984127"/>
                      <a:gd name="connsiteX1" fmla="*/ 27757 w 2053634"/>
                      <a:gd name="connsiteY1" fmla="*/ 468271 h 984127"/>
                      <a:gd name="connsiteX2" fmla="*/ 970732 w 2053634"/>
                      <a:gd name="connsiteY2" fmla="*/ 420963 h 984127"/>
                      <a:gd name="connsiteX3" fmla="*/ 2002607 w 2053634"/>
                      <a:gd name="connsiteY3" fmla="*/ 468589 h 984127"/>
                      <a:gd name="connsiteX4" fmla="*/ 951682 w 2053634"/>
                      <a:gd name="connsiteY4" fmla="*/ 592413 h 984127"/>
                      <a:gd name="connsiteX0" fmla="*/ 1065072 w 2167024"/>
                      <a:gd name="connsiteY0" fmla="*/ 592413 h 1006147"/>
                      <a:gd name="connsiteX1" fmla="*/ 141147 w 2167024"/>
                      <a:gd name="connsiteY1" fmla="*/ 468271 h 1006147"/>
                      <a:gd name="connsiteX2" fmla="*/ 1084122 w 2167024"/>
                      <a:gd name="connsiteY2" fmla="*/ 420963 h 1006147"/>
                      <a:gd name="connsiteX3" fmla="*/ 2115997 w 2167024"/>
                      <a:gd name="connsiteY3" fmla="*/ 468589 h 1006147"/>
                      <a:gd name="connsiteX4" fmla="*/ 1065072 w 2167024"/>
                      <a:gd name="connsiteY4" fmla="*/ 592413 h 1006147"/>
                      <a:gd name="connsiteX0" fmla="*/ 989160 w 2091112"/>
                      <a:gd name="connsiteY0" fmla="*/ 592413 h 1014613"/>
                      <a:gd name="connsiteX1" fmla="*/ 65235 w 2091112"/>
                      <a:gd name="connsiteY1" fmla="*/ 468271 h 1014613"/>
                      <a:gd name="connsiteX2" fmla="*/ 1008210 w 2091112"/>
                      <a:gd name="connsiteY2" fmla="*/ 420963 h 1014613"/>
                      <a:gd name="connsiteX3" fmla="*/ 2040085 w 2091112"/>
                      <a:gd name="connsiteY3" fmla="*/ 468589 h 1014613"/>
                      <a:gd name="connsiteX4" fmla="*/ 989160 w 2091112"/>
                      <a:gd name="connsiteY4" fmla="*/ 592413 h 1014613"/>
                      <a:gd name="connsiteX0" fmla="*/ 989160 w 2060110"/>
                      <a:gd name="connsiteY0" fmla="*/ 592413 h 1014613"/>
                      <a:gd name="connsiteX1" fmla="*/ 65235 w 2060110"/>
                      <a:gd name="connsiteY1" fmla="*/ 468271 h 1014613"/>
                      <a:gd name="connsiteX2" fmla="*/ 1008210 w 2060110"/>
                      <a:gd name="connsiteY2" fmla="*/ 420963 h 1014613"/>
                      <a:gd name="connsiteX3" fmla="*/ 2040085 w 2060110"/>
                      <a:gd name="connsiteY3" fmla="*/ 468589 h 1014613"/>
                      <a:gd name="connsiteX4" fmla="*/ 989160 w 2060110"/>
                      <a:gd name="connsiteY4" fmla="*/ 592413 h 1014613"/>
                      <a:gd name="connsiteX0" fmla="*/ 667845 w 1738795"/>
                      <a:gd name="connsiteY0" fmla="*/ 592413 h 1005109"/>
                      <a:gd name="connsiteX1" fmla="*/ 456269 w 1738795"/>
                      <a:gd name="connsiteY1" fmla="*/ 430171 h 1005109"/>
                      <a:gd name="connsiteX2" fmla="*/ 686895 w 1738795"/>
                      <a:gd name="connsiteY2" fmla="*/ 420963 h 1005109"/>
                      <a:gd name="connsiteX3" fmla="*/ 1718770 w 1738795"/>
                      <a:gd name="connsiteY3" fmla="*/ 468589 h 1005109"/>
                      <a:gd name="connsiteX4" fmla="*/ 667845 w 1738795"/>
                      <a:gd name="connsiteY4" fmla="*/ 592413 h 1005109"/>
                      <a:gd name="connsiteX0" fmla="*/ 491091 w 1562041"/>
                      <a:gd name="connsiteY0" fmla="*/ 592413 h 946010"/>
                      <a:gd name="connsiteX1" fmla="*/ 279515 w 1562041"/>
                      <a:gd name="connsiteY1" fmla="*/ 430171 h 946010"/>
                      <a:gd name="connsiteX2" fmla="*/ 510141 w 1562041"/>
                      <a:gd name="connsiteY2" fmla="*/ 420963 h 946010"/>
                      <a:gd name="connsiteX3" fmla="*/ 1542016 w 1562041"/>
                      <a:gd name="connsiteY3" fmla="*/ 468589 h 946010"/>
                      <a:gd name="connsiteX4" fmla="*/ 491091 w 1562041"/>
                      <a:gd name="connsiteY4" fmla="*/ 592413 h 946010"/>
                      <a:gd name="connsiteX0" fmla="*/ 491091 w 1562041"/>
                      <a:gd name="connsiteY0" fmla="*/ 592413 h 946010"/>
                      <a:gd name="connsiteX1" fmla="*/ 279515 w 1562041"/>
                      <a:gd name="connsiteY1" fmla="*/ 430171 h 946010"/>
                      <a:gd name="connsiteX2" fmla="*/ 510141 w 1562041"/>
                      <a:gd name="connsiteY2" fmla="*/ 420963 h 946010"/>
                      <a:gd name="connsiteX3" fmla="*/ 1542016 w 1562041"/>
                      <a:gd name="connsiteY3" fmla="*/ 468589 h 946010"/>
                      <a:gd name="connsiteX4" fmla="*/ 491091 w 1562041"/>
                      <a:gd name="connsiteY4" fmla="*/ 592413 h 946010"/>
                      <a:gd name="connsiteX0" fmla="*/ 451333 w 1522283"/>
                      <a:gd name="connsiteY0" fmla="*/ 592413 h 946010"/>
                      <a:gd name="connsiteX1" fmla="*/ 365466 w 1522283"/>
                      <a:gd name="connsiteY1" fmla="*/ 445411 h 946010"/>
                      <a:gd name="connsiteX2" fmla="*/ 470383 w 1522283"/>
                      <a:gd name="connsiteY2" fmla="*/ 420963 h 946010"/>
                      <a:gd name="connsiteX3" fmla="*/ 1502258 w 1522283"/>
                      <a:gd name="connsiteY3" fmla="*/ 468589 h 946010"/>
                      <a:gd name="connsiteX4" fmla="*/ 451333 w 1522283"/>
                      <a:gd name="connsiteY4" fmla="*/ 592413 h 946010"/>
                      <a:gd name="connsiteX0" fmla="*/ 85867 w 1156817"/>
                      <a:gd name="connsiteY0" fmla="*/ 592413 h 946010"/>
                      <a:gd name="connsiteX1" fmla="*/ 0 w 1156817"/>
                      <a:gd name="connsiteY1" fmla="*/ 445411 h 946010"/>
                      <a:gd name="connsiteX2" fmla="*/ 104917 w 1156817"/>
                      <a:gd name="connsiteY2" fmla="*/ 420963 h 946010"/>
                      <a:gd name="connsiteX3" fmla="*/ 1136792 w 1156817"/>
                      <a:gd name="connsiteY3" fmla="*/ 468589 h 946010"/>
                      <a:gd name="connsiteX4" fmla="*/ 85867 w 1156817"/>
                      <a:gd name="connsiteY4" fmla="*/ 592413 h 946010"/>
                      <a:gd name="connsiteX0" fmla="*/ 85867 w 1156817"/>
                      <a:gd name="connsiteY0" fmla="*/ 592413 h 946010"/>
                      <a:gd name="connsiteX1" fmla="*/ 0 w 1156817"/>
                      <a:gd name="connsiteY1" fmla="*/ 445411 h 946010"/>
                      <a:gd name="connsiteX2" fmla="*/ 104917 w 1156817"/>
                      <a:gd name="connsiteY2" fmla="*/ 420963 h 946010"/>
                      <a:gd name="connsiteX3" fmla="*/ 1136792 w 1156817"/>
                      <a:gd name="connsiteY3" fmla="*/ 468589 h 946010"/>
                      <a:gd name="connsiteX4" fmla="*/ 85867 w 1156817"/>
                      <a:gd name="connsiteY4" fmla="*/ 592413 h 9460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6817" h="946010">
                        <a:moveTo>
                          <a:pt x="85867" y="592413"/>
                        </a:moveTo>
                        <a:cubicBezTo>
                          <a:pt x="-31822" y="650092"/>
                          <a:pt x="12700" y="591567"/>
                          <a:pt x="0" y="445411"/>
                        </a:cubicBezTo>
                        <a:cubicBezTo>
                          <a:pt x="4762" y="420011"/>
                          <a:pt x="72791" y="87535"/>
                          <a:pt x="104917" y="420963"/>
                        </a:cubicBezTo>
                        <a:cubicBezTo>
                          <a:pt x="1215109" y="-541009"/>
                          <a:pt x="1141554" y="443189"/>
                          <a:pt x="1136792" y="468589"/>
                        </a:cubicBezTo>
                        <a:cubicBezTo>
                          <a:pt x="1069059" y="563839"/>
                          <a:pt x="1534725" y="1411563"/>
                          <a:pt x="85867" y="592413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5" name="Rectangle 55">
                    <a:extLst>
                      <a:ext uri="{FF2B5EF4-FFF2-40B4-BE49-F238E27FC236}">
                        <a16:creationId xmlns:a16="http://schemas.microsoft.com/office/drawing/2014/main" id="{73E8C933-7FAB-41FD-8A1F-621FB93A3D82}"/>
                      </a:ext>
                    </a:extLst>
                  </p:cNvPr>
                  <p:cNvSpPr/>
                  <p:nvPr/>
                </p:nvSpPr>
                <p:spPr>
                  <a:xfrm rot="1720062" flipH="1">
                    <a:off x="4855424" y="3453251"/>
                    <a:ext cx="219595" cy="812682"/>
                  </a:xfrm>
                  <a:custGeom>
                    <a:avLst/>
                    <a:gdLst>
                      <a:gd name="connsiteX0" fmla="*/ 0 w 303499"/>
                      <a:gd name="connsiteY0" fmla="*/ 0 h 468346"/>
                      <a:gd name="connsiteX1" fmla="*/ 303499 w 303499"/>
                      <a:gd name="connsiteY1" fmla="*/ 0 h 468346"/>
                      <a:gd name="connsiteX2" fmla="*/ 303499 w 303499"/>
                      <a:gd name="connsiteY2" fmla="*/ 468346 h 468346"/>
                      <a:gd name="connsiteX3" fmla="*/ 0 w 303499"/>
                      <a:gd name="connsiteY3" fmla="*/ 468346 h 468346"/>
                      <a:gd name="connsiteX4" fmla="*/ 0 w 303499"/>
                      <a:gd name="connsiteY4" fmla="*/ 0 h 468346"/>
                      <a:gd name="connsiteX0" fmla="*/ 57058 w 303499"/>
                      <a:gd name="connsiteY0" fmla="*/ 0 h 513139"/>
                      <a:gd name="connsiteX1" fmla="*/ 303499 w 303499"/>
                      <a:gd name="connsiteY1" fmla="*/ 44793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03499"/>
                      <a:gd name="connsiteY0" fmla="*/ 0 h 513139"/>
                      <a:gd name="connsiteX1" fmla="*/ 210005 w 303499"/>
                      <a:gd name="connsiteY1" fmla="*/ 37098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35127"/>
                      <a:gd name="connsiteY0" fmla="*/ 0 h 812682"/>
                      <a:gd name="connsiteX1" fmla="*/ 210005 w 335127"/>
                      <a:gd name="connsiteY1" fmla="*/ 37098 h 812682"/>
                      <a:gd name="connsiteX2" fmla="*/ 335127 w 335127"/>
                      <a:gd name="connsiteY2" fmla="*/ 812682 h 812682"/>
                      <a:gd name="connsiteX3" fmla="*/ 0 w 335127"/>
                      <a:gd name="connsiteY3" fmla="*/ 513139 h 812682"/>
                      <a:gd name="connsiteX4" fmla="*/ 57058 w 335127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40" h="812682">
                        <a:moveTo>
                          <a:pt x="189571" y="0"/>
                        </a:moveTo>
                        <a:lnTo>
                          <a:pt x="342518" y="37098"/>
                        </a:lnTo>
                        <a:cubicBezTo>
                          <a:pt x="505679" y="470588"/>
                          <a:pt x="425933" y="554154"/>
                          <a:pt x="467640" y="812682"/>
                        </a:cubicBezTo>
                        <a:cubicBezTo>
                          <a:pt x="311760" y="793623"/>
                          <a:pt x="195442" y="741915"/>
                          <a:pt x="0" y="755504"/>
                        </a:cubicBezTo>
                        <a:lnTo>
                          <a:pt x="189571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6" name="Rectangle 55">
                    <a:extLst>
                      <a:ext uri="{FF2B5EF4-FFF2-40B4-BE49-F238E27FC236}">
                        <a16:creationId xmlns:a16="http://schemas.microsoft.com/office/drawing/2014/main" id="{9C460C49-2E76-427C-9DE5-3D84E38B3225}"/>
                      </a:ext>
                    </a:extLst>
                  </p:cNvPr>
                  <p:cNvSpPr/>
                  <p:nvPr/>
                </p:nvSpPr>
                <p:spPr>
                  <a:xfrm rot="21113788">
                    <a:off x="4912946" y="3542085"/>
                    <a:ext cx="467640" cy="812682"/>
                  </a:xfrm>
                  <a:custGeom>
                    <a:avLst/>
                    <a:gdLst>
                      <a:gd name="connsiteX0" fmla="*/ 0 w 303499"/>
                      <a:gd name="connsiteY0" fmla="*/ 0 h 468346"/>
                      <a:gd name="connsiteX1" fmla="*/ 303499 w 303499"/>
                      <a:gd name="connsiteY1" fmla="*/ 0 h 468346"/>
                      <a:gd name="connsiteX2" fmla="*/ 303499 w 303499"/>
                      <a:gd name="connsiteY2" fmla="*/ 468346 h 468346"/>
                      <a:gd name="connsiteX3" fmla="*/ 0 w 303499"/>
                      <a:gd name="connsiteY3" fmla="*/ 468346 h 468346"/>
                      <a:gd name="connsiteX4" fmla="*/ 0 w 303499"/>
                      <a:gd name="connsiteY4" fmla="*/ 0 h 468346"/>
                      <a:gd name="connsiteX0" fmla="*/ 57058 w 303499"/>
                      <a:gd name="connsiteY0" fmla="*/ 0 h 513139"/>
                      <a:gd name="connsiteX1" fmla="*/ 303499 w 303499"/>
                      <a:gd name="connsiteY1" fmla="*/ 44793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03499"/>
                      <a:gd name="connsiteY0" fmla="*/ 0 h 513139"/>
                      <a:gd name="connsiteX1" fmla="*/ 210005 w 303499"/>
                      <a:gd name="connsiteY1" fmla="*/ 37098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35127"/>
                      <a:gd name="connsiteY0" fmla="*/ 0 h 812682"/>
                      <a:gd name="connsiteX1" fmla="*/ 210005 w 335127"/>
                      <a:gd name="connsiteY1" fmla="*/ 37098 h 812682"/>
                      <a:gd name="connsiteX2" fmla="*/ 335127 w 335127"/>
                      <a:gd name="connsiteY2" fmla="*/ 812682 h 812682"/>
                      <a:gd name="connsiteX3" fmla="*/ 0 w 335127"/>
                      <a:gd name="connsiteY3" fmla="*/ 513139 h 812682"/>
                      <a:gd name="connsiteX4" fmla="*/ 57058 w 335127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40" h="812682">
                        <a:moveTo>
                          <a:pt x="189571" y="0"/>
                        </a:moveTo>
                        <a:lnTo>
                          <a:pt x="342518" y="37098"/>
                        </a:lnTo>
                        <a:cubicBezTo>
                          <a:pt x="505679" y="470588"/>
                          <a:pt x="425933" y="554154"/>
                          <a:pt x="467640" y="812682"/>
                        </a:cubicBezTo>
                        <a:cubicBezTo>
                          <a:pt x="311760" y="793623"/>
                          <a:pt x="195442" y="741915"/>
                          <a:pt x="0" y="755504"/>
                        </a:cubicBezTo>
                        <a:lnTo>
                          <a:pt x="189571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33" name="Oval 132">
                  <a:extLst>
                    <a:ext uri="{FF2B5EF4-FFF2-40B4-BE49-F238E27FC236}">
                      <a16:creationId xmlns:a16="http://schemas.microsoft.com/office/drawing/2014/main" id="{87FEF242-6664-4F01-B718-656BABE1FE63}"/>
                    </a:ext>
                  </a:extLst>
                </p:cNvPr>
                <p:cNvSpPr/>
                <p:nvPr/>
              </p:nvSpPr>
              <p:spPr>
                <a:xfrm>
                  <a:off x="4962429" y="3490651"/>
                  <a:ext cx="204815" cy="333375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24F65ABC-4992-4D1C-A473-01C6BC37C96F}"/>
                  </a:ext>
                </a:extLst>
              </p:cNvPr>
              <p:cNvSpPr/>
              <p:nvPr/>
            </p:nvSpPr>
            <p:spPr>
              <a:xfrm>
                <a:off x="6202871" y="1770823"/>
                <a:ext cx="3149600" cy="29210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D8F02144-519E-4028-A0F6-F9F4DC80A454}"/>
                  </a:ext>
                </a:extLst>
              </p:cNvPr>
              <p:cNvSpPr/>
              <p:nvPr/>
            </p:nvSpPr>
            <p:spPr>
              <a:xfrm rot="1085800">
                <a:off x="6108437" y="3503440"/>
                <a:ext cx="1884863" cy="1017320"/>
              </a:xfrm>
              <a:custGeom>
                <a:avLst/>
                <a:gdLst>
                  <a:gd name="connsiteX0" fmla="*/ 372438 w 1955934"/>
                  <a:gd name="connsiteY0" fmla="*/ 64373 h 1137175"/>
                  <a:gd name="connsiteX1" fmla="*/ 816109 w 1955934"/>
                  <a:gd name="connsiteY1" fmla="*/ 0 h 1137175"/>
                  <a:gd name="connsiteX2" fmla="*/ 1955934 w 1955934"/>
                  <a:gd name="connsiteY2" fmla="*/ 819150 h 1137175"/>
                  <a:gd name="connsiteX3" fmla="*/ 1932777 w 1955934"/>
                  <a:gd name="connsiteY3" fmla="*/ 984237 h 1137175"/>
                  <a:gd name="connsiteX4" fmla="*/ 1912534 w 1955934"/>
                  <a:gd name="connsiteY4" fmla="*/ 1040816 h 1137175"/>
                  <a:gd name="connsiteX5" fmla="*/ 1890237 w 1955934"/>
                  <a:gd name="connsiteY5" fmla="*/ 1059611 h 1137175"/>
                  <a:gd name="connsiteX6" fmla="*/ 1758406 w 1955934"/>
                  <a:gd name="connsiteY6" fmla="*/ 1095961 h 1137175"/>
                  <a:gd name="connsiteX7" fmla="*/ 17347 w 1955934"/>
                  <a:gd name="connsiteY7" fmla="*/ 293441 h 1137175"/>
                  <a:gd name="connsiteX8" fmla="*/ 0 w 1955934"/>
                  <a:gd name="connsiteY8" fmla="*/ 248747 h 1137175"/>
                  <a:gd name="connsiteX9" fmla="*/ 10131 w 1955934"/>
                  <a:gd name="connsiteY9" fmla="*/ 239923 h 1137175"/>
                  <a:gd name="connsiteX10" fmla="*/ 372438 w 1955934"/>
                  <a:gd name="connsiteY10" fmla="*/ 64373 h 1137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55934" h="1137175">
                    <a:moveTo>
                      <a:pt x="372438" y="64373"/>
                    </a:moveTo>
                    <a:cubicBezTo>
                      <a:pt x="508804" y="22922"/>
                      <a:pt x="658732" y="0"/>
                      <a:pt x="816109" y="0"/>
                    </a:cubicBezTo>
                    <a:cubicBezTo>
                      <a:pt x="1445617" y="0"/>
                      <a:pt x="1955934" y="366746"/>
                      <a:pt x="1955934" y="819150"/>
                    </a:cubicBezTo>
                    <a:cubicBezTo>
                      <a:pt x="1955934" y="875701"/>
                      <a:pt x="1947960" y="930913"/>
                      <a:pt x="1932777" y="984237"/>
                    </a:cubicBezTo>
                    <a:lnTo>
                      <a:pt x="1912534" y="1040816"/>
                    </a:lnTo>
                    <a:lnTo>
                      <a:pt x="1890237" y="1059611"/>
                    </a:lnTo>
                    <a:lnTo>
                      <a:pt x="1758406" y="1095961"/>
                    </a:lnTo>
                    <a:cubicBezTo>
                      <a:pt x="1032222" y="1259828"/>
                      <a:pt x="302404" y="923428"/>
                      <a:pt x="17347" y="293441"/>
                    </a:cubicBezTo>
                    <a:lnTo>
                      <a:pt x="0" y="248747"/>
                    </a:lnTo>
                    <a:lnTo>
                      <a:pt x="10131" y="239923"/>
                    </a:lnTo>
                    <a:cubicBezTo>
                      <a:pt x="113265" y="165805"/>
                      <a:pt x="236071" y="105824"/>
                      <a:pt x="372438" y="64373"/>
                    </a:cubicBezTo>
                    <a:close/>
                  </a:path>
                </a:pathLst>
              </a:cu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23" name="Arc 122">
                <a:extLst>
                  <a:ext uri="{FF2B5EF4-FFF2-40B4-BE49-F238E27FC236}">
                    <a16:creationId xmlns:a16="http://schemas.microsoft.com/office/drawing/2014/main" id="{B72A51F5-4F83-48C2-B404-C58613B27F34}"/>
                  </a:ext>
                </a:extLst>
              </p:cNvPr>
              <p:cNvSpPr/>
              <p:nvPr/>
            </p:nvSpPr>
            <p:spPr>
              <a:xfrm rot="15461899" flipH="1">
                <a:off x="6802868" y="3853676"/>
                <a:ext cx="165417" cy="165417"/>
              </a:xfrm>
              <a:prstGeom prst="arc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62859430-ECDF-491F-843F-EEDC6E88C5A4}"/>
                  </a:ext>
                </a:extLst>
              </p:cNvPr>
              <p:cNvGrpSpPr/>
              <p:nvPr/>
            </p:nvGrpSpPr>
            <p:grpSpPr>
              <a:xfrm rot="1228337">
                <a:off x="7635038" y="2053036"/>
                <a:ext cx="1058479" cy="2715234"/>
                <a:chOff x="8271362" y="2210342"/>
                <a:chExt cx="1058479" cy="2715234"/>
              </a:xfrm>
            </p:grpSpPr>
            <p:sp>
              <p:nvSpPr>
                <p:cNvPr id="129" name="Oval 31">
                  <a:extLst>
                    <a:ext uri="{FF2B5EF4-FFF2-40B4-BE49-F238E27FC236}">
                      <a16:creationId xmlns:a16="http://schemas.microsoft.com/office/drawing/2014/main" id="{53FB310A-4B63-4D14-A544-FB24E57F851A}"/>
                    </a:ext>
                  </a:extLst>
                </p:cNvPr>
                <p:cNvSpPr/>
                <p:nvPr/>
              </p:nvSpPr>
              <p:spPr>
                <a:xfrm rot="2075781" flipH="1">
                  <a:off x="8271362" y="2210342"/>
                  <a:ext cx="821826" cy="878624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Oval 31">
                  <a:extLst>
                    <a:ext uri="{FF2B5EF4-FFF2-40B4-BE49-F238E27FC236}">
                      <a16:creationId xmlns:a16="http://schemas.microsoft.com/office/drawing/2014/main" id="{65B7B1A4-ADA8-43E1-8C6F-9246ACBAB714}"/>
                    </a:ext>
                  </a:extLst>
                </p:cNvPr>
                <p:cNvSpPr/>
                <p:nvPr/>
              </p:nvSpPr>
              <p:spPr>
                <a:xfrm rot="1803808" flipH="1">
                  <a:off x="8292451" y="2491941"/>
                  <a:ext cx="522676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>
                    <a:lumMod val="75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Oval 31">
                  <a:extLst>
                    <a:ext uri="{FF2B5EF4-FFF2-40B4-BE49-F238E27FC236}">
                      <a16:creationId xmlns:a16="http://schemas.microsoft.com/office/drawing/2014/main" id="{BBED239F-CFED-4582-B9BC-224C33692117}"/>
                    </a:ext>
                  </a:extLst>
                </p:cNvPr>
                <p:cNvSpPr/>
                <p:nvPr/>
              </p:nvSpPr>
              <p:spPr>
                <a:xfrm rot="20163431" flipH="1">
                  <a:off x="9146591" y="4366777"/>
                  <a:ext cx="183250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B0705429-9756-4365-BF5F-603C79CC26DB}"/>
                  </a:ext>
                </a:extLst>
              </p:cNvPr>
              <p:cNvGrpSpPr/>
              <p:nvPr/>
            </p:nvGrpSpPr>
            <p:grpSpPr>
              <a:xfrm>
                <a:off x="6933574" y="6149328"/>
                <a:ext cx="1166753" cy="1221809"/>
                <a:chOff x="6571421" y="6191734"/>
                <a:chExt cx="1166753" cy="1221809"/>
              </a:xfrm>
            </p:grpSpPr>
            <p:sp>
              <p:nvSpPr>
                <p:cNvPr id="127" name="Rectangle 62">
                  <a:extLst>
                    <a:ext uri="{FF2B5EF4-FFF2-40B4-BE49-F238E27FC236}">
                      <a16:creationId xmlns:a16="http://schemas.microsoft.com/office/drawing/2014/main" id="{3BC284FB-7F73-4086-AF4F-FDCEBF826797}"/>
                    </a:ext>
                  </a:extLst>
                </p:cNvPr>
                <p:cNvSpPr/>
                <p:nvPr/>
              </p:nvSpPr>
              <p:spPr>
                <a:xfrm rot="18729688">
                  <a:off x="6680638" y="6082517"/>
                  <a:ext cx="948319" cy="1166753"/>
                </a:xfrm>
                <a:custGeom>
                  <a:avLst/>
                  <a:gdLst>
                    <a:gd name="connsiteX0" fmla="*/ 0 w 514350"/>
                    <a:gd name="connsiteY0" fmla="*/ 0 h 828675"/>
                    <a:gd name="connsiteX1" fmla="*/ 514350 w 514350"/>
                    <a:gd name="connsiteY1" fmla="*/ 0 h 828675"/>
                    <a:gd name="connsiteX2" fmla="*/ 514350 w 514350"/>
                    <a:gd name="connsiteY2" fmla="*/ 828675 h 828675"/>
                    <a:gd name="connsiteX3" fmla="*/ 0 w 514350"/>
                    <a:gd name="connsiteY3" fmla="*/ 828675 h 828675"/>
                    <a:gd name="connsiteX4" fmla="*/ 0 w 514350"/>
                    <a:gd name="connsiteY4" fmla="*/ 0 h 828675"/>
                    <a:gd name="connsiteX0" fmla="*/ 19050 w 533400"/>
                    <a:gd name="connsiteY0" fmla="*/ 0 h 1181100"/>
                    <a:gd name="connsiteX1" fmla="*/ 533400 w 533400"/>
                    <a:gd name="connsiteY1" fmla="*/ 0 h 1181100"/>
                    <a:gd name="connsiteX2" fmla="*/ 0 w 533400"/>
                    <a:gd name="connsiteY2" fmla="*/ 1181100 h 1181100"/>
                    <a:gd name="connsiteX3" fmla="*/ 19050 w 533400"/>
                    <a:gd name="connsiteY3" fmla="*/ 828675 h 1181100"/>
                    <a:gd name="connsiteX4" fmla="*/ 19050 w 533400"/>
                    <a:gd name="connsiteY4" fmla="*/ 0 h 1181100"/>
                    <a:gd name="connsiteX0" fmla="*/ 323850 w 838200"/>
                    <a:gd name="connsiteY0" fmla="*/ 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323850 w 838200"/>
                    <a:gd name="connsiteY4" fmla="*/ 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638175 w 1181100"/>
                    <a:gd name="connsiteY4" fmla="*/ 0 h 11430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729615 w 1181100"/>
                    <a:gd name="connsiteY4" fmla="*/ 91440 h 114300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013460 w 1013460"/>
                    <a:gd name="connsiteY0" fmla="*/ 461010 h 1051560"/>
                    <a:gd name="connsiteX1" fmla="*/ 137160 w 1013460"/>
                    <a:gd name="connsiteY1" fmla="*/ 1051560 h 1051560"/>
                    <a:gd name="connsiteX2" fmla="*/ 0 w 1013460"/>
                    <a:gd name="connsiteY2" fmla="*/ 661035 h 1051560"/>
                    <a:gd name="connsiteX3" fmla="*/ 561975 w 1013460"/>
                    <a:gd name="connsiteY3" fmla="*/ 0 h 1051560"/>
                    <a:gd name="connsiteX0" fmla="*/ 1013460 w 1013460"/>
                    <a:gd name="connsiteY0" fmla="*/ 483870 h 1074420"/>
                    <a:gd name="connsiteX1" fmla="*/ 137160 w 1013460"/>
                    <a:gd name="connsiteY1" fmla="*/ 1074420 h 1074420"/>
                    <a:gd name="connsiteX2" fmla="*/ 0 w 1013460"/>
                    <a:gd name="connsiteY2" fmla="*/ 683895 h 1074420"/>
                    <a:gd name="connsiteX3" fmla="*/ 333375 w 1013460"/>
                    <a:gd name="connsiteY3" fmla="*/ 0 h 107442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129874 w 1129874"/>
                    <a:gd name="connsiteY0" fmla="*/ 771916 h 1201325"/>
                    <a:gd name="connsiteX1" fmla="*/ 137160 w 1129874"/>
                    <a:gd name="connsiteY1" fmla="*/ 1201325 h 1201325"/>
                    <a:gd name="connsiteX2" fmla="*/ 0 w 1129874"/>
                    <a:gd name="connsiteY2" fmla="*/ 871760 h 1201325"/>
                    <a:gd name="connsiteX3" fmla="*/ 461375 w 1129874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1178006 h 1379737"/>
                    <a:gd name="connsiteX1" fmla="*/ 137160 w 916281"/>
                    <a:gd name="connsiteY1" fmla="*/ 1379737 h 1379737"/>
                    <a:gd name="connsiteX2" fmla="*/ 0 w 916281"/>
                    <a:gd name="connsiteY2" fmla="*/ 1050172 h 1379737"/>
                    <a:gd name="connsiteX3" fmla="*/ 593531 w 916281"/>
                    <a:gd name="connsiteY3" fmla="*/ 0 h 1379737"/>
                    <a:gd name="connsiteX0" fmla="*/ 979159 w 979159"/>
                    <a:gd name="connsiteY0" fmla="*/ 1133919 h 1379737"/>
                    <a:gd name="connsiteX1" fmla="*/ 137160 w 979159"/>
                    <a:gd name="connsiteY1" fmla="*/ 1379737 h 1379737"/>
                    <a:gd name="connsiteX2" fmla="*/ 0 w 979159"/>
                    <a:gd name="connsiteY2" fmla="*/ 1050172 h 1379737"/>
                    <a:gd name="connsiteX3" fmla="*/ 593531 w 979159"/>
                    <a:gd name="connsiteY3" fmla="*/ 0 h 1379737"/>
                    <a:gd name="connsiteX0" fmla="*/ 979159 w 979159"/>
                    <a:gd name="connsiteY0" fmla="*/ 1284302 h 1530120"/>
                    <a:gd name="connsiteX1" fmla="*/ 137160 w 979159"/>
                    <a:gd name="connsiteY1" fmla="*/ 1530120 h 1530120"/>
                    <a:gd name="connsiteX2" fmla="*/ 0 w 979159"/>
                    <a:gd name="connsiteY2" fmla="*/ 1200555 h 1530120"/>
                    <a:gd name="connsiteX3" fmla="*/ 688652 w 979159"/>
                    <a:gd name="connsiteY3" fmla="*/ 0 h 1530120"/>
                    <a:gd name="connsiteX0" fmla="*/ 979159 w 979159"/>
                    <a:gd name="connsiteY0" fmla="*/ 920935 h 1166753"/>
                    <a:gd name="connsiteX1" fmla="*/ 137160 w 979159"/>
                    <a:gd name="connsiteY1" fmla="*/ 1166753 h 1166753"/>
                    <a:gd name="connsiteX2" fmla="*/ 0 w 979159"/>
                    <a:gd name="connsiteY2" fmla="*/ 837188 h 1166753"/>
                    <a:gd name="connsiteX3" fmla="*/ 400897 w 979159"/>
                    <a:gd name="connsiteY3" fmla="*/ 0 h 1166753"/>
                    <a:gd name="connsiteX0" fmla="*/ 948319 w 948319"/>
                    <a:gd name="connsiteY0" fmla="*/ 964924 h 1166753"/>
                    <a:gd name="connsiteX1" fmla="*/ 137160 w 948319"/>
                    <a:gd name="connsiteY1" fmla="*/ 1166753 h 1166753"/>
                    <a:gd name="connsiteX2" fmla="*/ 0 w 948319"/>
                    <a:gd name="connsiteY2" fmla="*/ 837188 h 1166753"/>
                    <a:gd name="connsiteX3" fmla="*/ 400897 w 948319"/>
                    <a:gd name="connsiteY3" fmla="*/ 0 h 1166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8319" h="1166753">
                      <a:moveTo>
                        <a:pt x="948319" y="964924"/>
                      </a:moveTo>
                      <a:cubicBezTo>
                        <a:pt x="785759" y="1207494"/>
                        <a:pt x="360680" y="1160403"/>
                        <a:pt x="137160" y="1166753"/>
                      </a:cubicBezTo>
                      <a:lnTo>
                        <a:pt x="0" y="837188"/>
                      </a:lnTo>
                      <a:cubicBezTo>
                        <a:pt x="92836" y="230671"/>
                        <a:pt x="400897" y="0"/>
                        <a:pt x="400897" y="0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Oval 64">
                  <a:extLst>
                    <a:ext uri="{FF2B5EF4-FFF2-40B4-BE49-F238E27FC236}">
                      <a16:creationId xmlns:a16="http://schemas.microsoft.com/office/drawing/2014/main" id="{09A38292-EFBB-449F-B1AD-BD7BC5A5481C}"/>
                    </a:ext>
                  </a:extLst>
                </p:cNvPr>
                <p:cNvSpPr/>
                <p:nvPr/>
              </p:nvSpPr>
              <p:spPr>
                <a:xfrm flipV="1">
                  <a:off x="6640773" y="7195184"/>
                  <a:ext cx="721535" cy="218359"/>
                </a:xfrm>
                <a:custGeom>
                  <a:avLst/>
                  <a:gdLst>
                    <a:gd name="connsiteX0" fmla="*/ 0 w 707984"/>
                    <a:gd name="connsiteY0" fmla="*/ 571500 h 1143000"/>
                    <a:gd name="connsiteX1" fmla="*/ 353992 w 707984"/>
                    <a:gd name="connsiteY1" fmla="*/ 0 h 1143000"/>
                    <a:gd name="connsiteX2" fmla="*/ 707984 w 707984"/>
                    <a:gd name="connsiteY2" fmla="*/ 571500 h 1143000"/>
                    <a:gd name="connsiteX3" fmla="*/ 353992 w 707984"/>
                    <a:gd name="connsiteY3" fmla="*/ 1143000 h 1143000"/>
                    <a:gd name="connsiteX4" fmla="*/ 0 w 707984"/>
                    <a:gd name="connsiteY4" fmla="*/ 571500 h 1143000"/>
                    <a:gd name="connsiteX0" fmla="*/ 0 w 707984"/>
                    <a:gd name="connsiteY0" fmla="*/ 571748 h 1143248"/>
                    <a:gd name="connsiteX1" fmla="*/ 353992 w 707984"/>
                    <a:gd name="connsiteY1" fmla="*/ 248 h 1143248"/>
                    <a:gd name="connsiteX2" fmla="*/ 707984 w 707984"/>
                    <a:gd name="connsiteY2" fmla="*/ 571748 h 1143248"/>
                    <a:gd name="connsiteX3" fmla="*/ 353992 w 707984"/>
                    <a:gd name="connsiteY3" fmla="*/ 1143248 h 1143248"/>
                    <a:gd name="connsiteX4" fmla="*/ 0 w 707984"/>
                    <a:gd name="connsiteY4" fmla="*/ 571748 h 1143248"/>
                    <a:gd name="connsiteX0" fmla="*/ 256 w 708496"/>
                    <a:gd name="connsiteY0" fmla="*/ 571748 h 1143248"/>
                    <a:gd name="connsiteX1" fmla="*/ 354248 w 708496"/>
                    <a:gd name="connsiteY1" fmla="*/ 248 h 1143248"/>
                    <a:gd name="connsiteX2" fmla="*/ 708240 w 708496"/>
                    <a:gd name="connsiteY2" fmla="*/ 571748 h 1143248"/>
                    <a:gd name="connsiteX3" fmla="*/ 354248 w 708496"/>
                    <a:gd name="connsiteY3" fmla="*/ 1143248 h 1143248"/>
                    <a:gd name="connsiteX4" fmla="*/ 256 w 708496"/>
                    <a:gd name="connsiteY4" fmla="*/ 571748 h 1143248"/>
                    <a:gd name="connsiteX0" fmla="*/ 10150 w 718134"/>
                    <a:gd name="connsiteY0" fmla="*/ 8034296 h 8863101"/>
                    <a:gd name="connsiteX1" fmla="*/ 310802 w 718134"/>
                    <a:gd name="connsiteY1" fmla="*/ 19 h 8863101"/>
                    <a:gd name="connsiteX2" fmla="*/ 718134 w 718134"/>
                    <a:gd name="connsiteY2" fmla="*/ 8034296 h 8863101"/>
                    <a:gd name="connsiteX3" fmla="*/ 364142 w 718134"/>
                    <a:gd name="connsiteY3" fmla="*/ 8605796 h 8863101"/>
                    <a:gd name="connsiteX4" fmla="*/ 10150 w 718134"/>
                    <a:gd name="connsiteY4" fmla="*/ 8034296 h 8863101"/>
                    <a:gd name="connsiteX0" fmla="*/ 754 w 563958"/>
                    <a:gd name="connsiteY0" fmla="*/ 8327156 h 9059320"/>
                    <a:gd name="connsiteX1" fmla="*/ 156626 w 563958"/>
                    <a:gd name="connsiteY1" fmla="*/ 230 h 9059320"/>
                    <a:gd name="connsiteX2" fmla="*/ 563958 w 563958"/>
                    <a:gd name="connsiteY2" fmla="*/ 8034507 h 9059320"/>
                    <a:gd name="connsiteX3" fmla="*/ 209966 w 563958"/>
                    <a:gd name="connsiteY3" fmla="*/ 8606007 h 9059320"/>
                    <a:gd name="connsiteX4" fmla="*/ 754 w 563958"/>
                    <a:gd name="connsiteY4" fmla="*/ 8327156 h 9059320"/>
                    <a:gd name="connsiteX0" fmla="*/ 73139 w 636343"/>
                    <a:gd name="connsiteY0" fmla="*/ 8327156 h 9059320"/>
                    <a:gd name="connsiteX1" fmla="*/ 229011 w 636343"/>
                    <a:gd name="connsiteY1" fmla="*/ 230 h 9059320"/>
                    <a:gd name="connsiteX2" fmla="*/ 636343 w 636343"/>
                    <a:gd name="connsiteY2" fmla="*/ 8034507 h 9059320"/>
                    <a:gd name="connsiteX3" fmla="*/ 282351 w 636343"/>
                    <a:gd name="connsiteY3" fmla="*/ 8606007 h 9059320"/>
                    <a:gd name="connsiteX4" fmla="*/ 73139 w 636343"/>
                    <a:gd name="connsiteY4" fmla="*/ 8327156 h 9059320"/>
                    <a:gd name="connsiteX0" fmla="*/ 504 w 565167"/>
                    <a:gd name="connsiteY0" fmla="*/ 9230459 h 9962623"/>
                    <a:gd name="connsiteX1" fmla="*/ 156376 w 565167"/>
                    <a:gd name="connsiteY1" fmla="*/ 903533 h 9962623"/>
                    <a:gd name="connsiteX2" fmla="*/ 322764 w 565167"/>
                    <a:gd name="connsiteY2" fmla="*/ 1128269 h 9962623"/>
                    <a:gd name="connsiteX3" fmla="*/ 563708 w 565167"/>
                    <a:gd name="connsiteY3" fmla="*/ 8937810 h 9962623"/>
                    <a:gd name="connsiteX4" fmla="*/ 209716 w 565167"/>
                    <a:gd name="connsiteY4" fmla="*/ 9509310 h 9962623"/>
                    <a:gd name="connsiteX5" fmla="*/ 504 w 565167"/>
                    <a:gd name="connsiteY5" fmla="*/ 9230459 h 9962623"/>
                    <a:gd name="connsiteX0" fmla="*/ 0 w 564663"/>
                    <a:gd name="connsiteY0" fmla="*/ 8102190 h 8834354"/>
                    <a:gd name="connsiteX1" fmla="*/ 322260 w 564663"/>
                    <a:gd name="connsiteY1" fmla="*/ 0 h 8834354"/>
                    <a:gd name="connsiteX2" fmla="*/ 563204 w 564663"/>
                    <a:gd name="connsiteY2" fmla="*/ 7809541 h 8834354"/>
                    <a:gd name="connsiteX3" fmla="*/ 209212 w 564663"/>
                    <a:gd name="connsiteY3" fmla="*/ 8381041 h 8834354"/>
                    <a:gd name="connsiteX4" fmla="*/ 0 w 564663"/>
                    <a:gd name="connsiteY4" fmla="*/ 8102190 h 8834354"/>
                    <a:gd name="connsiteX0" fmla="*/ 79 w 564298"/>
                    <a:gd name="connsiteY0" fmla="*/ 8833835 h 9602831"/>
                    <a:gd name="connsiteX1" fmla="*/ 230899 w 564298"/>
                    <a:gd name="connsiteY1" fmla="*/ 0 h 9602831"/>
                    <a:gd name="connsiteX2" fmla="*/ 563283 w 564298"/>
                    <a:gd name="connsiteY2" fmla="*/ 8541186 h 9602831"/>
                    <a:gd name="connsiteX3" fmla="*/ 209291 w 564298"/>
                    <a:gd name="connsiteY3" fmla="*/ 9112686 h 9602831"/>
                    <a:gd name="connsiteX4" fmla="*/ 79 w 564298"/>
                    <a:gd name="connsiteY4" fmla="*/ 8833835 h 9602831"/>
                    <a:gd name="connsiteX0" fmla="*/ 79 w 567582"/>
                    <a:gd name="connsiteY0" fmla="*/ 9122960 h 9891956"/>
                    <a:gd name="connsiteX1" fmla="*/ 230899 w 567582"/>
                    <a:gd name="connsiteY1" fmla="*/ 289125 h 9891956"/>
                    <a:gd name="connsiteX2" fmla="*/ 563283 w 567582"/>
                    <a:gd name="connsiteY2" fmla="*/ 8830311 h 9891956"/>
                    <a:gd name="connsiteX3" fmla="*/ 209291 w 567582"/>
                    <a:gd name="connsiteY3" fmla="*/ 9401811 h 9891956"/>
                    <a:gd name="connsiteX4" fmla="*/ 79 w 567582"/>
                    <a:gd name="connsiteY4" fmla="*/ 9122960 h 9891956"/>
                    <a:gd name="connsiteX0" fmla="*/ 38916 w 606419"/>
                    <a:gd name="connsiteY0" fmla="*/ 9122960 h 9891956"/>
                    <a:gd name="connsiteX1" fmla="*/ 269736 w 606419"/>
                    <a:gd name="connsiteY1" fmla="*/ 289125 h 9891956"/>
                    <a:gd name="connsiteX2" fmla="*/ 602120 w 606419"/>
                    <a:gd name="connsiteY2" fmla="*/ 8830311 h 9891956"/>
                    <a:gd name="connsiteX3" fmla="*/ 248128 w 606419"/>
                    <a:gd name="connsiteY3" fmla="*/ 9401811 h 9891956"/>
                    <a:gd name="connsiteX4" fmla="*/ 38916 w 606419"/>
                    <a:gd name="connsiteY4" fmla="*/ 9122960 h 9891956"/>
                    <a:gd name="connsiteX0" fmla="*/ 38916 w 609422"/>
                    <a:gd name="connsiteY0" fmla="*/ 9122960 h 9868144"/>
                    <a:gd name="connsiteX1" fmla="*/ 269736 w 609422"/>
                    <a:gd name="connsiteY1" fmla="*/ 289125 h 9868144"/>
                    <a:gd name="connsiteX2" fmla="*/ 602120 w 609422"/>
                    <a:gd name="connsiteY2" fmla="*/ 8830311 h 9868144"/>
                    <a:gd name="connsiteX3" fmla="*/ 452616 w 609422"/>
                    <a:gd name="connsiteY3" fmla="*/ 9361542 h 9868144"/>
                    <a:gd name="connsiteX4" fmla="*/ 248128 w 609422"/>
                    <a:gd name="connsiteY4" fmla="*/ 9401811 h 9868144"/>
                    <a:gd name="connsiteX5" fmla="*/ 38916 w 609422"/>
                    <a:gd name="connsiteY5" fmla="*/ 9122960 h 9868144"/>
                    <a:gd name="connsiteX0" fmla="*/ 34346 w 604852"/>
                    <a:gd name="connsiteY0" fmla="*/ 9122960 h 10043163"/>
                    <a:gd name="connsiteX1" fmla="*/ 265166 w 604852"/>
                    <a:gd name="connsiteY1" fmla="*/ 289125 h 10043163"/>
                    <a:gd name="connsiteX2" fmla="*/ 597550 w 604852"/>
                    <a:gd name="connsiteY2" fmla="*/ 8830311 h 10043163"/>
                    <a:gd name="connsiteX3" fmla="*/ 448046 w 604852"/>
                    <a:gd name="connsiteY3" fmla="*/ 9361542 h 10043163"/>
                    <a:gd name="connsiteX4" fmla="*/ 243558 w 604852"/>
                    <a:gd name="connsiteY4" fmla="*/ 9401811 h 10043163"/>
                    <a:gd name="connsiteX5" fmla="*/ 173725 w 604852"/>
                    <a:gd name="connsiteY5" fmla="*/ 9800529 h 10043163"/>
                    <a:gd name="connsiteX6" fmla="*/ 34346 w 604852"/>
                    <a:gd name="connsiteY6" fmla="*/ 9122960 h 10043163"/>
                    <a:gd name="connsiteX0" fmla="*/ 314 w 431441"/>
                    <a:gd name="connsiteY0" fmla="*/ 9800529 h 10398577"/>
                    <a:gd name="connsiteX1" fmla="*/ 91755 w 431441"/>
                    <a:gd name="connsiteY1" fmla="*/ 289125 h 10398577"/>
                    <a:gd name="connsiteX2" fmla="*/ 424139 w 431441"/>
                    <a:gd name="connsiteY2" fmla="*/ 8830311 h 10398577"/>
                    <a:gd name="connsiteX3" fmla="*/ 274635 w 431441"/>
                    <a:gd name="connsiteY3" fmla="*/ 9361542 h 10398577"/>
                    <a:gd name="connsiteX4" fmla="*/ 70147 w 431441"/>
                    <a:gd name="connsiteY4" fmla="*/ 9401811 h 10398577"/>
                    <a:gd name="connsiteX5" fmla="*/ 314 w 431441"/>
                    <a:gd name="connsiteY5" fmla="*/ 9800529 h 10398577"/>
                    <a:gd name="connsiteX0" fmla="*/ 0 w 431127"/>
                    <a:gd name="connsiteY0" fmla="*/ 9800529 h 10403359"/>
                    <a:gd name="connsiteX1" fmla="*/ 91441 w 431127"/>
                    <a:gd name="connsiteY1" fmla="*/ 289125 h 10403359"/>
                    <a:gd name="connsiteX2" fmla="*/ 423825 w 431127"/>
                    <a:gd name="connsiteY2" fmla="*/ 8830311 h 10403359"/>
                    <a:gd name="connsiteX3" fmla="*/ 274321 w 431127"/>
                    <a:gd name="connsiteY3" fmla="*/ 9361542 h 10403359"/>
                    <a:gd name="connsiteX4" fmla="*/ 0 w 431127"/>
                    <a:gd name="connsiteY4" fmla="*/ 9800529 h 10403359"/>
                    <a:gd name="connsiteX0" fmla="*/ 0 w 530187"/>
                    <a:gd name="connsiteY0" fmla="*/ 8190910 h 9665108"/>
                    <a:gd name="connsiteX1" fmla="*/ 190501 w 530187"/>
                    <a:gd name="connsiteY1" fmla="*/ 289125 h 9665108"/>
                    <a:gd name="connsiteX2" fmla="*/ 522885 w 530187"/>
                    <a:gd name="connsiteY2" fmla="*/ 8830311 h 9665108"/>
                    <a:gd name="connsiteX3" fmla="*/ 373381 w 530187"/>
                    <a:gd name="connsiteY3" fmla="*/ 9361542 h 9665108"/>
                    <a:gd name="connsiteX4" fmla="*/ 0 w 530187"/>
                    <a:gd name="connsiteY4" fmla="*/ 8190910 h 9665108"/>
                    <a:gd name="connsiteX0" fmla="*/ 0 w 527184"/>
                    <a:gd name="connsiteY0" fmla="*/ 8190910 h 9584185"/>
                    <a:gd name="connsiteX1" fmla="*/ 190501 w 527184"/>
                    <a:gd name="connsiteY1" fmla="*/ 289125 h 9584185"/>
                    <a:gd name="connsiteX2" fmla="*/ 522885 w 527184"/>
                    <a:gd name="connsiteY2" fmla="*/ 8830311 h 9584185"/>
                    <a:gd name="connsiteX3" fmla="*/ 0 w 527184"/>
                    <a:gd name="connsiteY3" fmla="*/ 8190910 h 9584185"/>
                    <a:gd name="connsiteX0" fmla="*/ 0 w 471839"/>
                    <a:gd name="connsiteY0" fmla="*/ 8194923 h 9495274"/>
                    <a:gd name="connsiteX1" fmla="*/ 190501 w 471839"/>
                    <a:gd name="connsiteY1" fmla="*/ 293138 h 9495274"/>
                    <a:gd name="connsiteX2" fmla="*/ 461925 w 471839"/>
                    <a:gd name="connsiteY2" fmla="*/ 8687987 h 9495274"/>
                    <a:gd name="connsiteX3" fmla="*/ 0 w 471839"/>
                    <a:gd name="connsiteY3" fmla="*/ 8194923 h 9495274"/>
                    <a:gd name="connsiteX0" fmla="*/ 55803 w 527642"/>
                    <a:gd name="connsiteY0" fmla="*/ 8194923 h 9495274"/>
                    <a:gd name="connsiteX1" fmla="*/ 246304 w 527642"/>
                    <a:gd name="connsiteY1" fmla="*/ 293138 h 9495274"/>
                    <a:gd name="connsiteX2" fmla="*/ 517728 w 527642"/>
                    <a:gd name="connsiteY2" fmla="*/ 8687987 h 9495274"/>
                    <a:gd name="connsiteX3" fmla="*/ 55803 w 527642"/>
                    <a:gd name="connsiteY3" fmla="*/ 8194923 h 9495274"/>
                    <a:gd name="connsiteX0" fmla="*/ 55803 w 553633"/>
                    <a:gd name="connsiteY0" fmla="*/ 7918549 h 9218900"/>
                    <a:gd name="connsiteX1" fmla="*/ 246304 w 553633"/>
                    <a:gd name="connsiteY1" fmla="*/ 16764 h 9218900"/>
                    <a:gd name="connsiteX2" fmla="*/ 517728 w 553633"/>
                    <a:gd name="connsiteY2" fmla="*/ 8411613 h 9218900"/>
                    <a:gd name="connsiteX3" fmla="*/ 55803 w 553633"/>
                    <a:gd name="connsiteY3" fmla="*/ 7918549 h 9218900"/>
                    <a:gd name="connsiteX0" fmla="*/ 55803 w 553633"/>
                    <a:gd name="connsiteY0" fmla="*/ 6604987 h 7905338"/>
                    <a:gd name="connsiteX1" fmla="*/ 246304 w 553633"/>
                    <a:gd name="connsiteY1" fmla="*/ 20163 h 7905338"/>
                    <a:gd name="connsiteX2" fmla="*/ 517728 w 553633"/>
                    <a:gd name="connsiteY2" fmla="*/ 7098051 h 7905338"/>
                    <a:gd name="connsiteX3" fmla="*/ 55803 w 553633"/>
                    <a:gd name="connsiteY3" fmla="*/ 6604987 h 7905338"/>
                    <a:gd name="connsiteX0" fmla="*/ 55803 w 553633"/>
                    <a:gd name="connsiteY0" fmla="*/ 5875915 h 7176266"/>
                    <a:gd name="connsiteX1" fmla="*/ 246304 w 553633"/>
                    <a:gd name="connsiteY1" fmla="*/ 22736 h 7176266"/>
                    <a:gd name="connsiteX2" fmla="*/ 517728 w 553633"/>
                    <a:gd name="connsiteY2" fmla="*/ 6368979 h 7176266"/>
                    <a:gd name="connsiteX3" fmla="*/ 55803 w 553633"/>
                    <a:gd name="connsiteY3" fmla="*/ 5875915 h 7176266"/>
                    <a:gd name="connsiteX0" fmla="*/ 471549 w 934187"/>
                    <a:gd name="connsiteY0" fmla="*/ 3333305 h 4633656"/>
                    <a:gd name="connsiteX1" fmla="*/ 119125 w 934187"/>
                    <a:gd name="connsiteY1" fmla="*/ 40884 h 4633656"/>
                    <a:gd name="connsiteX2" fmla="*/ 933474 w 934187"/>
                    <a:gd name="connsiteY2" fmla="*/ 3826369 h 4633656"/>
                    <a:gd name="connsiteX3" fmla="*/ 471549 w 934187"/>
                    <a:gd name="connsiteY3" fmla="*/ 3333305 h 4633656"/>
                    <a:gd name="connsiteX0" fmla="*/ 471549 w 934142"/>
                    <a:gd name="connsiteY0" fmla="*/ 4170837 h 5471188"/>
                    <a:gd name="connsiteX1" fmla="*/ 119125 w 934142"/>
                    <a:gd name="connsiteY1" fmla="*/ 878416 h 5471188"/>
                    <a:gd name="connsiteX2" fmla="*/ 933474 w 934142"/>
                    <a:gd name="connsiteY2" fmla="*/ 4663901 h 5471188"/>
                    <a:gd name="connsiteX3" fmla="*/ 471549 w 934142"/>
                    <a:gd name="connsiteY3" fmla="*/ 4170837 h 5471188"/>
                    <a:gd name="connsiteX0" fmla="*/ 471549 w 886595"/>
                    <a:gd name="connsiteY0" fmla="*/ 4262110 h 5182044"/>
                    <a:gd name="connsiteX1" fmla="*/ 119125 w 886595"/>
                    <a:gd name="connsiteY1" fmla="*/ 969689 h 5182044"/>
                    <a:gd name="connsiteX2" fmla="*/ 885849 w 886595"/>
                    <a:gd name="connsiteY2" fmla="*/ 4023529 h 5182044"/>
                    <a:gd name="connsiteX3" fmla="*/ 471549 w 886595"/>
                    <a:gd name="connsiteY3" fmla="*/ 4262110 h 5182044"/>
                    <a:gd name="connsiteX0" fmla="*/ 522510 w 880406"/>
                    <a:gd name="connsiteY0" fmla="*/ 4445022 h 5292079"/>
                    <a:gd name="connsiteX1" fmla="*/ 112936 w 880406"/>
                    <a:gd name="connsiteY1" fmla="*/ 969689 h 5292079"/>
                    <a:gd name="connsiteX2" fmla="*/ 879660 w 880406"/>
                    <a:gd name="connsiteY2" fmla="*/ 4023529 h 5292079"/>
                    <a:gd name="connsiteX3" fmla="*/ 522510 w 880406"/>
                    <a:gd name="connsiteY3" fmla="*/ 4445022 h 5292079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249"/>
                    <a:gd name="connsiteY0" fmla="*/ 3673761 h 4520818"/>
                    <a:gd name="connsiteX1" fmla="*/ 0 w 776249"/>
                    <a:gd name="connsiteY1" fmla="*/ 1112984 h 4520818"/>
                    <a:gd name="connsiteX2" fmla="*/ 776249 w 776249"/>
                    <a:gd name="connsiteY2" fmla="*/ 3252268 h 4520818"/>
                    <a:gd name="connsiteX3" fmla="*/ 419099 w 776249"/>
                    <a:gd name="connsiteY3" fmla="*/ 3673761 h 4520818"/>
                    <a:gd name="connsiteX0" fmla="*/ 419099 w 776249"/>
                    <a:gd name="connsiteY0" fmla="*/ 3990942 h 4837999"/>
                    <a:gd name="connsiteX1" fmla="*/ 0 w 776249"/>
                    <a:gd name="connsiteY1" fmla="*/ 1430165 h 4837999"/>
                    <a:gd name="connsiteX2" fmla="*/ 776249 w 776249"/>
                    <a:gd name="connsiteY2" fmla="*/ 3569449 h 4837999"/>
                    <a:gd name="connsiteX3" fmla="*/ 419099 w 776249"/>
                    <a:gd name="connsiteY3" fmla="*/ 3990942 h 4837999"/>
                    <a:gd name="connsiteX0" fmla="*/ 419099 w 776249"/>
                    <a:gd name="connsiteY0" fmla="*/ 4103339 h 4777163"/>
                    <a:gd name="connsiteX1" fmla="*/ 0 w 776249"/>
                    <a:gd name="connsiteY1" fmla="*/ 1542562 h 4777163"/>
                    <a:gd name="connsiteX2" fmla="*/ 776249 w 776249"/>
                    <a:gd name="connsiteY2" fmla="*/ 3133112 h 4777163"/>
                    <a:gd name="connsiteX3" fmla="*/ 419099 w 776249"/>
                    <a:gd name="connsiteY3" fmla="*/ 4103339 h 4777163"/>
                    <a:gd name="connsiteX0" fmla="*/ 380999 w 776249"/>
                    <a:gd name="connsiteY0" fmla="*/ 4469161 h 5057531"/>
                    <a:gd name="connsiteX1" fmla="*/ 0 w 776249"/>
                    <a:gd name="connsiteY1" fmla="*/ 1542562 h 5057531"/>
                    <a:gd name="connsiteX2" fmla="*/ 776249 w 776249"/>
                    <a:gd name="connsiteY2" fmla="*/ 3133112 h 5057531"/>
                    <a:gd name="connsiteX3" fmla="*/ 380999 w 776249"/>
                    <a:gd name="connsiteY3" fmla="*/ 4469161 h 5057531"/>
                    <a:gd name="connsiteX0" fmla="*/ 380999 w 707192"/>
                    <a:gd name="connsiteY0" fmla="*/ 4469161 h 5057531"/>
                    <a:gd name="connsiteX1" fmla="*/ 0 w 707192"/>
                    <a:gd name="connsiteY1" fmla="*/ 1542562 h 5057531"/>
                    <a:gd name="connsiteX2" fmla="*/ 707192 w 707192"/>
                    <a:gd name="connsiteY2" fmla="*/ 3133112 h 5057531"/>
                    <a:gd name="connsiteX3" fmla="*/ 380999 w 707192"/>
                    <a:gd name="connsiteY3" fmla="*/ 4469161 h 5057531"/>
                    <a:gd name="connsiteX0" fmla="*/ 380999 w 721480"/>
                    <a:gd name="connsiteY0" fmla="*/ 4659715 h 5119078"/>
                    <a:gd name="connsiteX1" fmla="*/ 0 w 721480"/>
                    <a:gd name="connsiteY1" fmla="*/ 1733116 h 5119078"/>
                    <a:gd name="connsiteX2" fmla="*/ 721480 w 721480"/>
                    <a:gd name="connsiteY2" fmla="*/ 2546298 h 5119078"/>
                    <a:gd name="connsiteX3" fmla="*/ 380999 w 721480"/>
                    <a:gd name="connsiteY3" fmla="*/ 4659715 h 5119078"/>
                    <a:gd name="connsiteX0" fmla="*/ 380999 w 721480"/>
                    <a:gd name="connsiteY0" fmla="*/ 4659715 h 4729712"/>
                    <a:gd name="connsiteX1" fmla="*/ 0 w 721480"/>
                    <a:gd name="connsiteY1" fmla="*/ 1733116 h 4729712"/>
                    <a:gd name="connsiteX2" fmla="*/ 721480 w 721480"/>
                    <a:gd name="connsiteY2" fmla="*/ 2546298 h 4729712"/>
                    <a:gd name="connsiteX3" fmla="*/ 380999 w 721480"/>
                    <a:gd name="connsiteY3" fmla="*/ 4659715 h 4729712"/>
                    <a:gd name="connsiteX0" fmla="*/ 380999 w 721480"/>
                    <a:gd name="connsiteY0" fmla="*/ 4659715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80999 w 721480"/>
                    <a:gd name="connsiteY3" fmla="*/ 4659715 h 4659754"/>
                    <a:gd name="connsiteX0" fmla="*/ 395287 w 721480"/>
                    <a:gd name="connsiteY0" fmla="*/ 4659716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95287 w 721480"/>
                    <a:gd name="connsiteY3" fmla="*/ 4659716 h 4659754"/>
                    <a:gd name="connsiteX0" fmla="*/ 395287 w 721480"/>
                    <a:gd name="connsiteY0" fmla="*/ 4273365 h 4273403"/>
                    <a:gd name="connsiteX1" fmla="*/ 0 w 721480"/>
                    <a:gd name="connsiteY1" fmla="*/ 1895499 h 4273403"/>
                    <a:gd name="connsiteX2" fmla="*/ 721480 w 721480"/>
                    <a:gd name="connsiteY2" fmla="*/ 2159947 h 4273403"/>
                    <a:gd name="connsiteX3" fmla="*/ 395287 w 721480"/>
                    <a:gd name="connsiteY3" fmla="*/ 4273365 h 4273403"/>
                    <a:gd name="connsiteX0" fmla="*/ 395342 w 721535"/>
                    <a:gd name="connsiteY0" fmla="*/ 4193172 h 4193210"/>
                    <a:gd name="connsiteX1" fmla="*/ 55 w 721535"/>
                    <a:gd name="connsiteY1" fmla="*/ 1815306 h 4193210"/>
                    <a:gd name="connsiteX2" fmla="*/ 721535 w 721535"/>
                    <a:gd name="connsiteY2" fmla="*/ 2079754 h 4193210"/>
                    <a:gd name="connsiteX3" fmla="*/ 395342 w 721535"/>
                    <a:gd name="connsiteY3" fmla="*/ 4193172 h 419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1535" h="4193210">
                      <a:moveTo>
                        <a:pt x="395342" y="4193172"/>
                      </a:moveTo>
                      <a:cubicBezTo>
                        <a:pt x="398943" y="2674391"/>
                        <a:pt x="60863" y="3476889"/>
                        <a:pt x="55" y="1815306"/>
                      </a:cubicBezTo>
                      <a:cubicBezTo>
                        <a:pt x="-7303" y="-1711090"/>
                        <a:pt x="713071" y="756072"/>
                        <a:pt x="721535" y="2079754"/>
                      </a:cubicBezTo>
                      <a:cubicBezTo>
                        <a:pt x="689785" y="3396718"/>
                        <a:pt x="453120" y="4199164"/>
                        <a:pt x="395342" y="4193172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26" name="Arc 125">
                <a:extLst>
                  <a:ext uri="{FF2B5EF4-FFF2-40B4-BE49-F238E27FC236}">
                    <a16:creationId xmlns:a16="http://schemas.microsoft.com/office/drawing/2014/main" id="{2F5090CE-F2FE-4975-9663-7B64CD497E10}"/>
                  </a:ext>
                </a:extLst>
              </p:cNvPr>
              <p:cNvSpPr/>
              <p:nvPr/>
            </p:nvSpPr>
            <p:spPr>
              <a:xfrm rot="12806005" flipH="1">
                <a:off x="6444715" y="3615818"/>
                <a:ext cx="435732" cy="533674"/>
              </a:xfrm>
              <a:prstGeom prst="arc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9A382395-CE87-41C6-80C1-B1881DF4A27D}"/>
                </a:ext>
              </a:extLst>
            </p:cNvPr>
            <p:cNvSpPr/>
            <p:nvPr/>
          </p:nvSpPr>
          <p:spPr>
            <a:xfrm rot="575028">
              <a:off x="3317672" y="1890597"/>
              <a:ext cx="390814" cy="55164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A52C975-582B-4A46-967A-A05644499EEE}"/>
                </a:ext>
              </a:extLst>
            </p:cNvPr>
            <p:cNvSpPr/>
            <p:nvPr/>
          </p:nvSpPr>
          <p:spPr>
            <a:xfrm rot="901261">
              <a:off x="3513079" y="2099899"/>
              <a:ext cx="180262" cy="25444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3297214B-9112-465F-87EE-6CC29E6E3354}"/>
              </a:ext>
            </a:extLst>
          </p:cNvPr>
          <p:cNvSpPr/>
          <p:nvPr/>
        </p:nvSpPr>
        <p:spPr>
          <a:xfrm>
            <a:off x="7015543" y="2177331"/>
            <a:ext cx="3944558" cy="9783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</a:t>
            </a: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ue </a:t>
            </a: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</a:t>
            </a: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ock</a:t>
            </a:r>
            <a:endParaRPr kumimoji="0" lang="en-US" sz="66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9" name="Rectangle: Rounded Corners 148">
            <a:extLst>
              <a:ext uri="{FF2B5EF4-FFF2-40B4-BE49-F238E27FC236}">
                <a16:creationId xmlns:a16="http://schemas.microsoft.com/office/drawing/2014/main" id="{824D4CEE-5A09-4E45-99F7-B3484E41E441}"/>
              </a:ext>
            </a:extLst>
          </p:cNvPr>
          <p:cNvSpPr/>
          <p:nvPr/>
        </p:nvSpPr>
        <p:spPr>
          <a:xfrm>
            <a:off x="6241774" y="622852"/>
            <a:ext cx="1444619" cy="9783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</a:t>
            </a:r>
          </a:p>
        </p:txBody>
      </p:sp>
      <p:pic>
        <p:nvPicPr>
          <p:cNvPr id="4" name="Look! A blue block!">
            <a:hlinkClick r:id="" action="ppaction://media"/>
            <a:extLst>
              <a:ext uri="{FF2B5EF4-FFF2-40B4-BE49-F238E27FC236}">
                <a16:creationId xmlns:a16="http://schemas.microsoft.com/office/drawing/2014/main" id="{9B36EA16-2731-4194-A60E-703D8EE579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7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00"/>
    </mc:Choice>
    <mc:Fallback xmlns="">
      <p:transition spd="slow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409B2E-965C-48B9-A1A5-B3F9D38228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E542DB5-DD48-47C0-8B01-CD2A65C0D8D7}"/>
              </a:ext>
            </a:extLst>
          </p:cNvPr>
          <p:cNvGrpSpPr/>
          <p:nvPr/>
        </p:nvGrpSpPr>
        <p:grpSpPr>
          <a:xfrm>
            <a:off x="395243" y="597705"/>
            <a:ext cx="3278265" cy="5662590"/>
            <a:chOff x="1124113" y="571798"/>
            <a:chExt cx="3278265" cy="5662590"/>
          </a:xfrm>
        </p:grpSpPr>
        <p:sp>
          <p:nvSpPr>
            <p:cNvPr id="51" name="Oval 61">
              <a:extLst>
                <a:ext uri="{FF2B5EF4-FFF2-40B4-BE49-F238E27FC236}">
                  <a16:creationId xmlns:a16="http://schemas.microsoft.com/office/drawing/2014/main" id="{5B7128A1-3537-4AB2-A665-B5F9C97D705C}"/>
                </a:ext>
              </a:extLst>
            </p:cNvPr>
            <p:cNvSpPr/>
            <p:nvPr/>
          </p:nvSpPr>
          <p:spPr>
            <a:xfrm rot="21138707">
              <a:off x="1413813" y="2816338"/>
              <a:ext cx="2615334" cy="2561590"/>
            </a:xfrm>
            <a:custGeom>
              <a:avLst/>
              <a:gdLst>
                <a:gd name="connsiteX0" fmla="*/ 0 w 2634773"/>
                <a:gd name="connsiteY0" fmla="*/ 1460500 h 2921000"/>
                <a:gd name="connsiteX1" fmla="*/ 1317387 w 2634773"/>
                <a:gd name="connsiteY1" fmla="*/ 0 h 2921000"/>
                <a:gd name="connsiteX2" fmla="*/ 2634774 w 2634773"/>
                <a:gd name="connsiteY2" fmla="*/ 1460500 h 2921000"/>
                <a:gd name="connsiteX3" fmla="*/ 1317387 w 2634773"/>
                <a:gd name="connsiteY3" fmla="*/ 2921000 h 2921000"/>
                <a:gd name="connsiteX4" fmla="*/ 0 w 2634773"/>
                <a:gd name="connsiteY4" fmla="*/ 1460500 h 2921000"/>
                <a:gd name="connsiteX0" fmla="*/ 29 w 2634803"/>
                <a:gd name="connsiteY0" fmla="*/ 1460500 h 2511425"/>
                <a:gd name="connsiteX1" fmla="*/ 1317416 w 2634803"/>
                <a:gd name="connsiteY1" fmla="*/ 0 h 2511425"/>
                <a:gd name="connsiteX2" fmla="*/ 2634803 w 2634803"/>
                <a:gd name="connsiteY2" fmla="*/ 1460500 h 2511425"/>
                <a:gd name="connsiteX3" fmla="*/ 1288841 w 2634803"/>
                <a:gd name="connsiteY3" fmla="*/ 2511425 h 2511425"/>
                <a:gd name="connsiteX4" fmla="*/ 29 w 2634803"/>
                <a:gd name="connsiteY4" fmla="*/ 1460500 h 2511425"/>
                <a:gd name="connsiteX0" fmla="*/ 14 w 2634788"/>
                <a:gd name="connsiteY0" fmla="*/ 1460500 h 2511425"/>
                <a:gd name="connsiteX1" fmla="*/ 1317401 w 2634788"/>
                <a:gd name="connsiteY1" fmla="*/ 0 h 2511425"/>
                <a:gd name="connsiteX2" fmla="*/ 2634788 w 2634788"/>
                <a:gd name="connsiteY2" fmla="*/ 1460500 h 2511425"/>
                <a:gd name="connsiteX3" fmla="*/ 1298351 w 2634788"/>
                <a:gd name="connsiteY3" fmla="*/ 2511425 h 2511425"/>
                <a:gd name="connsiteX4" fmla="*/ 14 w 2634788"/>
                <a:gd name="connsiteY4" fmla="*/ 1460500 h 2511425"/>
                <a:gd name="connsiteX0" fmla="*/ 32 w 2634806"/>
                <a:gd name="connsiteY0" fmla="*/ 1460500 h 2538881"/>
                <a:gd name="connsiteX1" fmla="*/ 1317419 w 2634806"/>
                <a:gd name="connsiteY1" fmla="*/ 0 h 2538881"/>
                <a:gd name="connsiteX2" fmla="*/ 2634806 w 2634806"/>
                <a:gd name="connsiteY2" fmla="*/ 1460500 h 2538881"/>
                <a:gd name="connsiteX3" fmla="*/ 1298369 w 2634806"/>
                <a:gd name="connsiteY3" fmla="*/ 2511425 h 2538881"/>
                <a:gd name="connsiteX4" fmla="*/ 32 w 2634806"/>
                <a:gd name="connsiteY4" fmla="*/ 1460500 h 2538881"/>
                <a:gd name="connsiteX0" fmla="*/ 42 w 2634816"/>
                <a:gd name="connsiteY0" fmla="*/ 1460500 h 2545969"/>
                <a:gd name="connsiteX1" fmla="*/ 1317429 w 2634816"/>
                <a:gd name="connsiteY1" fmla="*/ 0 h 2545969"/>
                <a:gd name="connsiteX2" fmla="*/ 2634816 w 2634816"/>
                <a:gd name="connsiteY2" fmla="*/ 1460500 h 2545969"/>
                <a:gd name="connsiteX3" fmla="*/ 1298379 w 2634816"/>
                <a:gd name="connsiteY3" fmla="*/ 2511425 h 2545969"/>
                <a:gd name="connsiteX4" fmla="*/ 42 w 2634816"/>
                <a:gd name="connsiteY4" fmla="*/ 1460500 h 254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816" h="2545969">
                  <a:moveTo>
                    <a:pt x="42" y="1460500"/>
                  </a:moveTo>
                  <a:cubicBezTo>
                    <a:pt x="3217" y="1041929"/>
                    <a:pt x="589856" y="0"/>
                    <a:pt x="1317429" y="0"/>
                  </a:cubicBezTo>
                  <a:cubicBezTo>
                    <a:pt x="2045002" y="0"/>
                    <a:pt x="2634816" y="653888"/>
                    <a:pt x="2634816" y="1460500"/>
                  </a:cubicBezTo>
                  <a:cubicBezTo>
                    <a:pt x="2634816" y="2267112"/>
                    <a:pt x="2427866" y="2671564"/>
                    <a:pt x="1298379" y="2511425"/>
                  </a:cubicBezTo>
                  <a:cubicBezTo>
                    <a:pt x="168892" y="2351286"/>
                    <a:pt x="-3133" y="1879071"/>
                    <a:pt x="42" y="1460500"/>
                  </a:cubicBezTo>
                  <a:close/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Oval 67">
              <a:extLst>
                <a:ext uri="{FF2B5EF4-FFF2-40B4-BE49-F238E27FC236}">
                  <a16:creationId xmlns:a16="http://schemas.microsoft.com/office/drawing/2014/main" id="{415C4E39-3EB3-4BF3-9CD1-30547EF058FE}"/>
                </a:ext>
              </a:extLst>
            </p:cNvPr>
            <p:cNvSpPr/>
            <p:nvPr/>
          </p:nvSpPr>
          <p:spPr>
            <a:xfrm rot="20905436">
              <a:off x="3172271" y="3122272"/>
              <a:ext cx="919557" cy="1444965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161563 w 503806"/>
                <a:gd name="connsiteY0" fmla="*/ 747241 h 1722374"/>
                <a:gd name="connsiteX1" fmla="*/ 9874 w 503806"/>
                <a:gd name="connsiteY1" fmla="*/ 880 h 1722374"/>
                <a:gd name="connsiteX2" fmla="*/ 503806 w 503806"/>
                <a:gd name="connsiteY2" fmla="*/ 861305 h 1722374"/>
                <a:gd name="connsiteX3" fmla="*/ 9874 w 503806"/>
                <a:gd name="connsiteY3" fmla="*/ 1721730 h 1722374"/>
                <a:gd name="connsiteX4" fmla="*/ 161563 w 503806"/>
                <a:gd name="connsiteY4" fmla="*/ 747241 h 1722374"/>
                <a:gd name="connsiteX0" fmla="*/ 589944 w 932187"/>
                <a:gd name="connsiteY0" fmla="*/ 746854 h 1376228"/>
                <a:gd name="connsiteX1" fmla="*/ 438255 w 932187"/>
                <a:gd name="connsiteY1" fmla="*/ 493 h 1376228"/>
                <a:gd name="connsiteX2" fmla="*/ 932187 w 932187"/>
                <a:gd name="connsiteY2" fmla="*/ 860918 h 1376228"/>
                <a:gd name="connsiteX3" fmla="*/ 4000 w 932187"/>
                <a:gd name="connsiteY3" fmla="*/ 1373118 h 1376228"/>
                <a:gd name="connsiteX4" fmla="*/ 589944 w 932187"/>
                <a:gd name="connsiteY4" fmla="*/ 746854 h 1376228"/>
                <a:gd name="connsiteX0" fmla="*/ 589274 w 931517"/>
                <a:gd name="connsiteY0" fmla="*/ 746854 h 1407233"/>
                <a:gd name="connsiteX1" fmla="*/ 437585 w 931517"/>
                <a:gd name="connsiteY1" fmla="*/ 493 h 1407233"/>
                <a:gd name="connsiteX2" fmla="*/ 931517 w 931517"/>
                <a:gd name="connsiteY2" fmla="*/ 860918 h 1407233"/>
                <a:gd name="connsiteX3" fmla="*/ 3330 w 931517"/>
                <a:gd name="connsiteY3" fmla="*/ 1373118 h 1407233"/>
                <a:gd name="connsiteX4" fmla="*/ 589274 w 931517"/>
                <a:gd name="connsiteY4" fmla="*/ 746854 h 1407233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4" fmla="*/ 529025 w 931517"/>
                <a:gd name="connsiteY4" fmla="*/ 91440 h 1406740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0" fmla="*/ 437585 w 931517"/>
                <a:gd name="connsiteY0" fmla="*/ 0 h 1468082"/>
                <a:gd name="connsiteX1" fmla="*/ 931517 w 931517"/>
                <a:gd name="connsiteY1" fmla="*/ 860425 h 1468082"/>
                <a:gd name="connsiteX2" fmla="*/ 3330 w 931517"/>
                <a:gd name="connsiteY2" fmla="*/ 1372625 h 1468082"/>
                <a:gd name="connsiteX3" fmla="*/ 589274 w 931517"/>
                <a:gd name="connsiteY3" fmla="*/ 746361 h 1468082"/>
                <a:gd name="connsiteX0" fmla="*/ 440335 w 934267"/>
                <a:gd name="connsiteY0" fmla="*/ 0 h 1468081"/>
                <a:gd name="connsiteX1" fmla="*/ 934267 w 934267"/>
                <a:gd name="connsiteY1" fmla="*/ 860425 h 1468081"/>
                <a:gd name="connsiteX2" fmla="*/ 6080 w 934267"/>
                <a:gd name="connsiteY2" fmla="*/ 1372625 h 1468081"/>
                <a:gd name="connsiteX3" fmla="*/ 592024 w 934267"/>
                <a:gd name="connsiteY3" fmla="*/ 746361 h 14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267" h="1468081">
                  <a:moveTo>
                    <a:pt x="440335" y="0"/>
                  </a:moveTo>
                  <a:cubicBezTo>
                    <a:pt x="497376" y="19011"/>
                    <a:pt x="934267" y="385225"/>
                    <a:pt x="934267" y="860425"/>
                  </a:cubicBezTo>
                  <a:cubicBezTo>
                    <a:pt x="934267" y="1335625"/>
                    <a:pt x="155952" y="1630111"/>
                    <a:pt x="6080" y="1372625"/>
                  </a:cubicBezTo>
                  <a:cubicBezTo>
                    <a:pt x="-65654" y="1152595"/>
                    <a:pt x="519648" y="975132"/>
                    <a:pt x="592024" y="746361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A592A107-3024-415A-8C2D-8F46391FB56A}"/>
                </a:ext>
              </a:extLst>
            </p:cNvPr>
            <p:cNvGrpSpPr/>
            <p:nvPr/>
          </p:nvGrpSpPr>
          <p:grpSpPr>
            <a:xfrm flipH="1">
              <a:off x="2952667" y="4831923"/>
              <a:ext cx="1358013" cy="1359844"/>
              <a:chOff x="6375238" y="6148147"/>
              <a:chExt cx="1379737" cy="1381598"/>
            </a:xfrm>
          </p:grpSpPr>
          <p:sp>
            <p:nvSpPr>
              <p:cNvPr id="89" name="Rectangle 62">
                <a:extLst>
                  <a:ext uri="{FF2B5EF4-FFF2-40B4-BE49-F238E27FC236}">
                    <a16:creationId xmlns:a16="http://schemas.microsoft.com/office/drawing/2014/main" id="{29093047-4DAF-442D-B233-94CF16CE8213}"/>
                  </a:ext>
                </a:extLst>
              </p:cNvPr>
              <p:cNvSpPr/>
              <p:nvPr/>
            </p:nvSpPr>
            <p:spPr>
              <a:xfrm rot="18729688">
                <a:off x="6606966" y="5916419"/>
                <a:ext cx="916281" cy="1379737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6281" h="1379737">
                    <a:moveTo>
                      <a:pt x="916281" y="1178006"/>
                    </a:moveTo>
                    <a:cubicBezTo>
                      <a:pt x="753721" y="1420576"/>
                      <a:pt x="360680" y="1373387"/>
                      <a:pt x="137160" y="1379737"/>
                    </a:cubicBezTo>
                    <a:lnTo>
                      <a:pt x="0" y="1050172"/>
                    </a:lnTo>
                    <a:cubicBezTo>
                      <a:pt x="92836" y="443655"/>
                      <a:pt x="593531" y="0"/>
                      <a:pt x="593531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90" name="Oval 64">
                <a:extLst>
                  <a:ext uri="{FF2B5EF4-FFF2-40B4-BE49-F238E27FC236}">
                    <a16:creationId xmlns:a16="http://schemas.microsoft.com/office/drawing/2014/main" id="{279F266C-6884-4149-B496-42112178DFEF}"/>
                  </a:ext>
                </a:extLst>
              </p:cNvPr>
              <p:cNvSpPr/>
              <p:nvPr/>
            </p:nvSpPr>
            <p:spPr>
              <a:xfrm flipV="1">
                <a:off x="6946976" y="7156045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AB12EE28-0EB5-4207-96E1-5814DB1FA682}"/>
                </a:ext>
              </a:extLst>
            </p:cNvPr>
            <p:cNvGrpSpPr/>
            <p:nvPr/>
          </p:nvGrpSpPr>
          <p:grpSpPr>
            <a:xfrm>
              <a:off x="1152336" y="4770989"/>
              <a:ext cx="1506029" cy="1463399"/>
              <a:chOff x="6247089" y="5990293"/>
              <a:chExt cx="1530121" cy="1486809"/>
            </a:xfrm>
          </p:grpSpPr>
          <p:sp>
            <p:nvSpPr>
              <p:cNvPr id="70" name="Rectangle 62">
                <a:extLst>
                  <a:ext uri="{FF2B5EF4-FFF2-40B4-BE49-F238E27FC236}">
                    <a16:creationId xmlns:a16="http://schemas.microsoft.com/office/drawing/2014/main" id="{1F2A880A-7E30-4393-8FC1-6E86C06D904D}"/>
                  </a:ext>
                </a:extLst>
              </p:cNvPr>
              <p:cNvSpPr/>
              <p:nvPr/>
            </p:nvSpPr>
            <p:spPr>
              <a:xfrm rot="18729688">
                <a:off x="6522570" y="5714812"/>
                <a:ext cx="979159" cy="1530121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79159 w 979159"/>
                  <a:gd name="connsiteY0" fmla="*/ 1133919 h 1379737"/>
                  <a:gd name="connsiteX1" fmla="*/ 137160 w 979159"/>
                  <a:gd name="connsiteY1" fmla="*/ 1379737 h 1379737"/>
                  <a:gd name="connsiteX2" fmla="*/ 0 w 979159"/>
                  <a:gd name="connsiteY2" fmla="*/ 1050172 h 1379737"/>
                  <a:gd name="connsiteX3" fmla="*/ 593531 w 979159"/>
                  <a:gd name="connsiteY3" fmla="*/ 0 h 1379737"/>
                  <a:gd name="connsiteX0" fmla="*/ 979159 w 979159"/>
                  <a:gd name="connsiteY0" fmla="*/ 1284302 h 1530120"/>
                  <a:gd name="connsiteX1" fmla="*/ 137160 w 979159"/>
                  <a:gd name="connsiteY1" fmla="*/ 1530120 h 1530120"/>
                  <a:gd name="connsiteX2" fmla="*/ 0 w 979159"/>
                  <a:gd name="connsiteY2" fmla="*/ 1200555 h 1530120"/>
                  <a:gd name="connsiteX3" fmla="*/ 688652 w 979159"/>
                  <a:gd name="connsiteY3" fmla="*/ 0 h 1530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9159" h="1530120">
                    <a:moveTo>
                      <a:pt x="979159" y="1284302"/>
                    </a:moveTo>
                    <a:cubicBezTo>
                      <a:pt x="816599" y="1526872"/>
                      <a:pt x="360680" y="1523770"/>
                      <a:pt x="137160" y="1530120"/>
                    </a:cubicBezTo>
                    <a:lnTo>
                      <a:pt x="0" y="1200555"/>
                    </a:lnTo>
                    <a:cubicBezTo>
                      <a:pt x="92836" y="594038"/>
                      <a:pt x="688652" y="0"/>
                      <a:pt x="688652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71" name="Oval 64">
                <a:extLst>
                  <a:ext uri="{FF2B5EF4-FFF2-40B4-BE49-F238E27FC236}">
                    <a16:creationId xmlns:a16="http://schemas.microsoft.com/office/drawing/2014/main" id="{5AF2FF3D-6190-4A3D-8EA6-CB8DB54941EA}"/>
                  </a:ext>
                </a:extLst>
              </p:cNvPr>
              <p:cNvSpPr/>
              <p:nvPr/>
            </p:nvSpPr>
            <p:spPr>
              <a:xfrm flipV="1">
                <a:off x="6928655" y="7103402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49" name="Oval 67">
              <a:extLst>
                <a:ext uri="{FF2B5EF4-FFF2-40B4-BE49-F238E27FC236}">
                  <a16:creationId xmlns:a16="http://schemas.microsoft.com/office/drawing/2014/main" id="{4A897CEE-DE10-49B4-B423-B58D9C6A32EE}"/>
                </a:ext>
              </a:extLst>
            </p:cNvPr>
            <p:cNvSpPr/>
            <p:nvPr/>
          </p:nvSpPr>
          <p:spPr>
            <a:xfrm rot="694564" flipH="1">
              <a:off x="1463617" y="3158606"/>
              <a:ext cx="919557" cy="1444965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161563 w 503806"/>
                <a:gd name="connsiteY0" fmla="*/ 747241 h 1722374"/>
                <a:gd name="connsiteX1" fmla="*/ 9874 w 503806"/>
                <a:gd name="connsiteY1" fmla="*/ 880 h 1722374"/>
                <a:gd name="connsiteX2" fmla="*/ 503806 w 503806"/>
                <a:gd name="connsiteY2" fmla="*/ 861305 h 1722374"/>
                <a:gd name="connsiteX3" fmla="*/ 9874 w 503806"/>
                <a:gd name="connsiteY3" fmla="*/ 1721730 h 1722374"/>
                <a:gd name="connsiteX4" fmla="*/ 161563 w 503806"/>
                <a:gd name="connsiteY4" fmla="*/ 747241 h 1722374"/>
                <a:gd name="connsiteX0" fmla="*/ 589944 w 932187"/>
                <a:gd name="connsiteY0" fmla="*/ 746854 h 1376228"/>
                <a:gd name="connsiteX1" fmla="*/ 438255 w 932187"/>
                <a:gd name="connsiteY1" fmla="*/ 493 h 1376228"/>
                <a:gd name="connsiteX2" fmla="*/ 932187 w 932187"/>
                <a:gd name="connsiteY2" fmla="*/ 860918 h 1376228"/>
                <a:gd name="connsiteX3" fmla="*/ 4000 w 932187"/>
                <a:gd name="connsiteY3" fmla="*/ 1373118 h 1376228"/>
                <a:gd name="connsiteX4" fmla="*/ 589944 w 932187"/>
                <a:gd name="connsiteY4" fmla="*/ 746854 h 1376228"/>
                <a:gd name="connsiteX0" fmla="*/ 589274 w 931517"/>
                <a:gd name="connsiteY0" fmla="*/ 746854 h 1407233"/>
                <a:gd name="connsiteX1" fmla="*/ 437585 w 931517"/>
                <a:gd name="connsiteY1" fmla="*/ 493 h 1407233"/>
                <a:gd name="connsiteX2" fmla="*/ 931517 w 931517"/>
                <a:gd name="connsiteY2" fmla="*/ 860918 h 1407233"/>
                <a:gd name="connsiteX3" fmla="*/ 3330 w 931517"/>
                <a:gd name="connsiteY3" fmla="*/ 1373118 h 1407233"/>
                <a:gd name="connsiteX4" fmla="*/ 589274 w 931517"/>
                <a:gd name="connsiteY4" fmla="*/ 746854 h 1407233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4" fmla="*/ 529025 w 931517"/>
                <a:gd name="connsiteY4" fmla="*/ 91440 h 1406740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0" fmla="*/ 437585 w 931517"/>
                <a:gd name="connsiteY0" fmla="*/ 0 h 1468082"/>
                <a:gd name="connsiteX1" fmla="*/ 931517 w 931517"/>
                <a:gd name="connsiteY1" fmla="*/ 860425 h 1468082"/>
                <a:gd name="connsiteX2" fmla="*/ 3330 w 931517"/>
                <a:gd name="connsiteY2" fmla="*/ 1372625 h 1468082"/>
                <a:gd name="connsiteX3" fmla="*/ 589274 w 931517"/>
                <a:gd name="connsiteY3" fmla="*/ 746361 h 1468082"/>
                <a:gd name="connsiteX0" fmla="*/ 440335 w 934267"/>
                <a:gd name="connsiteY0" fmla="*/ 0 h 1468081"/>
                <a:gd name="connsiteX1" fmla="*/ 934267 w 934267"/>
                <a:gd name="connsiteY1" fmla="*/ 860425 h 1468081"/>
                <a:gd name="connsiteX2" fmla="*/ 6080 w 934267"/>
                <a:gd name="connsiteY2" fmla="*/ 1372625 h 1468081"/>
                <a:gd name="connsiteX3" fmla="*/ 592024 w 934267"/>
                <a:gd name="connsiteY3" fmla="*/ 746361 h 14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267" h="1468081">
                  <a:moveTo>
                    <a:pt x="440335" y="0"/>
                  </a:moveTo>
                  <a:cubicBezTo>
                    <a:pt x="497376" y="19011"/>
                    <a:pt x="934267" y="385225"/>
                    <a:pt x="934267" y="860425"/>
                  </a:cubicBezTo>
                  <a:cubicBezTo>
                    <a:pt x="934267" y="1335625"/>
                    <a:pt x="155952" y="1630111"/>
                    <a:pt x="6080" y="1372625"/>
                  </a:cubicBezTo>
                  <a:cubicBezTo>
                    <a:pt x="-65654" y="1152595"/>
                    <a:pt x="519648" y="975132"/>
                    <a:pt x="592024" y="746361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A58601FB-4921-4574-9F83-C44AB371A855}"/>
                </a:ext>
              </a:extLst>
            </p:cNvPr>
            <p:cNvGrpSpPr/>
            <p:nvPr/>
          </p:nvGrpSpPr>
          <p:grpSpPr>
            <a:xfrm>
              <a:off x="1730953" y="2945413"/>
              <a:ext cx="2027673" cy="1267404"/>
              <a:chOff x="4040041" y="3227112"/>
              <a:chExt cx="2060110" cy="1287679"/>
            </a:xfrm>
          </p:grpSpPr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F5300161-857A-440D-AB6B-C0B006830894}"/>
                  </a:ext>
                </a:extLst>
              </p:cNvPr>
              <p:cNvGrpSpPr/>
              <p:nvPr/>
            </p:nvGrpSpPr>
            <p:grpSpPr>
              <a:xfrm>
                <a:off x="4040041" y="3227112"/>
                <a:ext cx="2060110" cy="1287679"/>
                <a:chOff x="4040041" y="3227112"/>
                <a:chExt cx="2060110" cy="1287679"/>
              </a:xfrm>
            </p:grpSpPr>
            <p:sp>
              <p:nvSpPr>
                <p:cNvPr id="109" name="Rectangle 53">
                  <a:extLst>
                    <a:ext uri="{FF2B5EF4-FFF2-40B4-BE49-F238E27FC236}">
                      <a16:creationId xmlns:a16="http://schemas.microsoft.com/office/drawing/2014/main" id="{E68E64A9-71F9-47A9-A14B-AF8D8D86C145}"/>
                    </a:ext>
                  </a:extLst>
                </p:cNvPr>
                <p:cNvSpPr/>
                <p:nvPr/>
              </p:nvSpPr>
              <p:spPr>
                <a:xfrm>
                  <a:off x="4040041" y="3227112"/>
                  <a:ext cx="2060110" cy="1014613"/>
                </a:xfrm>
                <a:custGeom>
                  <a:avLst/>
                  <a:gdLst>
                    <a:gd name="connsiteX0" fmla="*/ 0 w 1355725"/>
                    <a:gd name="connsiteY0" fmla="*/ 0 h 711474"/>
                    <a:gd name="connsiteX1" fmla="*/ 1355725 w 1355725"/>
                    <a:gd name="connsiteY1" fmla="*/ 0 h 711474"/>
                    <a:gd name="connsiteX2" fmla="*/ 1355725 w 1355725"/>
                    <a:gd name="connsiteY2" fmla="*/ 711474 h 711474"/>
                    <a:gd name="connsiteX3" fmla="*/ 0 w 1355725"/>
                    <a:gd name="connsiteY3" fmla="*/ 711474 h 711474"/>
                    <a:gd name="connsiteX4" fmla="*/ 0 w 1355725"/>
                    <a:gd name="connsiteY4" fmla="*/ 0 h 711474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0 w 1355725"/>
                    <a:gd name="connsiteY4" fmla="*/ 711509 h 711509"/>
                    <a:gd name="connsiteX5" fmla="*/ 0 w 1355725"/>
                    <a:gd name="connsiteY5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711509 h 711509"/>
                    <a:gd name="connsiteX6" fmla="*/ 0 w 1355725"/>
                    <a:gd name="connsiteY6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35 h 711509"/>
                    <a:gd name="connsiteX0" fmla="*/ 0 w 688975"/>
                    <a:gd name="connsiteY0" fmla="*/ 616223 h 711474"/>
                    <a:gd name="connsiteX1" fmla="*/ 19050 w 688975"/>
                    <a:gd name="connsiteY1" fmla="*/ 368256 h 711474"/>
                    <a:gd name="connsiteX2" fmla="*/ 688975 w 688975"/>
                    <a:gd name="connsiteY2" fmla="*/ 0 h 711474"/>
                    <a:gd name="connsiteX3" fmla="*/ 688975 w 688975"/>
                    <a:gd name="connsiteY3" fmla="*/ 711474 h 711474"/>
                    <a:gd name="connsiteX4" fmla="*/ 0 w 688975"/>
                    <a:gd name="connsiteY4" fmla="*/ 616223 h 711474"/>
                    <a:gd name="connsiteX0" fmla="*/ 0 w 736600"/>
                    <a:gd name="connsiteY0" fmla="*/ 549548 h 711474"/>
                    <a:gd name="connsiteX1" fmla="*/ 66675 w 736600"/>
                    <a:gd name="connsiteY1" fmla="*/ 368256 h 711474"/>
                    <a:gd name="connsiteX2" fmla="*/ 736600 w 736600"/>
                    <a:gd name="connsiteY2" fmla="*/ 0 h 711474"/>
                    <a:gd name="connsiteX3" fmla="*/ 736600 w 736600"/>
                    <a:gd name="connsiteY3" fmla="*/ 711474 h 711474"/>
                    <a:gd name="connsiteX4" fmla="*/ 0 w 736600"/>
                    <a:gd name="connsiteY4" fmla="*/ 549548 h 711474"/>
                    <a:gd name="connsiteX0" fmla="*/ 923925 w 1660525"/>
                    <a:gd name="connsiteY0" fmla="*/ 549548 h 711474"/>
                    <a:gd name="connsiteX1" fmla="*/ 0 w 1660525"/>
                    <a:gd name="connsiteY1" fmla="*/ 425406 h 711474"/>
                    <a:gd name="connsiteX2" fmla="*/ 1660525 w 1660525"/>
                    <a:gd name="connsiteY2" fmla="*/ 0 h 711474"/>
                    <a:gd name="connsiteX3" fmla="*/ 1660525 w 1660525"/>
                    <a:gd name="connsiteY3" fmla="*/ 711474 h 711474"/>
                    <a:gd name="connsiteX4" fmla="*/ 923925 w 1660525"/>
                    <a:gd name="connsiteY4" fmla="*/ 549548 h 711474"/>
                    <a:gd name="connsiteX0" fmla="*/ 923925 w 1660525"/>
                    <a:gd name="connsiteY0" fmla="*/ 124142 h 286068"/>
                    <a:gd name="connsiteX1" fmla="*/ 0 w 1660525"/>
                    <a:gd name="connsiteY1" fmla="*/ 0 h 286068"/>
                    <a:gd name="connsiteX2" fmla="*/ 1660525 w 1660525"/>
                    <a:gd name="connsiteY2" fmla="*/ 286068 h 286068"/>
                    <a:gd name="connsiteX3" fmla="*/ 923925 w 1660525"/>
                    <a:gd name="connsiteY3" fmla="*/ 124142 h 286068"/>
                    <a:gd name="connsiteX0" fmla="*/ 923925 w 1974850"/>
                    <a:gd name="connsiteY0" fmla="*/ 124142 h 124142"/>
                    <a:gd name="connsiteX1" fmla="*/ 0 w 1974850"/>
                    <a:gd name="connsiteY1" fmla="*/ 0 h 124142"/>
                    <a:gd name="connsiteX2" fmla="*/ 1974850 w 1974850"/>
                    <a:gd name="connsiteY2" fmla="*/ 318 h 124142"/>
                    <a:gd name="connsiteX3" fmla="*/ 923925 w 1974850"/>
                    <a:gd name="connsiteY3" fmla="*/ 124142 h 124142"/>
                    <a:gd name="connsiteX0" fmla="*/ 923925 w 1974850"/>
                    <a:gd name="connsiteY0" fmla="*/ 140863 h 140863"/>
                    <a:gd name="connsiteX1" fmla="*/ 0 w 1974850"/>
                    <a:gd name="connsiteY1" fmla="*/ 16721 h 140863"/>
                    <a:gd name="connsiteX2" fmla="*/ 1974850 w 1974850"/>
                    <a:gd name="connsiteY2" fmla="*/ 17039 h 140863"/>
                    <a:gd name="connsiteX3" fmla="*/ 923925 w 1974850"/>
                    <a:gd name="connsiteY3" fmla="*/ 140863 h 140863"/>
                    <a:gd name="connsiteX0" fmla="*/ 923925 w 1974873"/>
                    <a:gd name="connsiteY0" fmla="*/ 171450 h 171450"/>
                    <a:gd name="connsiteX1" fmla="*/ 0 w 1974873"/>
                    <a:gd name="connsiteY1" fmla="*/ 47308 h 171450"/>
                    <a:gd name="connsiteX2" fmla="*/ 942975 w 1974873"/>
                    <a:gd name="connsiteY2" fmla="*/ 0 h 171450"/>
                    <a:gd name="connsiteX3" fmla="*/ 1974850 w 1974873"/>
                    <a:gd name="connsiteY3" fmla="*/ 47626 h 171450"/>
                    <a:gd name="connsiteX4" fmla="*/ 923925 w 1974873"/>
                    <a:gd name="connsiteY4" fmla="*/ 171450 h 171450"/>
                    <a:gd name="connsiteX0" fmla="*/ 923925 w 1977460"/>
                    <a:gd name="connsiteY0" fmla="*/ 592413 h 592413"/>
                    <a:gd name="connsiteX1" fmla="*/ 0 w 1977460"/>
                    <a:gd name="connsiteY1" fmla="*/ 468271 h 592413"/>
                    <a:gd name="connsiteX2" fmla="*/ 942975 w 1977460"/>
                    <a:gd name="connsiteY2" fmla="*/ 420963 h 592413"/>
                    <a:gd name="connsiteX3" fmla="*/ 1974850 w 1977460"/>
                    <a:gd name="connsiteY3" fmla="*/ 468589 h 592413"/>
                    <a:gd name="connsiteX4" fmla="*/ 923925 w 1977460"/>
                    <a:gd name="connsiteY4" fmla="*/ 592413 h 592413"/>
                    <a:gd name="connsiteX0" fmla="*/ 923925 w 1977460"/>
                    <a:gd name="connsiteY0" fmla="*/ 592413 h 910115"/>
                    <a:gd name="connsiteX1" fmla="*/ 0 w 1977460"/>
                    <a:gd name="connsiteY1" fmla="*/ 468271 h 910115"/>
                    <a:gd name="connsiteX2" fmla="*/ 942975 w 1977460"/>
                    <a:gd name="connsiteY2" fmla="*/ 420963 h 910115"/>
                    <a:gd name="connsiteX3" fmla="*/ 1974850 w 1977460"/>
                    <a:gd name="connsiteY3" fmla="*/ 468589 h 910115"/>
                    <a:gd name="connsiteX4" fmla="*/ 923925 w 1977460"/>
                    <a:gd name="connsiteY4" fmla="*/ 592413 h 910115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51682 w 2053634"/>
                    <a:gd name="connsiteY0" fmla="*/ 592413 h 984127"/>
                    <a:gd name="connsiteX1" fmla="*/ 27757 w 2053634"/>
                    <a:gd name="connsiteY1" fmla="*/ 468271 h 984127"/>
                    <a:gd name="connsiteX2" fmla="*/ 970732 w 2053634"/>
                    <a:gd name="connsiteY2" fmla="*/ 420963 h 984127"/>
                    <a:gd name="connsiteX3" fmla="*/ 2002607 w 2053634"/>
                    <a:gd name="connsiteY3" fmla="*/ 468589 h 984127"/>
                    <a:gd name="connsiteX4" fmla="*/ 951682 w 2053634"/>
                    <a:gd name="connsiteY4" fmla="*/ 592413 h 984127"/>
                    <a:gd name="connsiteX0" fmla="*/ 1065072 w 2167024"/>
                    <a:gd name="connsiteY0" fmla="*/ 592413 h 1006147"/>
                    <a:gd name="connsiteX1" fmla="*/ 141147 w 2167024"/>
                    <a:gd name="connsiteY1" fmla="*/ 468271 h 1006147"/>
                    <a:gd name="connsiteX2" fmla="*/ 1084122 w 2167024"/>
                    <a:gd name="connsiteY2" fmla="*/ 420963 h 1006147"/>
                    <a:gd name="connsiteX3" fmla="*/ 2115997 w 2167024"/>
                    <a:gd name="connsiteY3" fmla="*/ 468589 h 1006147"/>
                    <a:gd name="connsiteX4" fmla="*/ 1065072 w 2167024"/>
                    <a:gd name="connsiteY4" fmla="*/ 592413 h 1006147"/>
                    <a:gd name="connsiteX0" fmla="*/ 989160 w 2091112"/>
                    <a:gd name="connsiteY0" fmla="*/ 592413 h 1014613"/>
                    <a:gd name="connsiteX1" fmla="*/ 65235 w 2091112"/>
                    <a:gd name="connsiteY1" fmla="*/ 468271 h 1014613"/>
                    <a:gd name="connsiteX2" fmla="*/ 1008210 w 2091112"/>
                    <a:gd name="connsiteY2" fmla="*/ 420963 h 1014613"/>
                    <a:gd name="connsiteX3" fmla="*/ 2040085 w 2091112"/>
                    <a:gd name="connsiteY3" fmla="*/ 468589 h 1014613"/>
                    <a:gd name="connsiteX4" fmla="*/ 989160 w 2091112"/>
                    <a:gd name="connsiteY4" fmla="*/ 592413 h 1014613"/>
                    <a:gd name="connsiteX0" fmla="*/ 989160 w 2060110"/>
                    <a:gd name="connsiteY0" fmla="*/ 592413 h 1014613"/>
                    <a:gd name="connsiteX1" fmla="*/ 65235 w 2060110"/>
                    <a:gd name="connsiteY1" fmla="*/ 468271 h 1014613"/>
                    <a:gd name="connsiteX2" fmla="*/ 1008210 w 2060110"/>
                    <a:gd name="connsiteY2" fmla="*/ 420963 h 1014613"/>
                    <a:gd name="connsiteX3" fmla="*/ 2040085 w 2060110"/>
                    <a:gd name="connsiteY3" fmla="*/ 468589 h 1014613"/>
                    <a:gd name="connsiteX4" fmla="*/ 989160 w 2060110"/>
                    <a:gd name="connsiteY4" fmla="*/ 592413 h 1014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60110" h="1014613">
                      <a:moveTo>
                        <a:pt x="989160" y="592413"/>
                      </a:moveTo>
                      <a:cubicBezTo>
                        <a:pt x="-385615" y="1541632"/>
                        <a:pt x="77935" y="614427"/>
                        <a:pt x="65235" y="468271"/>
                      </a:cubicBezTo>
                      <a:cubicBezTo>
                        <a:pt x="69997" y="442871"/>
                        <a:pt x="12318" y="-407765"/>
                        <a:pt x="1008210" y="420963"/>
                      </a:cubicBezTo>
                      <a:cubicBezTo>
                        <a:pt x="2118402" y="-541009"/>
                        <a:pt x="2044847" y="443189"/>
                        <a:pt x="2040085" y="468589"/>
                      </a:cubicBezTo>
                      <a:cubicBezTo>
                        <a:pt x="1972352" y="563839"/>
                        <a:pt x="2438018" y="1411563"/>
                        <a:pt x="989160" y="592413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Rectangle 55">
                  <a:extLst>
                    <a:ext uri="{FF2B5EF4-FFF2-40B4-BE49-F238E27FC236}">
                      <a16:creationId xmlns:a16="http://schemas.microsoft.com/office/drawing/2014/main" id="{5D58A43F-3878-48D6-9171-97035CC17E9A}"/>
                    </a:ext>
                  </a:extLst>
                </p:cNvPr>
                <p:cNvSpPr/>
                <p:nvPr/>
              </p:nvSpPr>
              <p:spPr>
                <a:xfrm rot="19879938">
                  <a:off x="5015425" y="369307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Rectangle 55">
                  <a:extLst>
                    <a:ext uri="{FF2B5EF4-FFF2-40B4-BE49-F238E27FC236}">
                      <a16:creationId xmlns:a16="http://schemas.microsoft.com/office/drawing/2014/main" id="{A20AA31A-EDBB-4738-B7F3-13C92A7AD43B}"/>
                    </a:ext>
                  </a:extLst>
                </p:cNvPr>
                <p:cNvSpPr/>
                <p:nvPr/>
              </p:nvSpPr>
              <p:spPr>
                <a:xfrm rot="1720062" flipH="1">
                  <a:off x="4647084" y="370210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980390D2-60FB-472C-B59B-E08CAD487F7C}"/>
                  </a:ext>
                </a:extLst>
              </p:cNvPr>
              <p:cNvSpPr/>
              <p:nvPr/>
            </p:nvSpPr>
            <p:spPr>
              <a:xfrm>
                <a:off x="4877048" y="3552825"/>
                <a:ext cx="333375" cy="333375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56CA795-42DA-4294-91A8-F71C052374B2}"/>
                </a:ext>
              </a:extLst>
            </p:cNvPr>
            <p:cNvGrpSpPr/>
            <p:nvPr/>
          </p:nvGrpSpPr>
          <p:grpSpPr>
            <a:xfrm>
              <a:off x="1124113" y="571798"/>
              <a:ext cx="1025003" cy="1025003"/>
              <a:chOff x="3657600" y="825500"/>
              <a:chExt cx="1041400" cy="1041400"/>
            </a:xfrm>
          </p:grpSpPr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EC4CD8B8-B329-472A-B477-9D3468CC8559}"/>
                  </a:ext>
                </a:extLst>
              </p:cNvPr>
              <p:cNvSpPr/>
              <p:nvPr/>
            </p:nvSpPr>
            <p:spPr>
              <a:xfrm>
                <a:off x="36576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B2D15EE4-B074-4231-ABB8-CB17E6040647}"/>
                  </a:ext>
                </a:extLst>
              </p:cNvPr>
              <p:cNvSpPr/>
              <p:nvPr/>
            </p:nvSpPr>
            <p:spPr>
              <a:xfrm>
                <a:off x="39243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C47A0272-8258-4653-8F60-4D38A54E37E2}"/>
                </a:ext>
              </a:extLst>
            </p:cNvPr>
            <p:cNvGrpSpPr/>
            <p:nvPr/>
          </p:nvGrpSpPr>
          <p:grpSpPr>
            <a:xfrm flipH="1">
              <a:off x="3377375" y="593933"/>
              <a:ext cx="1025003" cy="1025003"/>
              <a:chOff x="5029200" y="825500"/>
              <a:chExt cx="1041400" cy="1041400"/>
            </a:xfrm>
          </p:grpSpPr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AD7B3793-DC14-4F35-9900-A0856825B613}"/>
                  </a:ext>
                </a:extLst>
              </p:cNvPr>
              <p:cNvSpPr/>
              <p:nvPr/>
            </p:nvSpPr>
            <p:spPr>
              <a:xfrm>
                <a:off x="50292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921A923E-36FE-4B52-A72C-03D89A01A4EB}"/>
                  </a:ext>
                </a:extLst>
              </p:cNvPr>
              <p:cNvSpPr/>
              <p:nvPr/>
            </p:nvSpPr>
            <p:spPr>
              <a:xfrm>
                <a:off x="52959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3F7779F-8B3A-4B89-BDD5-04C44E6A300E}"/>
                </a:ext>
              </a:extLst>
            </p:cNvPr>
            <p:cNvSpPr/>
            <p:nvPr/>
          </p:nvSpPr>
          <p:spPr>
            <a:xfrm>
              <a:off x="1177369" y="593933"/>
              <a:ext cx="3100009" cy="2875008"/>
            </a:xfrm>
            <a:prstGeom prst="ellipse">
              <a:avLst/>
            </a:pr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2A2E4C2-F9E5-4F88-B58A-4968C02E2E0F}"/>
                </a:ext>
              </a:extLst>
            </p:cNvPr>
            <p:cNvSpPr/>
            <p:nvPr/>
          </p:nvSpPr>
          <p:spPr>
            <a:xfrm>
              <a:off x="1605495" y="2031437"/>
              <a:ext cx="2243756" cy="1431254"/>
            </a:xfrm>
            <a:custGeom>
              <a:avLst/>
              <a:gdLst>
                <a:gd name="connsiteX0" fmla="*/ 1139825 w 2279650"/>
                <a:gd name="connsiteY0" fmla="*/ 0 h 1454150"/>
                <a:gd name="connsiteX1" fmla="*/ 2279650 w 2279650"/>
                <a:gd name="connsiteY1" fmla="*/ 819150 h 1454150"/>
                <a:gd name="connsiteX2" fmla="*/ 2256493 w 2279650"/>
                <a:gd name="connsiteY2" fmla="*/ 984237 h 1454150"/>
                <a:gd name="connsiteX3" fmla="*/ 2236250 w 2279650"/>
                <a:gd name="connsiteY3" fmla="*/ 1040816 h 1454150"/>
                <a:gd name="connsiteX4" fmla="*/ 2141544 w 2279650"/>
                <a:gd name="connsiteY4" fmla="*/ 1120643 h 1454150"/>
                <a:gd name="connsiteX5" fmla="*/ 1139825 w 2279650"/>
                <a:gd name="connsiteY5" fmla="*/ 1454150 h 1454150"/>
                <a:gd name="connsiteX6" fmla="*/ 138106 w 2279650"/>
                <a:gd name="connsiteY6" fmla="*/ 1120643 h 1454150"/>
                <a:gd name="connsiteX7" fmla="*/ 43400 w 2279650"/>
                <a:gd name="connsiteY7" fmla="*/ 1040816 h 1454150"/>
                <a:gd name="connsiteX8" fmla="*/ 23157 w 2279650"/>
                <a:gd name="connsiteY8" fmla="*/ 984237 h 1454150"/>
                <a:gd name="connsiteX9" fmla="*/ 0 w 2279650"/>
                <a:gd name="connsiteY9" fmla="*/ 819150 h 1454150"/>
                <a:gd name="connsiteX10" fmla="*/ 1139825 w 2279650"/>
                <a:gd name="connsiteY10" fmla="*/ 0 h 145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9650" h="1454150">
                  <a:moveTo>
                    <a:pt x="1139825" y="0"/>
                  </a:moveTo>
                  <a:cubicBezTo>
                    <a:pt x="1769333" y="0"/>
                    <a:pt x="2279650" y="366746"/>
                    <a:pt x="2279650" y="819150"/>
                  </a:cubicBezTo>
                  <a:cubicBezTo>
                    <a:pt x="2279650" y="875701"/>
                    <a:pt x="2271676" y="930913"/>
                    <a:pt x="2256493" y="984237"/>
                  </a:cubicBezTo>
                  <a:lnTo>
                    <a:pt x="2236250" y="1040816"/>
                  </a:lnTo>
                  <a:lnTo>
                    <a:pt x="2141544" y="1120643"/>
                  </a:lnTo>
                  <a:cubicBezTo>
                    <a:pt x="1869326" y="1328992"/>
                    <a:pt x="1520336" y="1454150"/>
                    <a:pt x="1139825" y="1454150"/>
                  </a:cubicBezTo>
                  <a:cubicBezTo>
                    <a:pt x="759315" y="1454150"/>
                    <a:pt x="410324" y="1328992"/>
                    <a:pt x="138106" y="1120643"/>
                  </a:cubicBezTo>
                  <a:lnTo>
                    <a:pt x="43400" y="1040816"/>
                  </a:lnTo>
                  <a:lnTo>
                    <a:pt x="23157" y="984237"/>
                  </a:lnTo>
                  <a:cubicBezTo>
                    <a:pt x="7974" y="930913"/>
                    <a:pt x="0" y="875701"/>
                    <a:pt x="0" y="819150"/>
                  </a:cubicBezTo>
                  <a:cubicBezTo>
                    <a:pt x="0" y="366746"/>
                    <a:pt x="510317" y="0"/>
                    <a:pt x="1139825" y="0"/>
                  </a:cubicBezTo>
                  <a:close/>
                </a:path>
              </a:pathLst>
            </a:custGeom>
            <a:solidFill>
              <a:srgbClr val="E97132">
                <a:lumMod val="75000"/>
              </a:srgb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Arc 58">
              <a:extLst>
                <a:ext uri="{FF2B5EF4-FFF2-40B4-BE49-F238E27FC236}">
                  <a16:creationId xmlns:a16="http://schemas.microsoft.com/office/drawing/2014/main" id="{506A1B79-6566-4CD2-9DB5-5F057F237B17}"/>
                </a:ext>
              </a:extLst>
            </p:cNvPr>
            <p:cNvSpPr/>
            <p:nvPr/>
          </p:nvSpPr>
          <p:spPr>
            <a:xfrm rot="15869305" flipH="1">
              <a:off x="3056573" y="2537076"/>
              <a:ext cx="162812" cy="162812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4F20376-13B6-4508-870B-CD3B6060735E}"/>
                </a:ext>
              </a:extLst>
            </p:cNvPr>
            <p:cNvSpPr/>
            <p:nvPr/>
          </p:nvSpPr>
          <p:spPr>
            <a:xfrm>
              <a:off x="2473887" y="1956437"/>
              <a:ext cx="580685" cy="431251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Arc 60">
              <a:extLst>
                <a:ext uri="{FF2B5EF4-FFF2-40B4-BE49-F238E27FC236}">
                  <a16:creationId xmlns:a16="http://schemas.microsoft.com/office/drawing/2014/main" id="{0DCD6CB0-8379-47DF-8854-E675888D1678}"/>
                </a:ext>
              </a:extLst>
            </p:cNvPr>
            <p:cNvSpPr/>
            <p:nvPr/>
          </p:nvSpPr>
          <p:spPr>
            <a:xfrm rot="8078688">
              <a:off x="2306904" y="1919652"/>
              <a:ext cx="900003" cy="900002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2EFFB243-E554-4377-83A4-6DECABADE752}"/>
                </a:ext>
              </a:extLst>
            </p:cNvPr>
            <p:cNvSpPr/>
            <p:nvPr/>
          </p:nvSpPr>
          <p:spPr>
            <a:xfrm rot="16200000">
              <a:off x="1803873" y="1324889"/>
              <a:ext cx="580685" cy="431251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E5D8A33-682E-45CB-99F6-2E8FEE7682E4}"/>
                </a:ext>
              </a:extLst>
            </p:cNvPr>
            <p:cNvSpPr/>
            <p:nvPr/>
          </p:nvSpPr>
          <p:spPr>
            <a:xfrm rot="16200000">
              <a:off x="3102948" y="1341020"/>
              <a:ext cx="580685" cy="431251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BDB1848A-67ED-4277-A915-A97EC3A69A6B}"/>
                </a:ext>
              </a:extLst>
            </p:cNvPr>
            <p:cNvSpPr/>
            <p:nvPr/>
          </p:nvSpPr>
          <p:spPr>
            <a:xfrm rot="16200000">
              <a:off x="1914029" y="1368531"/>
              <a:ext cx="193236" cy="143508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D59A71C-2AEB-4FC0-BBB8-17CFECEF7B0B}"/>
                </a:ext>
              </a:extLst>
            </p:cNvPr>
            <p:cNvSpPr/>
            <p:nvPr/>
          </p:nvSpPr>
          <p:spPr>
            <a:xfrm rot="16457656">
              <a:off x="3241408" y="1362073"/>
              <a:ext cx="193236" cy="143508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A21D01F-C6AC-49AD-86B6-6C60B687BF15}"/>
                </a:ext>
              </a:extLst>
            </p:cNvPr>
            <p:cNvSpPr/>
            <p:nvPr/>
          </p:nvSpPr>
          <p:spPr>
            <a:xfrm rot="16457656">
              <a:off x="3383351" y="1476957"/>
              <a:ext cx="107738" cy="8001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FBAABB9-761C-4933-8A9B-400BF9684E72}"/>
                </a:ext>
              </a:extLst>
            </p:cNvPr>
            <p:cNvSpPr/>
            <p:nvPr/>
          </p:nvSpPr>
          <p:spPr>
            <a:xfrm rot="16457656">
              <a:off x="2071276" y="1470592"/>
              <a:ext cx="107738" cy="8001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2" name="Arc 111">
              <a:extLst>
                <a:ext uri="{FF2B5EF4-FFF2-40B4-BE49-F238E27FC236}">
                  <a16:creationId xmlns:a16="http://schemas.microsoft.com/office/drawing/2014/main" id="{FEB21AF1-929E-4F4A-AC4F-B6D8BA1F0FEE}"/>
                </a:ext>
              </a:extLst>
            </p:cNvPr>
            <p:cNvSpPr/>
            <p:nvPr/>
          </p:nvSpPr>
          <p:spPr>
            <a:xfrm rot="5730695">
              <a:off x="2303632" y="2549341"/>
              <a:ext cx="162812" cy="162812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73" name="Cube 72">
            <a:extLst>
              <a:ext uri="{FF2B5EF4-FFF2-40B4-BE49-F238E27FC236}">
                <a16:creationId xmlns:a16="http://schemas.microsoft.com/office/drawing/2014/main" id="{D72D10E5-52AB-4B6B-893C-FB282D16C694}"/>
              </a:ext>
            </a:extLst>
          </p:cNvPr>
          <p:cNvSpPr/>
          <p:nvPr/>
        </p:nvSpPr>
        <p:spPr>
          <a:xfrm>
            <a:off x="4187915" y="1759174"/>
            <a:ext cx="1577588" cy="1334293"/>
          </a:xfrm>
          <a:prstGeom prst="cub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9FB4490D-B005-4097-8C0F-6D315BC3FF42}"/>
              </a:ext>
            </a:extLst>
          </p:cNvPr>
          <p:cNvSpPr/>
          <p:nvPr/>
        </p:nvSpPr>
        <p:spPr>
          <a:xfrm>
            <a:off x="4187915" y="908587"/>
            <a:ext cx="1703797" cy="7805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</a:t>
            </a: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ock</a:t>
            </a:r>
            <a:endParaRPr kumimoji="0" lang="en-US" sz="48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F000D7BD-FE1D-409C-A74B-9B8BFFE2BCD9}"/>
              </a:ext>
            </a:extLst>
          </p:cNvPr>
          <p:cNvSpPr/>
          <p:nvPr/>
        </p:nvSpPr>
        <p:spPr>
          <a:xfrm>
            <a:off x="4478541" y="93036"/>
            <a:ext cx="1152540" cy="7805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BBE84408-FB3C-423E-B022-44C3BF84C8E3}"/>
              </a:ext>
            </a:extLst>
          </p:cNvPr>
          <p:cNvSpPr/>
          <p:nvPr/>
        </p:nvSpPr>
        <p:spPr>
          <a:xfrm>
            <a:off x="6769990" y="926187"/>
            <a:ext cx="2047939" cy="771086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</a:t>
            </a: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ower</a:t>
            </a:r>
            <a:endParaRPr kumimoji="0" lang="en-US" sz="48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35A8A4E6-333A-42FF-8A30-D188B68BE127}"/>
              </a:ext>
            </a:extLst>
          </p:cNvPr>
          <p:cNvSpPr/>
          <p:nvPr/>
        </p:nvSpPr>
        <p:spPr>
          <a:xfrm>
            <a:off x="7307404" y="109080"/>
            <a:ext cx="1151669" cy="779926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ED7D31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0C1A810F-796A-4A9D-9783-58B558E352D6}"/>
              </a:ext>
            </a:extLst>
          </p:cNvPr>
          <p:cNvGrpSpPr/>
          <p:nvPr/>
        </p:nvGrpSpPr>
        <p:grpSpPr>
          <a:xfrm>
            <a:off x="7179334" y="1834757"/>
            <a:ext cx="1229250" cy="1246767"/>
            <a:chOff x="7411698" y="4332023"/>
            <a:chExt cx="1389994" cy="1409802"/>
          </a:xfrm>
        </p:grpSpPr>
        <p:sp>
          <p:nvSpPr>
            <p:cNvPr id="79" name="Rectangle 12">
              <a:extLst>
                <a:ext uri="{FF2B5EF4-FFF2-40B4-BE49-F238E27FC236}">
                  <a16:creationId xmlns:a16="http://schemas.microsoft.com/office/drawing/2014/main" id="{273CE657-97D6-43BF-B758-878981E2319A}"/>
                </a:ext>
              </a:extLst>
            </p:cNvPr>
            <p:cNvSpPr/>
            <p:nvPr/>
          </p:nvSpPr>
          <p:spPr>
            <a:xfrm rot="9791969">
              <a:off x="7411698" y="4922860"/>
              <a:ext cx="704289" cy="600671"/>
            </a:xfrm>
            <a:custGeom>
              <a:avLst/>
              <a:gdLst>
                <a:gd name="connsiteX0" fmla="*/ 0 w 667327"/>
                <a:gd name="connsiteY0" fmla="*/ 0 h 560824"/>
                <a:gd name="connsiteX1" fmla="*/ 667327 w 667327"/>
                <a:gd name="connsiteY1" fmla="*/ 0 h 560824"/>
                <a:gd name="connsiteX2" fmla="*/ 667327 w 667327"/>
                <a:gd name="connsiteY2" fmla="*/ 560824 h 560824"/>
                <a:gd name="connsiteX3" fmla="*/ 0 w 667327"/>
                <a:gd name="connsiteY3" fmla="*/ 560824 h 560824"/>
                <a:gd name="connsiteX4" fmla="*/ 0 w 667327"/>
                <a:gd name="connsiteY4" fmla="*/ 0 h 560824"/>
                <a:gd name="connsiteX0" fmla="*/ 0 w 667327"/>
                <a:gd name="connsiteY0" fmla="*/ 0 h 560824"/>
                <a:gd name="connsiteX1" fmla="*/ 667327 w 667327"/>
                <a:gd name="connsiteY1" fmla="*/ 560824 h 560824"/>
                <a:gd name="connsiteX2" fmla="*/ 0 w 667327"/>
                <a:gd name="connsiteY2" fmla="*/ 560824 h 560824"/>
                <a:gd name="connsiteX3" fmla="*/ 0 w 667327"/>
                <a:gd name="connsiteY3" fmla="*/ 0 h 560824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600671 h 600671"/>
                <a:gd name="connsiteX3" fmla="*/ 0 w 667327"/>
                <a:gd name="connsiteY3" fmla="*/ 39847 h 600671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39847 h 600671"/>
                <a:gd name="connsiteX0" fmla="*/ 16644 w 683971"/>
                <a:gd name="connsiteY0" fmla="*/ 39847 h 600671"/>
                <a:gd name="connsiteX1" fmla="*/ 683971 w 683971"/>
                <a:gd name="connsiteY1" fmla="*/ 600671 h 600671"/>
                <a:gd name="connsiteX2" fmla="*/ 16644 w 683971"/>
                <a:gd name="connsiteY2" fmla="*/ 39847 h 600671"/>
                <a:gd name="connsiteX0" fmla="*/ 36962 w 704289"/>
                <a:gd name="connsiteY0" fmla="*/ 39847 h 600671"/>
                <a:gd name="connsiteX1" fmla="*/ 704289 w 704289"/>
                <a:gd name="connsiteY1" fmla="*/ 600671 h 600671"/>
                <a:gd name="connsiteX2" fmla="*/ 36962 w 704289"/>
                <a:gd name="connsiteY2" fmla="*/ 39847 h 600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4289" h="600671">
                  <a:moveTo>
                    <a:pt x="36962" y="39847"/>
                  </a:moveTo>
                  <a:cubicBezTo>
                    <a:pt x="430854" y="-154212"/>
                    <a:pt x="481847" y="413730"/>
                    <a:pt x="704289" y="600671"/>
                  </a:cubicBezTo>
                  <a:cubicBezTo>
                    <a:pt x="481847" y="413730"/>
                    <a:pt x="-159696" y="550638"/>
                    <a:pt x="36962" y="39847"/>
                  </a:cubicBezTo>
                  <a:close/>
                </a:path>
              </a:pathLst>
            </a:cu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Rectangle 12">
              <a:extLst>
                <a:ext uri="{FF2B5EF4-FFF2-40B4-BE49-F238E27FC236}">
                  <a16:creationId xmlns:a16="http://schemas.microsoft.com/office/drawing/2014/main" id="{D8CDC586-72A8-450A-81A6-04591C829F0C}"/>
                </a:ext>
              </a:extLst>
            </p:cNvPr>
            <p:cNvSpPr/>
            <p:nvPr/>
          </p:nvSpPr>
          <p:spPr>
            <a:xfrm rot="16719690">
              <a:off x="8149212" y="4631932"/>
              <a:ext cx="704289" cy="600671"/>
            </a:xfrm>
            <a:custGeom>
              <a:avLst/>
              <a:gdLst>
                <a:gd name="connsiteX0" fmla="*/ 0 w 667327"/>
                <a:gd name="connsiteY0" fmla="*/ 0 h 560824"/>
                <a:gd name="connsiteX1" fmla="*/ 667327 w 667327"/>
                <a:gd name="connsiteY1" fmla="*/ 0 h 560824"/>
                <a:gd name="connsiteX2" fmla="*/ 667327 w 667327"/>
                <a:gd name="connsiteY2" fmla="*/ 560824 h 560824"/>
                <a:gd name="connsiteX3" fmla="*/ 0 w 667327"/>
                <a:gd name="connsiteY3" fmla="*/ 560824 h 560824"/>
                <a:gd name="connsiteX4" fmla="*/ 0 w 667327"/>
                <a:gd name="connsiteY4" fmla="*/ 0 h 560824"/>
                <a:gd name="connsiteX0" fmla="*/ 0 w 667327"/>
                <a:gd name="connsiteY0" fmla="*/ 0 h 560824"/>
                <a:gd name="connsiteX1" fmla="*/ 667327 w 667327"/>
                <a:gd name="connsiteY1" fmla="*/ 560824 h 560824"/>
                <a:gd name="connsiteX2" fmla="*/ 0 w 667327"/>
                <a:gd name="connsiteY2" fmla="*/ 560824 h 560824"/>
                <a:gd name="connsiteX3" fmla="*/ 0 w 667327"/>
                <a:gd name="connsiteY3" fmla="*/ 0 h 560824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600671 h 600671"/>
                <a:gd name="connsiteX3" fmla="*/ 0 w 667327"/>
                <a:gd name="connsiteY3" fmla="*/ 39847 h 600671"/>
                <a:gd name="connsiteX0" fmla="*/ 0 w 667327"/>
                <a:gd name="connsiteY0" fmla="*/ 39847 h 600671"/>
                <a:gd name="connsiteX1" fmla="*/ 667327 w 667327"/>
                <a:gd name="connsiteY1" fmla="*/ 600671 h 600671"/>
                <a:gd name="connsiteX2" fmla="*/ 0 w 667327"/>
                <a:gd name="connsiteY2" fmla="*/ 39847 h 600671"/>
                <a:gd name="connsiteX0" fmla="*/ 16644 w 683971"/>
                <a:gd name="connsiteY0" fmla="*/ 39847 h 600671"/>
                <a:gd name="connsiteX1" fmla="*/ 683971 w 683971"/>
                <a:gd name="connsiteY1" fmla="*/ 600671 h 600671"/>
                <a:gd name="connsiteX2" fmla="*/ 16644 w 683971"/>
                <a:gd name="connsiteY2" fmla="*/ 39847 h 600671"/>
                <a:gd name="connsiteX0" fmla="*/ 36962 w 704289"/>
                <a:gd name="connsiteY0" fmla="*/ 39847 h 600671"/>
                <a:gd name="connsiteX1" fmla="*/ 704289 w 704289"/>
                <a:gd name="connsiteY1" fmla="*/ 600671 h 600671"/>
                <a:gd name="connsiteX2" fmla="*/ 36962 w 704289"/>
                <a:gd name="connsiteY2" fmla="*/ 39847 h 600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4289" h="600671">
                  <a:moveTo>
                    <a:pt x="36962" y="39847"/>
                  </a:moveTo>
                  <a:cubicBezTo>
                    <a:pt x="430854" y="-154212"/>
                    <a:pt x="481847" y="413730"/>
                    <a:pt x="704289" y="600671"/>
                  </a:cubicBezTo>
                  <a:cubicBezTo>
                    <a:pt x="481847" y="413730"/>
                    <a:pt x="-159696" y="550638"/>
                    <a:pt x="36962" y="39847"/>
                  </a:cubicBezTo>
                  <a:close/>
                </a:path>
              </a:pathLst>
            </a:cu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Rectangle 38">
              <a:extLst>
                <a:ext uri="{FF2B5EF4-FFF2-40B4-BE49-F238E27FC236}">
                  <a16:creationId xmlns:a16="http://schemas.microsoft.com/office/drawing/2014/main" id="{13D9DD94-7659-40A9-9432-0F9AF2995DE1}"/>
                </a:ext>
              </a:extLst>
            </p:cNvPr>
            <p:cNvSpPr/>
            <p:nvPr/>
          </p:nvSpPr>
          <p:spPr>
            <a:xfrm>
              <a:off x="8135695" y="5056726"/>
              <a:ext cx="55063" cy="685099"/>
            </a:xfrm>
            <a:custGeom>
              <a:avLst/>
              <a:gdLst>
                <a:gd name="connsiteX0" fmla="*/ 0 w 155157"/>
                <a:gd name="connsiteY0" fmla="*/ 0 h 1930478"/>
                <a:gd name="connsiteX1" fmla="*/ 155157 w 155157"/>
                <a:gd name="connsiteY1" fmla="*/ 0 h 1930478"/>
                <a:gd name="connsiteX2" fmla="*/ 155157 w 155157"/>
                <a:gd name="connsiteY2" fmla="*/ 1930478 h 1930478"/>
                <a:gd name="connsiteX3" fmla="*/ 0 w 155157"/>
                <a:gd name="connsiteY3" fmla="*/ 1930478 h 1930478"/>
                <a:gd name="connsiteX4" fmla="*/ 0 w 155157"/>
                <a:gd name="connsiteY4" fmla="*/ 0 h 1930478"/>
                <a:gd name="connsiteX0" fmla="*/ 0 w 155157"/>
                <a:gd name="connsiteY0" fmla="*/ 1930478 h 2021918"/>
                <a:gd name="connsiteX1" fmla="*/ 0 w 155157"/>
                <a:gd name="connsiteY1" fmla="*/ 0 h 2021918"/>
                <a:gd name="connsiteX2" fmla="*/ 155157 w 155157"/>
                <a:gd name="connsiteY2" fmla="*/ 0 h 2021918"/>
                <a:gd name="connsiteX3" fmla="*/ 155157 w 155157"/>
                <a:gd name="connsiteY3" fmla="*/ 1930478 h 2021918"/>
                <a:gd name="connsiteX4" fmla="*/ 91440 w 155157"/>
                <a:gd name="connsiteY4" fmla="*/ 2021918 h 2021918"/>
                <a:gd name="connsiteX0" fmla="*/ 0 w 155157"/>
                <a:gd name="connsiteY0" fmla="*/ 1930478 h 1930478"/>
                <a:gd name="connsiteX1" fmla="*/ 0 w 155157"/>
                <a:gd name="connsiteY1" fmla="*/ 0 h 1930478"/>
                <a:gd name="connsiteX2" fmla="*/ 155157 w 155157"/>
                <a:gd name="connsiteY2" fmla="*/ 0 h 1930478"/>
                <a:gd name="connsiteX3" fmla="*/ 155157 w 155157"/>
                <a:gd name="connsiteY3" fmla="*/ 1930478 h 193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157" h="1930478">
                  <a:moveTo>
                    <a:pt x="0" y="1930478"/>
                  </a:moveTo>
                  <a:lnTo>
                    <a:pt x="0" y="0"/>
                  </a:lnTo>
                  <a:lnTo>
                    <a:pt x="155157" y="0"/>
                  </a:lnTo>
                  <a:lnTo>
                    <a:pt x="155157" y="1930478"/>
                  </a:ln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3B58E66-5DE6-4163-9BF0-539638CCBEC8}"/>
                </a:ext>
              </a:extLst>
            </p:cNvPr>
            <p:cNvSpPr/>
            <p:nvPr/>
          </p:nvSpPr>
          <p:spPr>
            <a:xfrm>
              <a:off x="8275296" y="4536927"/>
              <a:ext cx="352567" cy="2981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F21A3A4-8CA8-471A-A909-F897CABA6805}"/>
                </a:ext>
              </a:extLst>
            </p:cNvPr>
            <p:cNvSpPr/>
            <p:nvPr/>
          </p:nvSpPr>
          <p:spPr>
            <a:xfrm rot="2987997">
              <a:off x="8017429" y="4639119"/>
              <a:ext cx="493978" cy="47687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ADEA2241-ED68-4B28-8DF2-A1375881BA04}"/>
                </a:ext>
              </a:extLst>
            </p:cNvPr>
            <p:cNvSpPr/>
            <p:nvPr/>
          </p:nvSpPr>
          <p:spPr>
            <a:xfrm rot="9329266">
              <a:off x="7728965" y="4711079"/>
              <a:ext cx="470913" cy="42427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6F78CAC0-A40C-4D00-87D0-86B30FC8279F}"/>
                </a:ext>
              </a:extLst>
            </p:cNvPr>
            <p:cNvSpPr/>
            <p:nvPr/>
          </p:nvSpPr>
          <p:spPr>
            <a:xfrm>
              <a:off x="7601381" y="4536926"/>
              <a:ext cx="401174" cy="33919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7AB0F13-D1A1-4319-808B-313ADEBFC1AA}"/>
                </a:ext>
              </a:extLst>
            </p:cNvPr>
            <p:cNvSpPr/>
            <p:nvPr/>
          </p:nvSpPr>
          <p:spPr>
            <a:xfrm>
              <a:off x="8124681" y="4332023"/>
              <a:ext cx="325716" cy="27539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28A31AA-CCB7-4706-876C-4BA7FF05FFAA}"/>
                </a:ext>
              </a:extLst>
            </p:cNvPr>
            <p:cNvSpPr/>
            <p:nvPr/>
          </p:nvSpPr>
          <p:spPr>
            <a:xfrm>
              <a:off x="7818938" y="4332024"/>
              <a:ext cx="325716" cy="27539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2F6E493-2A8D-4A9A-A6DA-7BAC3BFE6594}"/>
                </a:ext>
              </a:extLst>
            </p:cNvPr>
            <p:cNvSpPr/>
            <p:nvPr/>
          </p:nvSpPr>
          <p:spPr>
            <a:xfrm>
              <a:off x="7892009" y="4530742"/>
              <a:ext cx="460371" cy="255532"/>
            </a:xfrm>
            <a:prstGeom prst="ellipse">
              <a:avLst/>
            </a:pr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E26F05CD-58AA-4A43-BA55-B0FE608986FB}"/>
              </a:ext>
            </a:extLst>
          </p:cNvPr>
          <p:cNvSpPr/>
          <p:nvPr/>
        </p:nvSpPr>
        <p:spPr>
          <a:xfrm>
            <a:off x="10127975" y="155849"/>
            <a:ext cx="1019430" cy="690372"/>
          </a:xfrm>
          <a:prstGeom prst="round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70AD47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</a:t>
            </a:r>
          </a:p>
        </p:txBody>
      </p:sp>
      <p:sp>
        <p:nvSpPr>
          <p:cNvPr id="93" name="Rectangle 7">
            <a:extLst>
              <a:ext uri="{FF2B5EF4-FFF2-40B4-BE49-F238E27FC236}">
                <a16:creationId xmlns:a16="http://schemas.microsoft.com/office/drawing/2014/main" id="{3AE56171-CF45-4DB0-90ED-A999F4C4F4D4}"/>
              </a:ext>
            </a:extLst>
          </p:cNvPr>
          <p:cNvSpPr/>
          <p:nvPr/>
        </p:nvSpPr>
        <p:spPr>
          <a:xfrm>
            <a:off x="10051504" y="1997610"/>
            <a:ext cx="1303678" cy="747893"/>
          </a:xfrm>
          <a:custGeom>
            <a:avLst/>
            <a:gdLst>
              <a:gd name="connsiteX0" fmla="*/ 0 w 994851"/>
              <a:gd name="connsiteY0" fmla="*/ 0 h 557437"/>
              <a:gd name="connsiteX1" fmla="*/ 994851 w 994851"/>
              <a:gd name="connsiteY1" fmla="*/ 0 h 557437"/>
              <a:gd name="connsiteX2" fmla="*/ 994851 w 994851"/>
              <a:gd name="connsiteY2" fmla="*/ 557437 h 557437"/>
              <a:gd name="connsiteX3" fmla="*/ 0 w 994851"/>
              <a:gd name="connsiteY3" fmla="*/ 557437 h 557437"/>
              <a:gd name="connsiteX4" fmla="*/ 0 w 994851"/>
              <a:gd name="connsiteY4" fmla="*/ 0 h 557437"/>
              <a:gd name="connsiteX0" fmla="*/ 26519 w 1021370"/>
              <a:gd name="connsiteY0" fmla="*/ 0 h 557437"/>
              <a:gd name="connsiteX1" fmla="*/ 1021370 w 1021370"/>
              <a:gd name="connsiteY1" fmla="*/ 0 h 557437"/>
              <a:gd name="connsiteX2" fmla="*/ 1021370 w 1021370"/>
              <a:gd name="connsiteY2" fmla="*/ 557437 h 557437"/>
              <a:gd name="connsiteX3" fmla="*/ 26519 w 1021370"/>
              <a:gd name="connsiteY3" fmla="*/ 557437 h 557437"/>
              <a:gd name="connsiteX4" fmla="*/ 0 w 1021370"/>
              <a:gd name="connsiteY4" fmla="*/ 275658 h 557437"/>
              <a:gd name="connsiteX5" fmla="*/ 26519 w 1021370"/>
              <a:gd name="connsiteY5" fmla="*/ 0 h 557437"/>
              <a:gd name="connsiteX0" fmla="*/ 26519 w 1021370"/>
              <a:gd name="connsiteY0" fmla="*/ 44382 h 601819"/>
              <a:gd name="connsiteX1" fmla="*/ 320040 w 1021370"/>
              <a:gd name="connsiteY1" fmla="*/ 0 h 601819"/>
              <a:gd name="connsiteX2" fmla="*/ 1021370 w 1021370"/>
              <a:gd name="connsiteY2" fmla="*/ 44382 h 601819"/>
              <a:gd name="connsiteX3" fmla="*/ 1021370 w 1021370"/>
              <a:gd name="connsiteY3" fmla="*/ 601819 h 601819"/>
              <a:gd name="connsiteX4" fmla="*/ 26519 w 1021370"/>
              <a:gd name="connsiteY4" fmla="*/ 601819 h 601819"/>
              <a:gd name="connsiteX5" fmla="*/ 0 w 1021370"/>
              <a:gd name="connsiteY5" fmla="*/ 320040 h 601819"/>
              <a:gd name="connsiteX6" fmla="*/ 26519 w 1021370"/>
              <a:gd name="connsiteY6" fmla="*/ 44382 h 601819"/>
              <a:gd name="connsiteX0" fmla="*/ 26519 w 1021370"/>
              <a:gd name="connsiteY0" fmla="*/ 60297 h 617734"/>
              <a:gd name="connsiteX1" fmla="*/ 320040 w 1021370"/>
              <a:gd name="connsiteY1" fmla="*/ 15915 h 617734"/>
              <a:gd name="connsiteX2" fmla="*/ 670560 w 1021370"/>
              <a:gd name="connsiteY2" fmla="*/ 675 h 617734"/>
              <a:gd name="connsiteX3" fmla="*/ 1021370 w 1021370"/>
              <a:gd name="connsiteY3" fmla="*/ 60297 h 617734"/>
              <a:gd name="connsiteX4" fmla="*/ 1021370 w 1021370"/>
              <a:gd name="connsiteY4" fmla="*/ 617734 h 617734"/>
              <a:gd name="connsiteX5" fmla="*/ 26519 w 1021370"/>
              <a:gd name="connsiteY5" fmla="*/ 617734 h 617734"/>
              <a:gd name="connsiteX6" fmla="*/ 0 w 1021370"/>
              <a:gd name="connsiteY6" fmla="*/ 335955 h 617734"/>
              <a:gd name="connsiteX7" fmla="*/ 26519 w 1021370"/>
              <a:gd name="connsiteY7" fmla="*/ 60297 h 617734"/>
              <a:gd name="connsiteX0" fmla="*/ 26519 w 1059296"/>
              <a:gd name="connsiteY0" fmla="*/ 60297 h 617734"/>
              <a:gd name="connsiteX1" fmla="*/ 320040 w 1059296"/>
              <a:gd name="connsiteY1" fmla="*/ 15915 h 617734"/>
              <a:gd name="connsiteX2" fmla="*/ 670560 w 1059296"/>
              <a:gd name="connsiteY2" fmla="*/ 675 h 617734"/>
              <a:gd name="connsiteX3" fmla="*/ 1021370 w 1059296"/>
              <a:gd name="connsiteY3" fmla="*/ 60297 h 617734"/>
              <a:gd name="connsiteX4" fmla="*/ 1059180 w 1059296"/>
              <a:gd name="connsiteY4" fmla="*/ 335955 h 617734"/>
              <a:gd name="connsiteX5" fmla="*/ 1021370 w 1059296"/>
              <a:gd name="connsiteY5" fmla="*/ 617734 h 617734"/>
              <a:gd name="connsiteX6" fmla="*/ 26519 w 1059296"/>
              <a:gd name="connsiteY6" fmla="*/ 617734 h 617734"/>
              <a:gd name="connsiteX7" fmla="*/ 0 w 1059296"/>
              <a:gd name="connsiteY7" fmla="*/ 335955 h 617734"/>
              <a:gd name="connsiteX8" fmla="*/ 26519 w 1059296"/>
              <a:gd name="connsiteY8" fmla="*/ 60297 h 617734"/>
              <a:gd name="connsiteX0" fmla="*/ 26519 w 1059296"/>
              <a:gd name="connsiteY0" fmla="*/ 60297 h 640911"/>
              <a:gd name="connsiteX1" fmla="*/ 320040 w 1059296"/>
              <a:gd name="connsiteY1" fmla="*/ 15915 h 640911"/>
              <a:gd name="connsiteX2" fmla="*/ 670560 w 1059296"/>
              <a:gd name="connsiteY2" fmla="*/ 675 h 640911"/>
              <a:gd name="connsiteX3" fmla="*/ 1021370 w 1059296"/>
              <a:gd name="connsiteY3" fmla="*/ 60297 h 640911"/>
              <a:gd name="connsiteX4" fmla="*/ 1059180 w 1059296"/>
              <a:gd name="connsiteY4" fmla="*/ 335955 h 640911"/>
              <a:gd name="connsiteX5" fmla="*/ 1021370 w 1059296"/>
              <a:gd name="connsiteY5" fmla="*/ 617734 h 640911"/>
              <a:gd name="connsiteX6" fmla="*/ 739140 w 1059296"/>
              <a:gd name="connsiteY6" fmla="*/ 640755 h 640911"/>
              <a:gd name="connsiteX7" fmla="*/ 26519 w 1059296"/>
              <a:gd name="connsiteY7" fmla="*/ 617734 h 640911"/>
              <a:gd name="connsiteX8" fmla="*/ 0 w 1059296"/>
              <a:gd name="connsiteY8" fmla="*/ 335955 h 640911"/>
              <a:gd name="connsiteX9" fmla="*/ 26519 w 1059296"/>
              <a:gd name="connsiteY9" fmla="*/ 60297 h 640911"/>
              <a:gd name="connsiteX0" fmla="*/ 26519 w 1059296"/>
              <a:gd name="connsiteY0" fmla="*/ 60297 h 642221"/>
              <a:gd name="connsiteX1" fmla="*/ 320040 w 1059296"/>
              <a:gd name="connsiteY1" fmla="*/ 15915 h 642221"/>
              <a:gd name="connsiteX2" fmla="*/ 670560 w 1059296"/>
              <a:gd name="connsiteY2" fmla="*/ 675 h 642221"/>
              <a:gd name="connsiteX3" fmla="*/ 1021370 w 1059296"/>
              <a:gd name="connsiteY3" fmla="*/ 60297 h 642221"/>
              <a:gd name="connsiteX4" fmla="*/ 1059180 w 1059296"/>
              <a:gd name="connsiteY4" fmla="*/ 335955 h 642221"/>
              <a:gd name="connsiteX5" fmla="*/ 1021370 w 1059296"/>
              <a:gd name="connsiteY5" fmla="*/ 617734 h 642221"/>
              <a:gd name="connsiteX6" fmla="*/ 739140 w 1059296"/>
              <a:gd name="connsiteY6" fmla="*/ 640755 h 642221"/>
              <a:gd name="connsiteX7" fmla="*/ 373380 w 1059296"/>
              <a:gd name="connsiteY7" fmla="*/ 640755 h 642221"/>
              <a:gd name="connsiteX8" fmla="*/ 26519 w 1059296"/>
              <a:gd name="connsiteY8" fmla="*/ 617734 h 642221"/>
              <a:gd name="connsiteX9" fmla="*/ 0 w 1059296"/>
              <a:gd name="connsiteY9" fmla="*/ 335955 h 642221"/>
              <a:gd name="connsiteX10" fmla="*/ 26519 w 1059296"/>
              <a:gd name="connsiteY10" fmla="*/ 60297 h 642221"/>
              <a:gd name="connsiteX0" fmla="*/ 26519 w 1059296"/>
              <a:gd name="connsiteY0" fmla="*/ 60297 h 674185"/>
              <a:gd name="connsiteX1" fmla="*/ 320040 w 1059296"/>
              <a:gd name="connsiteY1" fmla="*/ 15915 h 674185"/>
              <a:gd name="connsiteX2" fmla="*/ 670560 w 1059296"/>
              <a:gd name="connsiteY2" fmla="*/ 675 h 674185"/>
              <a:gd name="connsiteX3" fmla="*/ 1021370 w 1059296"/>
              <a:gd name="connsiteY3" fmla="*/ 60297 h 674185"/>
              <a:gd name="connsiteX4" fmla="*/ 1059180 w 1059296"/>
              <a:gd name="connsiteY4" fmla="*/ 335955 h 674185"/>
              <a:gd name="connsiteX5" fmla="*/ 1021370 w 1059296"/>
              <a:gd name="connsiteY5" fmla="*/ 617734 h 674185"/>
              <a:gd name="connsiteX6" fmla="*/ 739140 w 1059296"/>
              <a:gd name="connsiteY6" fmla="*/ 640755 h 674185"/>
              <a:gd name="connsiteX7" fmla="*/ 373380 w 1059296"/>
              <a:gd name="connsiteY7" fmla="*/ 640755 h 674185"/>
              <a:gd name="connsiteX8" fmla="*/ 26519 w 1059296"/>
              <a:gd name="connsiteY8" fmla="*/ 617734 h 674185"/>
              <a:gd name="connsiteX9" fmla="*/ 0 w 1059296"/>
              <a:gd name="connsiteY9" fmla="*/ 335955 h 674185"/>
              <a:gd name="connsiteX10" fmla="*/ 26519 w 1059296"/>
              <a:gd name="connsiteY10" fmla="*/ 60297 h 674185"/>
              <a:gd name="connsiteX0" fmla="*/ 26519 w 1059296"/>
              <a:gd name="connsiteY0" fmla="*/ 60297 h 679161"/>
              <a:gd name="connsiteX1" fmla="*/ 320040 w 1059296"/>
              <a:gd name="connsiteY1" fmla="*/ 15915 h 679161"/>
              <a:gd name="connsiteX2" fmla="*/ 670560 w 1059296"/>
              <a:gd name="connsiteY2" fmla="*/ 675 h 679161"/>
              <a:gd name="connsiteX3" fmla="*/ 1021370 w 1059296"/>
              <a:gd name="connsiteY3" fmla="*/ 60297 h 679161"/>
              <a:gd name="connsiteX4" fmla="*/ 1059180 w 1059296"/>
              <a:gd name="connsiteY4" fmla="*/ 335955 h 679161"/>
              <a:gd name="connsiteX5" fmla="*/ 1021370 w 1059296"/>
              <a:gd name="connsiteY5" fmla="*/ 617734 h 679161"/>
              <a:gd name="connsiteX6" fmla="*/ 739140 w 1059296"/>
              <a:gd name="connsiteY6" fmla="*/ 640755 h 679161"/>
              <a:gd name="connsiteX7" fmla="*/ 373380 w 1059296"/>
              <a:gd name="connsiteY7" fmla="*/ 640755 h 679161"/>
              <a:gd name="connsiteX8" fmla="*/ 26519 w 1059296"/>
              <a:gd name="connsiteY8" fmla="*/ 617734 h 679161"/>
              <a:gd name="connsiteX9" fmla="*/ 0 w 1059296"/>
              <a:gd name="connsiteY9" fmla="*/ 335955 h 679161"/>
              <a:gd name="connsiteX10" fmla="*/ 26519 w 1059296"/>
              <a:gd name="connsiteY10" fmla="*/ 60297 h 679161"/>
              <a:gd name="connsiteX0" fmla="*/ 26519 w 1059296"/>
              <a:gd name="connsiteY0" fmla="*/ 60297 h 679161"/>
              <a:gd name="connsiteX1" fmla="*/ 320040 w 1059296"/>
              <a:gd name="connsiteY1" fmla="*/ 15915 h 679161"/>
              <a:gd name="connsiteX2" fmla="*/ 670560 w 1059296"/>
              <a:gd name="connsiteY2" fmla="*/ 675 h 679161"/>
              <a:gd name="connsiteX3" fmla="*/ 1021370 w 1059296"/>
              <a:gd name="connsiteY3" fmla="*/ 60297 h 679161"/>
              <a:gd name="connsiteX4" fmla="*/ 1059180 w 1059296"/>
              <a:gd name="connsiteY4" fmla="*/ 335955 h 679161"/>
              <a:gd name="connsiteX5" fmla="*/ 1021370 w 1059296"/>
              <a:gd name="connsiteY5" fmla="*/ 617734 h 679161"/>
              <a:gd name="connsiteX6" fmla="*/ 739140 w 1059296"/>
              <a:gd name="connsiteY6" fmla="*/ 640755 h 679161"/>
              <a:gd name="connsiteX7" fmla="*/ 373380 w 1059296"/>
              <a:gd name="connsiteY7" fmla="*/ 640755 h 679161"/>
              <a:gd name="connsiteX8" fmla="*/ 26519 w 1059296"/>
              <a:gd name="connsiteY8" fmla="*/ 617734 h 679161"/>
              <a:gd name="connsiteX9" fmla="*/ 0 w 1059296"/>
              <a:gd name="connsiteY9" fmla="*/ 335955 h 679161"/>
              <a:gd name="connsiteX10" fmla="*/ 26519 w 1059296"/>
              <a:gd name="connsiteY10" fmla="*/ 60297 h 679161"/>
              <a:gd name="connsiteX0" fmla="*/ 26519 w 1059296"/>
              <a:gd name="connsiteY0" fmla="*/ 60297 h 679161"/>
              <a:gd name="connsiteX1" fmla="*/ 320040 w 1059296"/>
              <a:gd name="connsiteY1" fmla="*/ 15915 h 679161"/>
              <a:gd name="connsiteX2" fmla="*/ 670560 w 1059296"/>
              <a:gd name="connsiteY2" fmla="*/ 675 h 679161"/>
              <a:gd name="connsiteX3" fmla="*/ 1021370 w 1059296"/>
              <a:gd name="connsiteY3" fmla="*/ 60297 h 679161"/>
              <a:gd name="connsiteX4" fmla="*/ 1059180 w 1059296"/>
              <a:gd name="connsiteY4" fmla="*/ 335955 h 679161"/>
              <a:gd name="connsiteX5" fmla="*/ 1021370 w 1059296"/>
              <a:gd name="connsiteY5" fmla="*/ 617734 h 679161"/>
              <a:gd name="connsiteX6" fmla="*/ 739140 w 1059296"/>
              <a:gd name="connsiteY6" fmla="*/ 640755 h 679161"/>
              <a:gd name="connsiteX7" fmla="*/ 373380 w 1059296"/>
              <a:gd name="connsiteY7" fmla="*/ 640755 h 679161"/>
              <a:gd name="connsiteX8" fmla="*/ 26519 w 1059296"/>
              <a:gd name="connsiteY8" fmla="*/ 617734 h 679161"/>
              <a:gd name="connsiteX9" fmla="*/ 0 w 1059296"/>
              <a:gd name="connsiteY9" fmla="*/ 335955 h 679161"/>
              <a:gd name="connsiteX10" fmla="*/ 26519 w 1059296"/>
              <a:gd name="connsiteY10" fmla="*/ 60297 h 679161"/>
              <a:gd name="connsiteX0" fmla="*/ 26519 w 1105870"/>
              <a:gd name="connsiteY0" fmla="*/ 60297 h 679161"/>
              <a:gd name="connsiteX1" fmla="*/ 320040 w 1105870"/>
              <a:gd name="connsiteY1" fmla="*/ 15915 h 679161"/>
              <a:gd name="connsiteX2" fmla="*/ 670560 w 1105870"/>
              <a:gd name="connsiteY2" fmla="*/ 675 h 679161"/>
              <a:gd name="connsiteX3" fmla="*/ 1021370 w 1105870"/>
              <a:gd name="connsiteY3" fmla="*/ 60297 h 679161"/>
              <a:gd name="connsiteX4" fmla="*/ 1059180 w 1105870"/>
              <a:gd name="connsiteY4" fmla="*/ 335955 h 679161"/>
              <a:gd name="connsiteX5" fmla="*/ 1021370 w 1105870"/>
              <a:gd name="connsiteY5" fmla="*/ 617734 h 679161"/>
              <a:gd name="connsiteX6" fmla="*/ 739140 w 1105870"/>
              <a:gd name="connsiteY6" fmla="*/ 640755 h 679161"/>
              <a:gd name="connsiteX7" fmla="*/ 373380 w 1105870"/>
              <a:gd name="connsiteY7" fmla="*/ 640755 h 679161"/>
              <a:gd name="connsiteX8" fmla="*/ 26519 w 1105870"/>
              <a:gd name="connsiteY8" fmla="*/ 617734 h 679161"/>
              <a:gd name="connsiteX9" fmla="*/ 0 w 1105870"/>
              <a:gd name="connsiteY9" fmla="*/ 335955 h 679161"/>
              <a:gd name="connsiteX10" fmla="*/ 26519 w 1105870"/>
              <a:gd name="connsiteY10" fmla="*/ 60297 h 679161"/>
              <a:gd name="connsiteX0" fmla="*/ 26519 w 1105870"/>
              <a:gd name="connsiteY0" fmla="*/ 60297 h 679161"/>
              <a:gd name="connsiteX1" fmla="*/ 320040 w 1105870"/>
              <a:gd name="connsiteY1" fmla="*/ 15915 h 679161"/>
              <a:gd name="connsiteX2" fmla="*/ 670560 w 1105870"/>
              <a:gd name="connsiteY2" fmla="*/ 675 h 679161"/>
              <a:gd name="connsiteX3" fmla="*/ 1021370 w 1105870"/>
              <a:gd name="connsiteY3" fmla="*/ 60297 h 679161"/>
              <a:gd name="connsiteX4" fmla="*/ 1059180 w 1105870"/>
              <a:gd name="connsiteY4" fmla="*/ 335955 h 679161"/>
              <a:gd name="connsiteX5" fmla="*/ 1021370 w 1105870"/>
              <a:gd name="connsiteY5" fmla="*/ 617734 h 679161"/>
              <a:gd name="connsiteX6" fmla="*/ 739140 w 1105870"/>
              <a:gd name="connsiteY6" fmla="*/ 640755 h 679161"/>
              <a:gd name="connsiteX7" fmla="*/ 373380 w 1105870"/>
              <a:gd name="connsiteY7" fmla="*/ 640755 h 679161"/>
              <a:gd name="connsiteX8" fmla="*/ 26519 w 1105870"/>
              <a:gd name="connsiteY8" fmla="*/ 617734 h 679161"/>
              <a:gd name="connsiteX9" fmla="*/ 0 w 1105870"/>
              <a:gd name="connsiteY9" fmla="*/ 335955 h 679161"/>
              <a:gd name="connsiteX10" fmla="*/ 26519 w 1105870"/>
              <a:gd name="connsiteY10" fmla="*/ 60297 h 679161"/>
              <a:gd name="connsiteX0" fmla="*/ 110633 w 1189984"/>
              <a:gd name="connsiteY0" fmla="*/ 60297 h 679161"/>
              <a:gd name="connsiteX1" fmla="*/ 404154 w 1189984"/>
              <a:gd name="connsiteY1" fmla="*/ 15915 h 679161"/>
              <a:gd name="connsiteX2" fmla="*/ 754674 w 1189984"/>
              <a:gd name="connsiteY2" fmla="*/ 675 h 679161"/>
              <a:gd name="connsiteX3" fmla="*/ 1105484 w 1189984"/>
              <a:gd name="connsiteY3" fmla="*/ 60297 h 679161"/>
              <a:gd name="connsiteX4" fmla="*/ 1143294 w 1189984"/>
              <a:gd name="connsiteY4" fmla="*/ 335955 h 679161"/>
              <a:gd name="connsiteX5" fmla="*/ 1105484 w 1189984"/>
              <a:gd name="connsiteY5" fmla="*/ 617734 h 679161"/>
              <a:gd name="connsiteX6" fmla="*/ 823254 w 1189984"/>
              <a:gd name="connsiteY6" fmla="*/ 640755 h 679161"/>
              <a:gd name="connsiteX7" fmla="*/ 457494 w 1189984"/>
              <a:gd name="connsiteY7" fmla="*/ 640755 h 679161"/>
              <a:gd name="connsiteX8" fmla="*/ 110633 w 1189984"/>
              <a:gd name="connsiteY8" fmla="*/ 617734 h 679161"/>
              <a:gd name="connsiteX9" fmla="*/ 84114 w 1189984"/>
              <a:gd name="connsiteY9" fmla="*/ 335955 h 679161"/>
              <a:gd name="connsiteX10" fmla="*/ 110633 w 1189984"/>
              <a:gd name="connsiteY10" fmla="*/ 60297 h 679161"/>
              <a:gd name="connsiteX0" fmla="*/ 114079 w 1193430"/>
              <a:gd name="connsiteY0" fmla="*/ 60297 h 679161"/>
              <a:gd name="connsiteX1" fmla="*/ 407600 w 1193430"/>
              <a:gd name="connsiteY1" fmla="*/ 15915 h 679161"/>
              <a:gd name="connsiteX2" fmla="*/ 758120 w 1193430"/>
              <a:gd name="connsiteY2" fmla="*/ 675 h 679161"/>
              <a:gd name="connsiteX3" fmla="*/ 1108930 w 1193430"/>
              <a:gd name="connsiteY3" fmla="*/ 60297 h 679161"/>
              <a:gd name="connsiteX4" fmla="*/ 1146740 w 1193430"/>
              <a:gd name="connsiteY4" fmla="*/ 335955 h 679161"/>
              <a:gd name="connsiteX5" fmla="*/ 1108930 w 1193430"/>
              <a:gd name="connsiteY5" fmla="*/ 617734 h 679161"/>
              <a:gd name="connsiteX6" fmla="*/ 826700 w 1193430"/>
              <a:gd name="connsiteY6" fmla="*/ 640755 h 679161"/>
              <a:gd name="connsiteX7" fmla="*/ 460940 w 1193430"/>
              <a:gd name="connsiteY7" fmla="*/ 640755 h 679161"/>
              <a:gd name="connsiteX8" fmla="*/ 114079 w 1193430"/>
              <a:gd name="connsiteY8" fmla="*/ 617734 h 679161"/>
              <a:gd name="connsiteX9" fmla="*/ 87560 w 1193430"/>
              <a:gd name="connsiteY9" fmla="*/ 335955 h 679161"/>
              <a:gd name="connsiteX10" fmla="*/ 114079 w 1193430"/>
              <a:gd name="connsiteY10" fmla="*/ 60297 h 679161"/>
              <a:gd name="connsiteX0" fmla="*/ 147407 w 1226758"/>
              <a:gd name="connsiteY0" fmla="*/ 60297 h 679161"/>
              <a:gd name="connsiteX1" fmla="*/ 440928 w 1226758"/>
              <a:gd name="connsiteY1" fmla="*/ 15915 h 679161"/>
              <a:gd name="connsiteX2" fmla="*/ 791448 w 1226758"/>
              <a:gd name="connsiteY2" fmla="*/ 675 h 679161"/>
              <a:gd name="connsiteX3" fmla="*/ 1142258 w 1226758"/>
              <a:gd name="connsiteY3" fmla="*/ 60297 h 679161"/>
              <a:gd name="connsiteX4" fmla="*/ 1180068 w 1226758"/>
              <a:gd name="connsiteY4" fmla="*/ 335955 h 679161"/>
              <a:gd name="connsiteX5" fmla="*/ 1142258 w 1226758"/>
              <a:gd name="connsiteY5" fmla="*/ 617734 h 679161"/>
              <a:gd name="connsiteX6" fmla="*/ 860028 w 1226758"/>
              <a:gd name="connsiteY6" fmla="*/ 640755 h 679161"/>
              <a:gd name="connsiteX7" fmla="*/ 494268 w 1226758"/>
              <a:gd name="connsiteY7" fmla="*/ 640755 h 679161"/>
              <a:gd name="connsiteX8" fmla="*/ 147407 w 1226758"/>
              <a:gd name="connsiteY8" fmla="*/ 617734 h 679161"/>
              <a:gd name="connsiteX9" fmla="*/ 74756 w 1226758"/>
              <a:gd name="connsiteY9" fmla="*/ 335955 h 679161"/>
              <a:gd name="connsiteX10" fmla="*/ 147407 w 1226758"/>
              <a:gd name="connsiteY10" fmla="*/ 60297 h 679161"/>
              <a:gd name="connsiteX0" fmla="*/ 147407 w 1226758"/>
              <a:gd name="connsiteY0" fmla="*/ 60297 h 679161"/>
              <a:gd name="connsiteX1" fmla="*/ 440928 w 1226758"/>
              <a:gd name="connsiteY1" fmla="*/ 15915 h 679161"/>
              <a:gd name="connsiteX2" fmla="*/ 791448 w 1226758"/>
              <a:gd name="connsiteY2" fmla="*/ 675 h 679161"/>
              <a:gd name="connsiteX3" fmla="*/ 1142258 w 1226758"/>
              <a:gd name="connsiteY3" fmla="*/ 60297 h 679161"/>
              <a:gd name="connsiteX4" fmla="*/ 1180068 w 1226758"/>
              <a:gd name="connsiteY4" fmla="*/ 335955 h 679161"/>
              <a:gd name="connsiteX5" fmla="*/ 1142258 w 1226758"/>
              <a:gd name="connsiteY5" fmla="*/ 617734 h 679161"/>
              <a:gd name="connsiteX6" fmla="*/ 860028 w 1226758"/>
              <a:gd name="connsiteY6" fmla="*/ 640755 h 679161"/>
              <a:gd name="connsiteX7" fmla="*/ 494268 w 1226758"/>
              <a:gd name="connsiteY7" fmla="*/ 640755 h 679161"/>
              <a:gd name="connsiteX8" fmla="*/ 147407 w 1226758"/>
              <a:gd name="connsiteY8" fmla="*/ 617734 h 679161"/>
              <a:gd name="connsiteX9" fmla="*/ 74756 w 1226758"/>
              <a:gd name="connsiteY9" fmla="*/ 335955 h 679161"/>
              <a:gd name="connsiteX10" fmla="*/ 147407 w 1226758"/>
              <a:gd name="connsiteY10" fmla="*/ 60297 h 679161"/>
              <a:gd name="connsiteX0" fmla="*/ 128923 w 1208274"/>
              <a:gd name="connsiteY0" fmla="*/ 60297 h 679161"/>
              <a:gd name="connsiteX1" fmla="*/ 422444 w 1208274"/>
              <a:gd name="connsiteY1" fmla="*/ 15915 h 679161"/>
              <a:gd name="connsiteX2" fmla="*/ 772964 w 1208274"/>
              <a:gd name="connsiteY2" fmla="*/ 675 h 679161"/>
              <a:gd name="connsiteX3" fmla="*/ 1123774 w 1208274"/>
              <a:gd name="connsiteY3" fmla="*/ 60297 h 679161"/>
              <a:gd name="connsiteX4" fmla="*/ 1161584 w 1208274"/>
              <a:gd name="connsiteY4" fmla="*/ 335955 h 679161"/>
              <a:gd name="connsiteX5" fmla="*/ 1123774 w 1208274"/>
              <a:gd name="connsiteY5" fmla="*/ 617734 h 679161"/>
              <a:gd name="connsiteX6" fmla="*/ 841544 w 1208274"/>
              <a:gd name="connsiteY6" fmla="*/ 640755 h 679161"/>
              <a:gd name="connsiteX7" fmla="*/ 475784 w 1208274"/>
              <a:gd name="connsiteY7" fmla="*/ 640755 h 679161"/>
              <a:gd name="connsiteX8" fmla="*/ 128923 w 1208274"/>
              <a:gd name="connsiteY8" fmla="*/ 617734 h 679161"/>
              <a:gd name="connsiteX9" fmla="*/ 56272 w 1208274"/>
              <a:gd name="connsiteY9" fmla="*/ 335955 h 679161"/>
              <a:gd name="connsiteX10" fmla="*/ 128923 w 1208274"/>
              <a:gd name="connsiteY10" fmla="*/ 60297 h 679161"/>
              <a:gd name="connsiteX0" fmla="*/ 104518 w 1183869"/>
              <a:gd name="connsiteY0" fmla="*/ 60297 h 679161"/>
              <a:gd name="connsiteX1" fmla="*/ 398039 w 1183869"/>
              <a:gd name="connsiteY1" fmla="*/ 15915 h 679161"/>
              <a:gd name="connsiteX2" fmla="*/ 748559 w 1183869"/>
              <a:gd name="connsiteY2" fmla="*/ 675 h 679161"/>
              <a:gd name="connsiteX3" fmla="*/ 1099369 w 1183869"/>
              <a:gd name="connsiteY3" fmla="*/ 60297 h 679161"/>
              <a:gd name="connsiteX4" fmla="*/ 1137179 w 1183869"/>
              <a:gd name="connsiteY4" fmla="*/ 335955 h 679161"/>
              <a:gd name="connsiteX5" fmla="*/ 1099369 w 1183869"/>
              <a:gd name="connsiteY5" fmla="*/ 617734 h 679161"/>
              <a:gd name="connsiteX6" fmla="*/ 817139 w 1183869"/>
              <a:gd name="connsiteY6" fmla="*/ 640755 h 679161"/>
              <a:gd name="connsiteX7" fmla="*/ 451379 w 1183869"/>
              <a:gd name="connsiteY7" fmla="*/ 640755 h 679161"/>
              <a:gd name="connsiteX8" fmla="*/ 104518 w 1183869"/>
              <a:gd name="connsiteY8" fmla="*/ 617734 h 679161"/>
              <a:gd name="connsiteX9" fmla="*/ 31867 w 1183869"/>
              <a:gd name="connsiteY9" fmla="*/ 335955 h 679161"/>
              <a:gd name="connsiteX10" fmla="*/ 104518 w 1183869"/>
              <a:gd name="connsiteY10" fmla="*/ 60297 h 67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3869" h="679161">
                <a:moveTo>
                  <a:pt x="104518" y="60297"/>
                </a:moveTo>
                <a:cubicBezTo>
                  <a:pt x="197278" y="58203"/>
                  <a:pt x="305279" y="18009"/>
                  <a:pt x="398039" y="15915"/>
                </a:cubicBezTo>
                <a:cubicBezTo>
                  <a:pt x="507259" y="20995"/>
                  <a:pt x="639339" y="-4405"/>
                  <a:pt x="748559" y="675"/>
                </a:cubicBezTo>
                <a:lnTo>
                  <a:pt x="1099369" y="60297"/>
                </a:lnTo>
                <a:cubicBezTo>
                  <a:pt x="1096732" y="149643"/>
                  <a:pt x="1238876" y="117069"/>
                  <a:pt x="1137179" y="335955"/>
                </a:cubicBezTo>
                <a:cubicBezTo>
                  <a:pt x="1124576" y="429881"/>
                  <a:pt x="1271992" y="531428"/>
                  <a:pt x="1099369" y="617734"/>
                </a:cubicBezTo>
                <a:cubicBezTo>
                  <a:pt x="1007832" y="615248"/>
                  <a:pt x="1030596" y="704201"/>
                  <a:pt x="817139" y="640755"/>
                </a:cubicBezTo>
                <a:cubicBezTo>
                  <a:pt x="697759" y="635675"/>
                  <a:pt x="646959" y="729655"/>
                  <a:pt x="451379" y="640755"/>
                </a:cubicBezTo>
                <a:cubicBezTo>
                  <a:pt x="267179" y="724521"/>
                  <a:pt x="220138" y="625408"/>
                  <a:pt x="104518" y="617734"/>
                </a:cubicBezTo>
                <a:cubicBezTo>
                  <a:pt x="100758" y="523808"/>
                  <a:pt x="-8653" y="583104"/>
                  <a:pt x="31867" y="335955"/>
                </a:cubicBezTo>
                <a:cubicBezTo>
                  <a:pt x="40707" y="197937"/>
                  <a:pt x="-82878" y="113877"/>
                  <a:pt x="104518" y="6029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A890812D-2CE3-4BFB-BA57-3F725267B082}"/>
              </a:ext>
            </a:extLst>
          </p:cNvPr>
          <p:cNvSpPr/>
          <p:nvPr/>
        </p:nvSpPr>
        <p:spPr>
          <a:xfrm>
            <a:off x="9731424" y="907597"/>
            <a:ext cx="1812533" cy="782495"/>
          </a:xfrm>
          <a:prstGeom prst="round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70AD47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</a:t>
            </a: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</a:t>
            </a:r>
            <a:endParaRPr kumimoji="0" lang="en-US" sz="48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63897DF0-D438-49C1-A6BE-8961C71B3951}"/>
              </a:ext>
            </a:extLst>
          </p:cNvPr>
          <p:cNvSpPr/>
          <p:nvPr/>
        </p:nvSpPr>
        <p:spPr>
          <a:xfrm>
            <a:off x="4505127" y="3368572"/>
            <a:ext cx="1016756" cy="688561"/>
          </a:xfrm>
          <a:prstGeom prst="roundRect">
            <a:avLst/>
          </a:prstGeom>
          <a:noFill/>
          <a:ln>
            <a:solidFill>
              <a:srgbClr val="FFFF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 err="1">
                <a:ln>
                  <a:solidFill>
                    <a:sysClr val="windowText" lastClr="000000"/>
                  </a:solidFill>
                </a:ln>
                <a:solidFill>
                  <a:srgbClr val="FFFF4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Gl</a:t>
            </a:r>
            <a:endParaRPr kumimoji="0" lang="en-US" sz="48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FFFF4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4D7D4E9B-60D5-4F29-A8BE-53B968F71588}"/>
              </a:ext>
            </a:extLst>
          </p:cNvPr>
          <p:cNvSpPr/>
          <p:nvPr/>
        </p:nvSpPr>
        <p:spPr>
          <a:xfrm>
            <a:off x="4134620" y="4202205"/>
            <a:ext cx="1893463" cy="780516"/>
          </a:xfrm>
          <a:prstGeom prst="roundRect">
            <a:avLst/>
          </a:prstGeom>
          <a:noFill/>
          <a:ln>
            <a:solidFill>
              <a:srgbClr val="FFFF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FFFF4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Gl</a:t>
            </a: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ove</a:t>
            </a:r>
            <a:endParaRPr kumimoji="0" lang="en-US" sz="48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F823834C-4367-4F12-B7F9-5D644C53F289}"/>
              </a:ext>
            </a:extLst>
          </p:cNvPr>
          <p:cNvGrpSpPr/>
          <p:nvPr/>
        </p:nvGrpSpPr>
        <p:grpSpPr>
          <a:xfrm rot="1556465">
            <a:off x="4468284" y="5013529"/>
            <a:ext cx="1217502" cy="1469458"/>
            <a:chOff x="6028660" y="3911863"/>
            <a:chExt cx="1209972" cy="1221240"/>
          </a:xfrm>
          <a:effectLst/>
        </p:grpSpPr>
        <p:sp>
          <p:nvSpPr>
            <p:cNvPr id="98" name="Rectangle 82">
              <a:extLst>
                <a:ext uri="{FF2B5EF4-FFF2-40B4-BE49-F238E27FC236}">
                  <a16:creationId xmlns:a16="http://schemas.microsoft.com/office/drawing/2014/main" id="{6F65FDF2-56C8-4302-AE70-3AD66BD29FF5}"/>
                </a:ext>
              </a:extLst>
            </p:cNvPr>
            <p:cNvSpPr/>
            <p:nvPr/>
          </p:nvSpPr>
          <p:spPr>
            <a:xfrm>
              <a:off x="6028660" y="3911863"/>
              <a:ext cx="1209972" cy="963773"/>
            </a:xfrm>
            <a:custGeom>
              <a:avLst/>
              <a:gdLst>
                <a:gd name="connsiteX0" fmla="*/ 0 w 1166353"/>
                <a:gd name="connsiteY0" fmla="*/ 0 h 420914"/>
                <a:gd name="connsiteX1" fmla="*/ 1166353 w 1166353"/>
                <a:gd name="connsiteY1" fmla="*/ 0 h 420914"/>
                <a:gd name="connsiteX2" fmla="*/ 1166353 w 1166353"/>
                <a:gd name="connsiteY2" fmla="*/ 420914 h 420914"/>
                <a:gd name="connsiteX3" fmla="*/ 0 w 1166353"/>
                <a:gd name="connsiteY3" fmla="*/ 420914 h 420914"/>
                <a:gd name="connsiteX4" fmla="*/ 0 w 1166353"/>
                <a:gd name="connsiteY4" fmla="*/ 0 h 420914"/>
                <a:gd name="connsiteX0" fmla="*/ 0 w 1166353"/>
                <a:gd name="connsiteY0" fmla="*/ 464458 h 885372"/>
                <a:gd name="connsiteX1" fmla="*/ 319315 w 1166353"/>
                <a:gd name="connsiteY1" fmla="*/ 0 h 885372"/>
                <a:gd name="connsiteX2" fmla="*/ 1166353 w 1166353"/>
                <a:gd name="connsiteY2" fmla="*/ 464458 h 885372"/>
                <a:gd name="connsiteX3" fmla="*/ 1166353 w 1166353"/>
                <a:gd name="connsiteY3" fmla="*/ 885372 h 885372"/>
                <a:gd name="connsiteX4" fmla="*/ 0 w 1166353"/>
                <a:gd name="connsiteY4" fmla="*/ 885372 h 885372"/>
                <a:gd name="connsiteX5" fmla="*/ 0 w 1166353"/>
                <a:gd name="connsiteY5" fmla="*/ 464458 h 885372"/>
                <a:gd name="connsiteX0" fmla="*/ 0 w 1166353"/>
                <a:gd name="connsiteY0" fmla="*/ 464458 h 885372"/>
                <a:gd name="connsiteX1" fmla="*/ 319315 w 1166353"/>
                <a:gd name="connsiteY1" fmla="*/ 0 h 885372"/>
                <a:gd name="connsiteX2" fmla="*/ 1166353 w 1166353"/>
                <a:gd name="connsiteY2" fmla="*/ 464458 h 885372"/>
                <a:gd name="connsiteX3" fmla="*/ 1166353 w 1166353"/>
                <a:gd name="connsiteY3" fmla="*/ 885372 h 885372"/>
                <a:gd name="connsiteX4" fmla="*/ 0 w 1166353"/>
                <a:gd name="connsiteY4" fmla="*/ 885372 h 885372"/>
                <a:gd name="connsiteX5" fmla="*/ 0 w 1166353"/>
                <a:gd name="connsiteY5" fmla="*/ 464458 h 885372"/>
                <a:gd name="connsiteX0" fmla="*/ 0 w 1166353"/>
                <a:gd name="connsiteY0" fmla="*/ 563136 h 984050"/>
                <a:gd name="connsiteX1" fmla="*/ 319315 w 1166353"/>
                <a:gd name="connsiteY1" fmla="*/ 98678 h 984050"/>
                <a:gd name="connsiteX2" fmla="*/ 740230 w 1166353"/>
                <a:gd name="connsiteY2" fmla="*/ 26107 h 984050"/>
                <a:gd name="connsiteX3" fmla="*/ 1166353 w 1166353"/>
                <a:gd name="connsiteY3" fmla="*/ 563136 h 984050"/>
                <a:gd name="connsiteX4" fmla="*/ 1166353 w 1166353"/>
                <a:gd name="connsiteY4" fmla="*/ 984050 h 984050"/>
                <a:gd name="connsiteX5" fmla="*/ 0 w 1166353"/>
                <a:gd name="connsiteY5" fmla="*/ 984050 h 984050"/>
                <a:gd name="connsiteX6" fmla="*/ 0 w 1166353"/>
                <a:gd name="connsiteY6" fmla="*/ 563136 h 984050"/>
                <a:gd name="connsiteX0" fmla="*/ 0 w 1166353"/>
                <a:gd name="connsiteY0" fmla="*/ 537029 h 957943"/>
                <a:gd name="connsiteX1" fmla="*/ 319315 w 1166353"/>
                <a:gd name="connsiteY1" fmla="*/ 72571 h 957943"/>
                <a:gd name="connsiteX2" fmla="*/ 740230 w 1166353"/>
                <a:gd name="connsiteY2" fmla="*/ 0 h 957943"/>
                <a:gd name="connsiteX3" fmla="*/ 1166353 w 1166353"/>
                <a:gd name="connsiteY3" fmla="*/ 537029 h 957943"/>
                <a:gd name="connsiteX4" fmla="*/ 1166353 w 1166353"/>
                <a:gd name="connsiteY4" fmla="*/ 957943 h 957943"/>
                <a:gd name="connsiteX5" fmla="*/ 0 w 1166353"/>
                <a:gd name="connsiteY5" fmla="*/ 957943 h 957943"/>
                <a:gd name="connsiteX6" fmla="*/ 0 w 1166353"/>
                <a:gd name="connsiteY6" fmla="*/ 537029 h 957943"/>
                <a:gd name="connsiteX0" fmla="*/ 0 w 1166353"/>
                <a:gd name="connsiteY0" fmla="*/ 542676 h 963590"/>
                <a:gd name="connsiteX1" fmla="*/ 319315 w 1166353"/>
                <a:gd name="connsiteY1" fmla="*/ 78218 h 963590"/>
                <a:gd name="connsiteX2" fmla="*/ 566058 w 1166353"/>
                <a:gd name="connsiteY2" fmla="*/ 513647 h 963590"/>
                <a:gd name="connsiteX3" fmla="*/ 740230 w 1166353"/>
                <a:gd name="connsiteY3" fmla="*/ 5647 h 963590"/>
                <a:gd name="connsiteX4" fmla="*/ 1166353 w 1166353"/>
                <a:gd name="connsiteY4" fmla="*/ 542676 h 963590"/>
                <a:gd name="connsiteX5" fmla="*/ 1166353 w 1166353"/>
                <a:gd name="connsiteY5" fmla="*/ 963590 h 963590"/>
                <a:gd name="connsiteX6" fmla="*/ 0 w 1166353"/>
                <a:gd name="connsiteY6" fmla="*/ 963590 h 963590"/>
                <a:gd name="connsiteX7" fmla="*/ 0 w 1166353"/>
                <a:gd name="connsiteY7" fmla="*/ 542676 h 963590"/>
                <a:gd name="connsiteX0" fmla="*/ 0 w 1166353"/>
                <a:gd name="connsiteY0" fmla="*/ 542676 h 963590"/>
                <a:gd name="connsiteX1" fmla="*/ 319315 w 1166353"/>
                <a:gd name="connsiteY1" fmla="*/ 78218 h 963590"/>
                <a:gd name="connsiteX2" fmla="*/ 566058 w 1166353"/>
                <a:gd name="connsiteY2" fmla="*/ 513647 h 963590"/>
                <a:gd name="connsiteX3" fmla="*/ 609601 w 1166353"/>
                <a:gd name="connsiteY3" fmla="*/ 5647 h 963590"/>
                <a:gd name="connsiteX4" fmla="*/ 1166353 w 1166353"/>
                <a:gd name="connsiteY4" fmla="*/ 542676 h 963590"/>
                <a:gd name="connsiteX5" fmla="*/ 1166353 w 1166353"/>
                <a:gd name="connsiteY5" fmla="*/ 963590 h 963590"/>
                <a:gd name="connsiteX6" fmla="*/ 0 w 1166353"/>
                <a:gd name="connsiteY6" fmla="*/ 963590 h 963590"/>
                <a:gd name="connsiteX7" fmla="*/ 0 w 1166353"/>
                <a:gd name="connsiteY7" fmla="*/ 542676 h 963590"/>
                <a:gd name="connsiteX0" fmla="*/ 0 w 1166353"/>
                <a:gd name="connsiteY0" fmla="*/ 540756 h 961670"/>
                <a:gd name="connsiteX1" fmla="*/ 319315 w 1166353"/>
                <a:gd name="connsiteY1" fmla="*/ 76298 h 961670"/>
                <a:gd name="connsiteX2" fmla="*/ 566058 w 1166353"/>
                <a:gd name="connsiteY2" fmla="*/ 511727 h 961670"/>
                <a:gd name="connsiteX3" fmla="*/ 609601 w 1166353"/>
                <a:gd name="connsiteY3" fmla="*/ 3727 h 961670"/>
                <a:gd name="connsiteX4" fmla="*/ 870858 w 1166353"/>
                <a:gd name="connsiteY4" fmla="*/ 526241 h 961670"/>
                <a:gd name="connsiteX5" fmla="*/ 1166353 w 1166353"/>
                <a:gd name="connsiteY5" fmla="*/ 540756 h 961670"/>
                <a:gd name="connsiteX6" fmla="*/ 1166353 w 1166353"/>
                <a:gd name="connsiteY6" fmla="*/ 961670 h 961670"/>
                <a:gd name="connsiteX7" fmla="*/ 0 w 1166353"/>
                <a:gd name="connsiteY7" fmla="*/ 961670 h 961670"/>
                <a:gd name="connsiteX8" fmla="*/ 0 w 1166353"/>
                <a:gd name="connsiteY8" fmla="*/ 540756 h 961670"/>
                <a:gd name="connsiteX0" fmla="*/ 0 w 1166353"/>
                <a:gd name="connsiteY0" fmla="*/ 543265 h 964179"/>
                <a:gd name="connsiteX1" fmla="*/ 319315 w 1166353"/>
                <a:gd name="connsiteY1" fmla="*/ 78807 h 964179"/>
                <a:gd name="connsiteX2" fmla="*/ 566058 w 1166353"/>
                <a:gd name="connsiteY2" fmla="*/ 514236 h 964179"/>
                <a:gd name="connsiteX3" fmla="*/ 609601 w 1166353"/>
                <a:gd name="connsiteY3" fmla="*/ 6236 h 964179"/>
                <a:gd name="connsiteX4" fmla="*/ 870858 w 1166353"/>
                <a:gd name="connsiteY4" fmla="*/ 528750 h 964179"/>
                <a:gd name="connsiteX5" fmla="*/ 1166353 w 1166353"/>
                <a:gd name="connsiteY5" fmla="*/ 543265 h 964179"/>
                <a:gd name="connsiteX6" fmla="*/ 1166353 w 1166353"/>
                <a:gd name="connsiteY6" fmla="*/ 964179 h 964179"/>
                <a:gd name="connsiteX7" fmla="*/ 0 w 1166353"/>
                <a:gd name="connsiteY7" fmla="*/ 964179 h 964179"/>
                <a:gd name="connsiteX8" fmla="*/ 0 w 1166353"/>
                <a:gd name="connsiteY8" fmla="*/ 543265 h 964179"/>
                <a:gd name="connsiteX0" fmla="*/ 0 w 1166353"/>
                <a:gd name="connsiteY0" fmla="*/ 543265 h 964179"/>
                <a:gd name="connsiteX1" fmla="*/ 319315 w 1166353"/>
                <a:gd name="connsiteY1" fmla="*/ 78807 h 964179"/>
                <a:gd name="connsiteX2" fmla="*/ 566058 w 1166353"/>
                <a:gd name="connsiteY2" fmla="*/ 514236 h 964179"/>
                <a:gd name="connsiteX3" fmla="*/ 667658 w 1166353"/>
                <a:gd name="connsiteY3" fmla="*/ 20750 h 964179"/>
                <a:gd name="connsiteX4" fmla="*/ 870858 w 1166353"/>
                <a:gd name="connsiteY4" fmla="*/ 528750 h 964179"/>
                <a:gd name="connsiteX5" fmla="*/ 1166353 w 1166353"/>
                <a:gd name="connsiteY5" fmla="*/ 543265 h 964179"/>
                <a:gd name="connsiteX6" fmla="*/ 1166353 w 1166353"/>
                <a:gd name="connsiteY6" fmla="*/ 964179 h 964179"/>
                <a:gd name="connsiteX7" fmla="*/ 0 w 1166353"/>
                <a:gd name="connsiteY7" fmla="*/ 964179 h 964179"/>
                <a:gd name="connsiteX8" fmla="*/ 0 w 1166353"/>
                <a:gd name="connsiteY8" fmla="*/ 543265 h 964179"/>
                <a:gd name="connsiteX0" fmla="*/ 0 w 1166353"/>
                <a:gd name="connsiteY0" fmla="*/ 566064 h 986978"/>
                <a:gd name="connsiteX1" fmla="*/ 319315 w 1166353"/>
                <a:gd name="connsiteY1" fmla="*/ 101606 h 986978"/>
                <a:gd name="connsiteX2" fmla="*/ 566058 w 1166353"/>
                <a:gd name="connsiteY2" fmla="*/ 537035 h 986978"/>
                <a:gd name="connsiteX3" fmla="*/ 667658 w 1166353"/>
                <a:gd name="connsiteY3" fmla="*/ 43549 h 986978"/>
                <a:gd name="connsiteX4" fmla="*/ 870858 w 1166353"/>
                <a:gd name="connsiteY4" fmla="*/ 551549 h 986978"/>
                <a:gd name="connsiteX5" fmla="*/ 1030515 w 1166353"/>
                <a:gd name="connsiteY5" fmla="*/ 7 h 986978"/>
                <a:gd name="connsiteX6" fmla="*/ 1166353 w 1166353"/>
                <a:gd name="connsiteY6" fmla="*/ 566064 h 986978"/>
                <a:gd name="connsiteX7" fmla="*/ 1166353 w 1166353"/>
                <a:gd name="connsiteY7" fmla="*/ 986978 h 986978"/>
                <a:gd name="connsiteX8" fmla="*/ 0 w 1166353"/>
                <a:gd name="connsiteY8" fmla="*/ 986978 h 986978"/>
                <a:gd name="connsiteX9" fmla="*/ 0 w 1166353"/>
                <a:gd name="connsiteY9" fmla="*/ 566064 h 986978"/>
                <a:gd name="connsiteX0" fmla="*/ 0 w 1166353"/>
                <a:gd name="connsiteY0" fmla="*/ 580578 h 1001492"/>
                <a:gd name="connsiteX1" fmla="*/ 319315 w 1166353"/>
                <a:gd name="connsiteY1" fmla="*/ 116120 h 1001492"/>
                <a:gd name="connsiteX2" fmla="*/ 566058 w 1166353"/>
                <a:gd name="connsiteY2" fmla="*/ 551549 h 1001492"/>
                <a:gd name="connsiteX3" fmla="*/ 667658 w 1166353"/>
                <a:gd name="connsiteY3" fmla="*/ 58063 h 1001492"/>
                <a:gd name="connsiteX4" fmla="*/ 870858 w 1166353"/>
                <a:gd name="connsiteY4" fmla="*/ 566063 h 1001492"/>
                <a:gd name="connsiteX5" fmla="*/ 1059544 w 1166353"/>
                <a:gd name="connsiteY5" fmla="*/ 7 h 1001492"/>
                <a:gd name="connsiteX6" fmla="*/ 1166353 w 1166353"/>
                <a:gd name="connsiteY6" fmla="*/ 580578 h 1001492"/>
                <a:gd name="connsiteX7" fmla="*/ 1166353 w 1166353"/>
                <a:gd name="connsiteY7" fmla="*/ 1001492 h 1001492"/>
                <a:gd name="connsiteX8" fmla="*/ 0 w 1166353"/>
                <a:gd name="connsiteY8" fmla="*/ 1001492 h 1001492"/>
                <a:gd name="connsiteX9" fmla="*/ 0 w 1166353"/>
                <a:gd name="connsiteY9" fmla="*/ 580578 h 1001492"/>
                <a:gd name="connsiteX0" fmla="*/ 0 w 1194567"/>
                <a:gd name="connsiteY0" fmla="*/ 580578 h 1001492"/>
                <a:gd name="connsiteX1" fmla="*/ 319315 w 1194567"/>
                <a:gd name="connsiteY1" fmla="*/ 116120 h 1001492"/>
                <a:gd name="connsiteX2" fmla="*/ 566058 w 1194567"/>
                <a:gd name="connsiteY2" fmla="*/ 551549 h 1001492"/>
                <a:gd name="connsiteX3" fmla="*/ 667658 w 1194567"/>
                <a:gd name="connsiteY3" fmla="*/ 58063 h 1001492"/>
                <a:gd name="connsiteX4" fmla="*/ 870858 w 1194567"/>
                <a:gd name="connsiteY4" fmla="*/ 566063 h 1001492"/>
                <a:gd name="connsiteX5" fmla="*/ 1059544 w 1194567"/>
                <a:gd name="connsiteY5" fmla="*/ 7 h 1001492"/>
                <a:gd name="connsiteX6" fmla="*/ 1166353 w 1194567"/>
                <a:gd name="connsiteY6" fmla="*/ 580578 h 1001492"/>
                <a:gd name="connsiteX7" fmla="*/ 1166353 w 1194567"/>
                <a:gd name="connsiteY7" fmla="*/ 1001492 h 1001492"/>
                <a:gd name="connsiteX8" fmla="*/ 0 w 1194567"/>
                <a:gd name="connsiteY8" fmla="*/ 1001492 h 1001492"/>
                <a:gd name="connsiteX9" fmla="*/ 0 w 1194567"/>
                <a:gd name="connsiteY9" fmla="*/ 580578 h 1001492"/>
                <a:gd name="connsiteX0" fmla="*/ 0 w 1172672"/>
                <a:gd name="connsiteY0" fmla="*/ 580578 h 1001492"/>
                <a:gd name="connsiteX1" fmla="*/ 319315 w 1172672"/>
                <a:gd name="connsiteY1" fmla="*/ 116120 h 1001492"/>
                <a:gd name="connsiteX2" fmla="*/ 566058 w 1172672"/>
                <a:gd name="connsiteY2" fmla="*/ 551549 h 1001492"/>
                <a:gd name="connsiteX3" fmla="*/ 667658 w 1172672"/>
                <a:gd name="connsiteY3" fmla="*/ 58063 h 1001492"/>
                <a:gd name="connsiteX4" fmla="*/ 870858 w 1172672"/>
                <a:gd name="connsiteY4" fmla="*/ 566063 h 1001492"/>
                <a:gd name="connsiteX5" fmla="*/ 1016002 w 1172672"/>
                <a:gd name="connsiteY5" fmla="*/ 7 h 1001492"/>
                <a:gd name="connsiteX6" fmla="*/ 1166353 w 1172672"/>
                <a:gd name="connsiteY6" fmla="*/ 580578 h 1001492"/>
                <a:gd name="connsiteX7" fmla="*/ 1166353 w 1172672"/>
                <a:gd name="connsiteY7" fmla="*/ 1001492 h 1001492"/>
                <a:gd name="connsiteX8" fmla="*/ 0 w 1172672"/>
                <a:gd name="connsiteY8" fmla="*/ 1001492 h 1001492"/>
                <a:gd name="connsiteX9" fmla="*/ 0 w 1172672"/>
                <a:gd name="connsiteY9" fmla="*/ 580578 h 1001492"/>
                <a:gd name="connsiteX0" fmla="*/ 0 w 1172672"/>
                <a:gd name="connsiteY0" fmla="*/ 580578 h 1001492"/>
                <a:gd name="connsiteX1" fmla="*/ 319315 w 1172672"/>
                <a:gd name="connsiteY1" fmla="*/ 116120 h 1001492"/>
                <a:gd name="connsiteX2" fmla="*/ 566058 w 1172672"/>
                <a:gd name="connsiteY2" fmla="*/ 551549 h 1001492"/>
                <a:gd name="connsiteX3" fmla="*/ 667658 w 1172672"/>
                <a:gd name="connsiteY3" fmla="*/ 58063 h 1001492"/>
                <a:gd name="connsiteX4" fmla="*/ 870858 w 1172672"/>
                <a:gd name="connsiteY4" fmla="*/ 566063 h 1001492"/>
                <a:gd name="connsiteX5" fmla="*/ 1016002 w 1172672"/>
                <a:gd name="connsiteY5" fmla="*/ 7 h 1001492"/>
                <a:gd name="connsiteX6" fmla="*/ 1166353 w 1172672"/>
                <a:gd name="connsiteY6" fmla="*/ 580578 h 1001492"/>
                <a:gd name="connsiteX7" fmla="*/ 1166353 w 1172672"/>
                <a:gd name="connsiteY7" fmla="*/ 1001492 h 1001492"/>
                <a:gd name="connsiteX8" fmla="*/ 0 w 1172672"/>
                <a:gd name="connsiteY8" fmla="*/ 1001492 h 1001492"/>
                <a:gd name="connsiteX9" fmla="*/ 0 w 1172672"/>
                <a:gd name="connsiteY9" fmla="*/ 580578 h 1001492"/>
                <a:gd name="connsiteX0" fmla="*/ 0 w 1166353"/>
                <a:gd name="connsiteY0" fmla="*/ 537037 h 957951"/>
                <a:gd name="connsiteX1" fmla="*/ 319315 w 1166353"/>
                <a:gd name="connsiteY1" fmla="*/ 72579 h 957951"/>
                <a:gd name="connsiteX2" fmla="*/ 566058 w 1166353"/>
                <a:gd name="connsiteY2" fmla="*/ 508008 h 957951"/>
                <a:gd name="connsiteX3" fmla="*/ 667658 w 1166353"/>
                <a:gd name="connsiteY3" fmla="*/ 14522 h 957951"/>
                <a:gd name="connsiteX4" fmla="*/ 870858 w 1166353"/>
                <a:gd name="connsiteY4" fmla="*/ 522522 h 957951"/>
                <a:gd name="connsiteX5" fmla="*/ 972459 w 1166353"/>
                <a:gd name="connsiteY5" fmla="*/ 9 h 957951"/>
                <a:gd name="connsiteX6" fmla="*/ 1166353 w 1166353"/>
                <a:gd name="connsiteY6" fmla="*/ 537037 h 957951"/>
                <a:gd name="connsiteX7" fmla="*/ 1166353 w 1166353"/>
                <a:gd name="connsiteY7" fmla="*/ 957951 h 957951"/>
                <a:gd name="connsiteX8" fmla="*/ 0 w 1166353"/>
                <a:gd name="connsiteY8" fmla="*/ 957951 h 957951"/>
                <a:gd name="connsiteX9" fmla="*/ 0 w 1166353"/>
                <a:gd name="connsiteY9" fmla="*/ 537037 h 957951"/>
                <a:gd name="connsiteX0" fmla="*/ 0 w 1166353"/>
                <a:gd name="connsiteY0" fmla="*/ 537028 h 957942"/>
                <a:gd name="connsiteX1" fmla="*/ 319315 w 1166353"/>
                <a:gd name="connsiteY1" fmla="*/ 725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319315 w 1166353"/>
                <a:gd name="connsiteY1" fmla="*/ 725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439965 w 1166353"/>
                <a:gd name="connsiteY1" fmla="*/ 47170 h 957942"/>
                <a:gd name="connsiteX2" fmla="*/ 566058 w 1166353"/>
                <a:gd name="connsiteY2" fmla="*/ 507999 h 957942"/>
                <a:gd name="connsiteX3" fmla="*/ 667658 w 1166353"/>
                <a:gd name="connsiteY3" fmla="*/ 14513 h 957942"/>
                <a:gd name="connsiteX4" fmla="*/ 870858 w 1166353"/>
                <a:gd name="connsiteY4" fmla="*/ 522513 h 957942"/>
                <a:gd name="connsiteX5" fmla="*/ 972459 w 1166353"/>
                <a:gd name="connsiteY5" fmla="*/ 0 h 957942"/>
                <a:gd name="connsiteX6" fmla="*/ 1166353 w 1166353"/>
                <a:gd name="connsiteY6" fmla="*/ 537028 h 957942"/>
                <a:gd name="connsiteX7" fmla="*/ 1166353 w 1166353"/>
                <a:gd name="connsiteY7" fmla="*/ 957942 h 957942"/>
                <a:gd name="connsiteX8" fmla="*/ 0 w 1166353"/>
                <a:gd name="connsiteY8" fmla="*/ 957942 h 957942"/>
                <a:gd name="connsiteX9" fmla="*/ 0 w 1166353"/>
                <a:gd name="connsiteY9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71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907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37028 h 957942"/>
                <a:gd name="connsiteX1" fmla="*/ 285752 w 1166353"/>
                <a:gd name="connsiteY1" fmla="*/ 527956 h 957942"/>
                <a:gd name="connsiteX2" fmla="*/ 439965 w 1166353"/>
                <a:gd name="connsiteY2" fmla="*/ 40820 h 957942"/>
                <a:gd name="connsiteX3" fmla="*/ 566058 w 1166353"/>
                <a:gd name="connsiteY3" fmla="*/ 507999 h 957942"/>
                <a:gd name="connsiteX4" fmla="*/ 667658 w 1166353"/>
                <a:gd name="connsiteY4" fmla="*/ 14513 h 957942"/>
                <a:gd name="connsiteX5" fmla="*/ 870858 w 1166353"/>
                <a:gd name="connsiteY5" fmla="*/ 522513 h 957942"/>
                <a:gd name="connsiteX6" fmla="*/ 972459 w 1166353"/>
                <a:gd name="connsiteY6" fmla="*/ 0 h 957942"/>
                <a:gd name="connsiteX7" fmla="*/ 1166353 w 1166353"/>
                <a:gd name="connsiteY7" fmla="*/ 537028 h 957942"/>
                <a:gd name="connsiteX8" fmla="*/ 1166353 w 1166353"/>
                <a:gd name="connsiteY8" fmla="*/ 957942 h 957942"/>
                <a:gd name="connsiteX9" fmla="*/ 0 w 1166353"/>
                <a:gd name="connsiteY9" fmla="*/ 957942 h 957942"/>
                <a:gd name="connsiteX10" fmla="*/ 0 w 1166353"/>
                <a:gd name="connsiteY10" fmla="*/ 537028 h 957942"/>
                <a:gd name="connsiteX0" fmla="*/ 0 w 1166353"/>
                <a:gd name="connsiteY0" fmla="*/ 523169 h 944083"/>
                <a:gd name="connsiteX1" fmla="*/ 285752 w 1166353"/>
                <a:gd name="connsiteY1" fmla="*/ 514097 h 944083"/>
                <a:gd name="connsiteX2" fmla="*/ 439965 w 1166353"/>
                <a:gd name="connsiteY2" fmla="*/ 26961 h 944083"/>
                <a:gd name="connsiteX3" fmla="*/ 566058 w 1166353"/>
                <a:gd name="connsiteY3" fmla="*/ 494140 h 944083"/>
                <a:gd name="connsiteX4" fmla="*/ 667658 w 1166353"/>
                <a:gd name="connsiteY4" fmla="*/ 654 h 944083"/>
                <a:gd name="connsiteX5" fmla="*/ 870858 w 1166353"/>
                <a:gd name="connsiteY5" fmla="*/ 508654 h 944083"/>
                <a:gd name="connsiteX6" fmla="*/ 978809 w 1166353"/>
                <a:gd name="connsiteY6" fmla="*/ 36941 h 944083"/>
                <a:gd name="connsiteX7" fmla="*/ 1166353 w 1166353"/>
                <a:gd name="connsiteY7" fmla="*/ 523169 h 944083"/>
                <a:gd name="connsiteX8" fmla="*/ 1166353 w 1166353"/>
                <a:gd name="connsiteY8" fmla="*/ 944083 h 944083"/>
                <a:gd name="connsiteX9" fmla="*/ 0 w 1166353"/>
                <a:gd name="connsiteY9" fmla="*/ 944083 h 944083"/>
                <a:gd name="connsiteX10" fmla="*/ 0 w 1166353"/>
                <a:gd name="connsiteY10" fmla="*/ 523169 h 944083"/>
                <a:gd name="connsiteX0" fmla="*/ 0 w 1166353"/>
                <a:gd name="connsiteY0" fmla="*/ 523169 h 944083"/>
                <a:gd name="connsiteX1" fmla="*/ 285752 w 1166353"/>
                <a:gd name="connsiteY1" fmla="*/ 514097 h 944083"/>
                <a:gd name="connsiteX2" fmla="*/ 439965 w 1166353"/>
                <a:gd name="connsiteY2" fmla="*/ 26961 h 944083"/>
                <a:gd name="connsiteX3" fmla="*/ 566058 w 1166353"/>
                <a:gd name="connsiteY3" fmla="*/ 494140 h 944083"/>
                <a:gd name="connsiteX4" fmla="*/ 724808 w 1166353"/>
                <a:gd name="connsiteY4" fmla="*/ 654 h 944083"/>
                <a:gd name="connsiteX5" fmla="*/ 870858 w 1166353"/>
                <a:gd name="connsiteY5" fmla="*/ 508654 h 944083"/>
                <a:gd name="connsiteX6" fmla="*/ 978809 w 1166353"/>
                <a:gd name="connsiteY6" fmla="*/ 36941 h 944083"/>
                <a:gd name="connsiteX7" fmla="*/ 1166353 w 1166353"/>
                <a:gd name="connsiteY7" fmla="*/ 523169 h 944083"/>
                <a:gd name="connsiteX8" fmla="*/ 1166353 w 1166353"/>
                <a:gd name="connsiteY8" fmla="*/ 944083 h 944083"/>
                <a:gd name="connsiteX9" fmla="*/ 0 w 1166353"/>
                <a:gd name="connsiteY9" fmla="*/ 944083 h 944083"/>
                <a:gd name="connsiteX10" fmla="*/ 0 w 1166353"/>
                <a:gd name="connsiteY10" fmla="*/ 523169 h 944083"/>
                <a:gd name="connsiteX0" fmla="*/ 0 w 1166353"/>
                <a:gd name="connsiteY0" fmla="*/ 529510 h 950424"/>
                <a:gd name="connsiteX1" fmla="*/ 285752 w 1166353"/>
                <a:gd name="connsiteY1" fmla="*/ 520438 h 950424"/>
                <a:gd name="connsiteX2" fmla="*/ 439965 w 1166353"/>
                <a:gd name="connsiteY2" fmla="*/ 33302 h 950424"/>
                <a:gd name="connsiteX3" fmla="*/ 566058 w 1166353"/>
                <a:gd name="connsiteY3" fmla="*/ 500481 h 950424"/>
                <a:gd name="connsiteX4" fmla="*/ 686708 w 1166353"/>
                <a:gd name="connsiteY4" fmla="*/ 645 h 950424"/>
                <a:gd name="connsiteX5" fmla="*/ 870858 w 1166353"/>
                <a:gd name="connsiteY5" fmla="*/ 514995 h 950424"/>
                <a:gd name="connsiteX6" fmla="*/ 978809 w 1166353"/>
                <a:gd name="connsiteY6" fmla="*/ 43282 h 950424"/>
                <a:gd name="connsiteX7" fmla="*/ 1166353 w 1166353"/>
                <a:gd name="connsiteY7" fmla="*/ 529510 h 950424"/>
                <a:gd name="connsiteX8" fmla="*/ 1166353 w 1166353"/>
                <a:gd name="connsiteY8" fmla="*/ 950424 h 950424"/>
                <a:gd name="connsiteX9" fmla="*/ 0 w 1166353"/>
                <a:gd name="connsiteY9" fmla="*/ 950424 h 950424"/>
                <a:gd name="connsiteX10" fmla="*/ 0 w 1166353"/>
                <a:gd name="connsiteY10" fmla="*/ 529510 h 950424"/>
                <a:gd name="connsiteX0" fmla="*/ 25729 w 1192082"/>
                <a:gd name="connsiteY0" fmla="*/ 529510 h 950424"/>
                <a:gd name="connsiteX1" fmla="*/ 311481 w 1192082"/>
                <a:gd name="connsiteY1" fmla="*/ 520438 h 950424"/>
                <a:gd name="connsiteX2" fmla="*/ 465694 w 1192082"/>
                <a:gd name="connsiteY2" fmla="*/ 33302 h 950424"/>
                <a:gd name="connsiteX3" fmla="*/ 591787 w 1192082"/>
                <a:gd name="connsiteY3" fmla="*/ 500481 h 950424"/>
                <a:gd name="connsiteX4" fmla="*/ 712437 w 1192082"/>
                <a:gd name="connsiteY4" fmla="*/ 645 h 950424"/>
                <a:gd name="connsiteX5" fmla="*/ 896587 w 1192082"/>
                <a:gd name="connsiteY5" fmla="*/ 514995 h 950424"/>
                <a:gd name="connsiteX6" fmla="*/ 1004538 w 1192082"/>
                <a:gd name="connsiteY6" fmla="*/ 43282 h 950424"/>
                <a:gd name="connsiteX7" fmla="*/ 1192082 w 1192082"/>
                <a:gd name="connsiteY7" fmla="*/ 529510 h 950424"/>
                <a:gd name="connsiteX8" fmla="*/ 1192082 w 1192082"/>
                <a:gd name="connsiteY8" fmla="*/ 950424 h 950424"/>
                <a:gd name="connsiteX9" fmla="*/ 25729 w 1192082"/>
                <a:gd name="connsiteY9" fmla="*/ 950424 h 950424"/>
                <a:gd name="connsiteX10" fmla="*/ 25729 w 1192082"/>
                <a:gd name="connsiteY10" fmla="*/ 529510 h 950424"/>
                <a:gd name="connsiteX0" fmla="*/ 31009 w 1197362"/>
                <a:gd name="connsiteY0" fmla="*/ 529510 h 950424"/>
                <a:gd name="connsiteX1" fmla="*/ 18311 w 1197362"/>
                <a:gd name="connsiteY1" fmla="*/ 285488 h 950424"/>
                <a:gd name="connsiteX2" fmla="*/ 316761 w 1197362"/>
                <a:gd name="connsiteY2" fmla="*/ 520438 h 950424"/>
                <a:gd name="connsiteX3" fmla="*/ 470974 w 1197362"/>
                <a:gd name="connsiteY3" fmla="*/ 33302 h 950424"/>
                <a:gd name="connsiteX4" fmla="*/ 597067 w 1197362"/>
                <a:gd name="connsiteY4" fmla="*/ 500481 h 950424"/>
                <a:gd name="connsiteX5" fmla="*/ 717717 w 1197362"/>
                <a:gd name="connsiteY5" fmla="*/ 645 h 950424"/>
                <a:gd name="connsiteX6" fmla="*/ 901867 w 1197362"/>
                <a:gd name="connsiteY6" fmla="*/ 514995 h 950424"/>
                <a:gd name="connsiteX7" fmla="*/ 1009818 w 1197362"/>
                <a:gd name="connsiteY7" fmla="*/ 43282 h 950424"/>
                <a:gd name="connsiteX8" fmla="*/ 1197362 w 1197362"/>
                <a:gd name="connsiteY8" fmla="*/ 529510 h 950424"/>
                <a:gd name="connsiteX9" fmla="*/ 1197362 w 1197362"/>
                <a:gd name="connsiteY9" fmla="*/ 950424 h 950424"/>
                <a:gd name="connsiteX10" fmla="*/ 31009 w 1197362"/>
                <a:gd name="connsiteY10" fmla="*/ 950424 h 950424"/>
                <a:gd name="connsiteX11" fmla="*/ 31009 w 1197362"/>
                <a:gd name="connsiteY11" fmla="*/ 529510 h 950424"/>
                <a:gd name="connsiteX0" fmla="*/ 31009 w 1197362"/>
                <a:gd name="connsiteY0" fmla="*/ 529510 h 950424"/>
                <a:gd name="connsiteX1" fmla="*/ 18311 w 1197362"/>
                <a:gd name="connsiteY1" fmla="*/ 285488 h 950424"/>
                <a:gd name="connsiteX2" fmla="*/ 316761 w 1197362"/>
                <a:gd name="connsiteY2" fmla="*/ 520438 h 950424"/>
                <a:gd name="connsiteX3" fmla="*/ 470974 w 1197362"/>
                <a:gd name="connsiteY3" fmla="*/ 33302 h 950424"/>
                <a:gd name="connsiteX4" fmla="*/ 597067 w 1197362"/>
                <a:gd name="connsiteY4" fmla="*/ 500481 h 950424"/>
                <a:gd name="connsiteX5" fmla="*/ 717717 w 1197362"/>
                <a:gd name="connsiteY5" fmla="*/ 645 h 950424"/>
                <a:gd name="connsiteX6" fmla="*/ 901867 w 1197362"/>
                <a:gd name="connsiteY6" fmla="*/ 514995 h 950424"/>
                <a:gd name="connsiteX7" fmla="*/ 1009818 w 1197362"/>
                <a:gd name="connsiteY7" fmla="*/ 43282 h 950424"/>
                <a:gd name="connsiteX8" fmla="*/ 1197362 w 1197362"/>
                <a:gd name="connsiteY8" fmla="*/ 529510 h 950424"/>
                <a:gd name="connsiteX9" fmla="*/ 1197362 w 1197362"/>
                <a:gd name="connsiteY9" fmla="*/ 950424 h 950424"/>
                <a:gd name="connsiteX10" fmla="*/ 31009 w 1197362"/>
                <a:gd name="connsiteY10" fmla="*/ 950424 h 950424"/>
                <a:gd name="connsiteX11" fmla="*/ 31009 w 1197362"/>
                <a:gd name="connsiteY11" fmla="*/ 529510 h 950424"/>
                <a:gd name="connsiteX0" fmla="*/ 81212 w 1190415"/>
                <a:gd name="connsiteY0" fmla="*/ 770810 h 950424"/>
                <a:gd name="connsiteX1" fmla="*/ 11364 w 1190415"/>
                <a:gd name="connsiteY1" fmla="*/ 285488 h 950424"/>
                <a:gd name="connsiteX2" fmla="*/ 309814 w 1190415"/>
                <a:gd name="connsiteY2" fmla="*/ 520438 h 950424"/>
                <a:gd name="connsiteX3" fmla="*/ 464027 w 1190415"/>
                <a:gd name="connsiteY3" fmla="*/ 33302 h 950424"/>
                <a:gd name="connsiteX4" fmla="*/ 590120 w 1190415"/>
                <a:gd name="connsiteY4" fmla="*/ 500481 h 950424"/>
                <a:gd name="connsiteX5" fmla="*/ 710770 w 1190415"/>
                <a:gd name="connsiteY5" fmla="*/ 645 h 950424"/>
                <a:gd name="connsiteX6" fmla="*/ 894920 w 1190415"/>
                <a:gd name="connsiteY6" fmla="*/ 514995 h 950424"/>
                <a:gd name="connsiteX7" fmla="*/ 1002871 w 1190415"/>
                <a:gd name="connsiteY7" fmla="*/ 43282 h 950424"/>
                <a:gd name="connsiteX8" fmla="*/ 1190415 w 1190415"/>
                <a:gd name="connsiteY8" fmla="*/ 529510 h 950424"/>
                <a:gd name="connsiteX9" fmla="*/ 1190415 w 1190415"/>
                <a:gd name="connsiteY9" fmla="*/ 950424 h 950424"/>
                <a:gd name="connsiteX10" fmla="*/ 24062 w 1190415"/>
                <a:gd name="connsiteY10" fmla="*/ 950424 h 950424"/>
                <a:gd name="connsiteX11" fmla="*/ 81212 w 1190415"/>
                <a:gd name="connsiteY11" fmla="*/ 770810 h 950424"/>
                <a:gd name="connsiteX0" fmla="*/ 12698 w 1179051"/>
                <a:gd name="connsiteY0" fmla="*/ 950424 h 950424"/>
                <a:gd name="connsiteX1" fmla="*/ 0 w 1179051"/>
                <a:gd name="connsiteY1" fmla="*/ 285488 h 950424"/>
                <a:gd name="connsiteX2" fmla="*/ 298450 w 1179051"/>
                <a:gd name="connsiteY2" fmla="*/ 520438 h 950424"/>
                <a:gd name="connsiteX3" fmla="*/ 452663 w 1179051"/>
                <a:gd name="connsiteY3" fmla="*/ 33302 h 950424"/>
                <a:gd name="connsiteX4" fmla="*/ 578756 w 1179051"/>
                <a:gd name="connsiteY4" fmla="*/ 500481 h 950424"/>
                <a:gd name="connsiteX5" fmla="*/ 699406 w 1179051"/>
                <a:gd name="connsiteY5" fmla="*/ 645 h 950424"/>
                <a:gd name="connsiteX6" fmla="*/ 883556 w 1179051"/>
                <a:gd name="connsiteY6" fmla="*/ 514995 h 950424"/>
                <a:gd name="connsiteX7" fmla="*/ 991507 w 1179051"/>
                <a:gd name="connsiteY7" fmla="*/ 43282 h 950424"/>
                <a:gd name="connsiteX8" fmla="*/ 1179051 w 1179051"/>
                <a:gd name="connsiteY8" fmla="*/ 529510 h 950424"/>
                <a:gd name="connsiteX9" fmla="*/ 1179051 w 1179051"/>
                <a:gd name="connsiteY9" fmla="*/ 950424 h 950424"/>
                <a:gd name="connsiteX10" fmla="*/ 12698 w 1179051"/>
                <a:gd name="connsiteY10" fmla="*/ 950424 h 950424"/>
                <a:gd name="connsiteX0" fmla="*/ 126998 w 1179051"/>
                <a:gd name="connsiteY0" fmla="*/ 956774 h 956774"/>
                <a:gd name="connsiteX1" fmla="*/ 0 w 1179051"/>
                <a:gd name="connsiteY1" fmla="*/ 285488 h 956774"/>
                <a:gd name="connsiteX2" fmla="*/ 298450 w 1179051"/>
                <a:gd name="connsiteY2" fmla="*/ 520438 h 956774"/>
                <a:gd name="connsiteX3" fmla="*/ 452663 w 1179051"/>
                <a:gd name="connsiteY3" fmla="*/ 33302 h 956774"/>
                <a:gd name="connsiteX4" fmla="*/ 578756 w 1179051"/>
                <a:gd name="connsiteY4" fmla="*/ 500481 h 956774"/>
                <a:gd name="connsiteX5" fmla="*/ 699406 w 1179051"/>
                <a:gd name="connsiteY5" fmla="*/ 645 h 956774"/>
                <a:gd name="connsiteX6" fmla="*/ 883556 w 1179051"/>
                <a:gd name="connsiteY6" fmla="*/ 514995 h 956774"/>
                <a:gd name="connsiteX7" fmla="*/ 991507 w 1179051"/>
                <a:gd name="connsiteY7" fmla="*/ 43282 h 956774"/>
                <a:gd name="connsiteX8" fmla="*/ 1179051 w 1179051"/>
                <a:gd name="connsiteY8" fmla="*/ 529510 h 956774"/>
                <a:gd name="connsiteX9" fmla="*/ 1179051 w 1179051"/>
                <a:gd name="connsiteY9" fmla="*/ 950424 h 956774"/>
                <a:gd name="connsiteX10" fmla="*/ 126998 w 1179051"/>
                <a:gd name="connsiteY10" fmla="*/ 956774 h 956774"/>
                <a:gd name="connsiteX0" fmla="*/ 126998 w 1179051"/>
                <a:gd name="connsiteY0" fmla="*/ 956774 h 956774"/>
                <a:gd name="connsiteX1" fmla="*/ 0 w 1179051"/>
                <a:gd name="connsiteY1" fmla="*/ 285488 h 956774"/>
                <a:gd name="connsiteX2" fmla="*/ 298450 w 1179051"/>
                <a:gd name="connsiteY2" fmla="*/ 520438 h 956774"/>
                <a:gd name="connsiteX3" fmla="*/ 452663 w 1179051"/>
                <a:gd name="connsiteY3" fmla="*/ 33302 h 956774"/>
                <a:gd name="connsiteX4" fmla="*/ 578756 w 1179051"/>
                <a:gd name="connsiteY4" fmla="*/ 500481 h 956774"/>
                <a:gd name="connsiteX5" fmla="*/ 699406 w 1179051"/>
                <a:gd name="connsiteY5" fmla="*/ 645 h 956774"/>
                <a:gd name="connsiteX6" fmla="*/ 883556 w 1179051"/>
                <a:gd name="connsiteY6" fmla="*/ 514995 h 956774"/>
                <a:gd name="connsiteX7" fmla="*/ 991507 w 1179051"/>
                <a:gd name="connsiteY7" fmla="*/ 43282 h 956774"/>
                <a:gd name="connsiteX8" fmla="*/ 1179051 w 1179051"/>
                <a:gd name="connsiteY8" fmla="*/ 529510 h 956774"/>
                <a:gd name="connsiteX9" fmla="*/ 1179051 w 1179051"/>
                <a:gd name="connsiteY9" fmla="*/ 950424 h 956774"/>
                <a:gd name="connsiteX10" fmla="*/ 126998 w 1179051"/>
                <a:gd name="connsiteY10" fmla="*/ 956774 h 956774"/>
                <a:gd name="connsiteX0" fmla="*/ 131289 w 1183342"/>
                <a:gd name="connsiteY0" fmla="*/ 956774 h 956774"/>
                <a:gd name="connsiteX1" fmla="*/ 4291 w 1183342"/>
                <a:gd name="connsiteY1" fmla="*/ 285488 h 956774"/>
                <a:gd name="connsiteX2" fmla="*/ 302741 w 1183342"/>
                <a:gd name="connsiteY2" fmla="*/ 520438 h 956774"/>
                <a:gd name="connsiteX3" fmla="*/ 456954 w 1183342"/>
                <a:gd name="connsiteY3" fmla="*/ 33302 h 956774"/>
                <a:gd name="connsiteX4" fmla="*/ 583047 w 1183342"/>
                <a:gd name="connsiteY4" fmla="*/ 500481 h 956774"/>
                <a:gd name="connsiteX5" fmla="*/ 703697 w 1183342"/>
                <a:gd name="connsiteY5" fmla="*/ 645 h 956774"/>
                <a:gd name="connsiteX6" fmla="*/ 887847 w 1183342"/>
                <a:gd name="connsiteY6" fmla="*/ 514995 h 956774"/>
                <a:gd name="connsiteX7" fmla="*/ 995798 w 1183342"/>
                <a:gd name="connsiteY7" fmla="*/ 43282 h 956774"/>
                <a:gd name="connsiteX8" fmla="*/ 1183342 w 1183342"/>
                <a:gd name="connsiteY8" fmla="*/ 529510 h 956774"/>
                <a:gd name="connsiteX9" fmla="*/ 1183342 w 1183342"/>
                <a:gd name="connsiteY9" fmla="*/ 950424 h 956774"/>
                <a:gd name="connsiteX10" fmla="*/ 131289 w 1183342"/>
                <a:gd name="connsiteY10" fmla="*/ 956774 h 956774"/>
                <a:gd name="connsiteX0" fmla="*/ 128745 w 1180798"/>
                <a:gd name="connsiteY0" fmla="*/ 956774 h 956774"/>
                <a:gd name="connsiteX1" fmla="*/ 1747 w 1180798"/>
                <a:gd name="connsiteY1" fmla="*/ 285488 h 956774"/>
                <a:gd name="connsiteX2" fmla="*/ 300197 w 1180798"/>
                <a:gd name="connsiteY2" fmla="*/ 520438 h 956774"/>
                <a:gd name="connsiteX3" fmla="*/ 454410 w 1180798"/>
                <a:gd name="connsiteY3" fmla="*/ 33302 h 956774"/>
                <a:gd name="connsiteX4" fmla="*/ 580503 w 1180798"/>
                <a:gd name="connsiteY4" fmla="*/ 500481 h 956774"/>
                <a:gd name="connsiteX5" fmla="*/ 701153 w 1180798"/>
                <a:gd name="connsiteY5" fmla="*/ 645 h 956774"/>
                <a:gd name="connsiteX6" fmla="*/ 885303 w 1180798"/>
                <a:gd name="connsiteY6" fmla="*/ 514995 h 956774"/>
                <a:gd name="connsiteX7" fmla="*/ 993254 w 1180798"/>
                <a:gd name="connsiteY7" fmla="*/ 43282 h 956774"/>
                <a:gd name="connsiteX8" fmla="*/ 1180798 w 1180798"/>
                <a:gd name="connsiteY8" fmla="*/ 529510 h 956774"/>
                <a:gd name="connsiteX9" fmla="*/ 1180798 w 1180798"/>
                <a:gd name="connsiteY9" fmla="*/ 950424 h 956774"/>
                <a:gd name="connsiteX10" fmla="*/ 128745 w 1180798"/>
                <a:gd name="connsiteY10" fmla="*/ 956774 h 956774"/>
                <a:gd name="connsiteX0" fmla="*/ 185353 w 1237406"/>
                <a:gd name="connsiteY0" fmla="*/ 956774 h 956774"/>
                <a:gd name="connsiteX1" fmla="*/ 58355 w 1237406"/>
                <a:gd name="connsiteY1" fmla="*/ 285488 h 956774"/>
                <a:gd name="connsiteX2" fmla="*/ 356805 w 1237406"/>
                <a:gd name="connsiteY2" fmla="*/ 520438 h 956774"/>
                <a:gd name="connsiteX3" fmla="*/ 511018 w 1237406"/>
                <a:gd name="connsiteY3" fmla="*/ 33302 h 956774"/>
                <a:gd name="connsiteX4" fmla="*/ 637111 w 1237406"/>
                <a:gd name="connsiteY4" fmla="*/ 500481 h 956774"/>
                <a:gd name="connsiteX5" fmla="*/ 757761 w 1237406"/>
                <a:gd name="connsiteY5" fmla="*/ 645 h 956774"/>
                <a:gd name="connsiteX6" fmla="*/ 941911 w 1237406"/>
                <a:gd name="connsiteY6" fmla="*/ 514995 h 956774"/>
                <a:gd name="connsiteX7" fmla="*/ 1049862 w 1237406"/>
                <a:gd name="connsiteY7" fmla="*/ 43282 h 956774"/>
                <a:gd name="connsiteX8" fmla="*/ 1237406 w 1237406"/>
                <a:gd name="connsiteY8" fmla="*/ 529510 h 956774"/>
                <a:gd name="connsiteX9" fmla="*/ 1237406 w 1237406"/>
                <a:gd name="connsiteY9" fmla="*/ 950424 h 956774"/>
                <a:gd name="connsiteX10" fmla="*/ 185353 w 1237406"/>
                <a:gd name="connsiteY10" fmla="*/ 956774 h 956774"/>
                <a:gd name="connsiteX0" fmla="*/ 185353 w 1237406"/>
                <a:gd name="connsiteY0" fmla="*/ 956774 h 956774"/>
                <a:gd name="connsiteX1" fmla="*/ 58355 w 1237406"/>
                <a:gd name="connsiteY1" fmla="*/ 285488 h 956774"/>
                <a:gd name="connsiteX2" fmla="*/ 356805 w 1237406"/>
                <a:gd name="connsiteY2" fmla="*/ 520438 h 956774"/>
                <a:gd name="connsiteX3" fmla="*/ 511018 w 1237406"/>
                <a:gd name="connsiteY3" fmla="*/ 33302 h 956774"/>
                <a:gd name="connsiteX4" fmla="*/ 637111 w 1237406"/>
                <a:gd name="connsiteY4" fmla="*/ 500481 h 956774"/>
                <a:gd name="connsiteX5" fmla="*/ 757761 w 1237406"/>
                <a:gd name="connsiteY5" fmla="*/ 645 h 956774"/>
                <a:gd name="connsiteX6" fmla="*/ 941911 w 1237406"/>
                <a:gd name="connsiteY6" fmla="*/ 514995 h 956774"/>
                <a:gd name="connsiteX7" fmla="*/ 1049862 w 1237406"/>
                <a:gd name="connsiteY7" fmla="*/ 43282 h 956774"/>
                <a:gd name="connsiteX8" fmla="*/ 1237406 w 1237406"/>
                <a:gd name="connsiteY8" fmla="*/ 529510 h 956774"/>
                <a:gd name="connsiteX9" fmla="*/ 1142156 w 1237406"/>
                <a:gd name="connsiteY9" fmla="*/ 956774 h 956774"/>
                <a:gd name="connsiteX10" fmla="*/ 185353 w 1237406"/>
                <a:gd name="connsiteY10" fmla="*/ 956774 h 956774"/>
                <a:gd name="connsiteX0" fmla="*/ 185353 w 1213688"/>
                <a:gd name="connsiteY0" fmla="*/ 956774 h 956774"/>
                <a:gd name="connsiteX1" fmla="*/ 58355 w 1213688"/>
                <a:gd name="connsiteY1" fmla="*/ 285488 h 956774"/>
                <a:gd name="connsiteX2" fmla="*/ 356805 w 1213688"/>
                <a:gd name="connsiteY2" fmla="*/ 520438 h 956774"/>
                <a:gd name="connsiteX3" fmla="*/ 511018 w 1213688"/>
                <a:gd name="connsiteY3" fmla="*/ 33302 h 956774"/>
                <a:gd name="connsiteX4" fmla="*/ 637111 w 1213688"/>
                <a:gd name="connsiteY4" fmla="*/ 500481 h 956774"/>
                <a:gd name="connsiteX5" fmla="*/ 757761 w 1213688"/>
                <a:gd name="connsiteY5" fmla="*/ 645 h 956774"/>
                <a:gd name="connsiteX6" fmla="*/ 941911 w 1213688"/>
                <a:gd name="connsiteY6" fmla="*/ 514995 h 956774"/>
                <a:gd name="connsiteX7" fmla="*/ 1049862 w 1213688"/>
                <a:gd name="connsiteY7" fmla="*/ 43282 h 956774"/>
                <a:gd name="connsiteX8" fmla="*/ 1212006 w 1213688"/>
                <a:gd name="connsiteY8" fmla="*/ 529510 h 956774"/>
                <a:gd name="connsiteX9" fmla="*/ 1142156 w 1213688"/>
                <a:gd name="connsiteY9" fmla="*/ 956774 h 956774"/>
                <a:gd name="connsiteX10" fmla="*/ 185353 w 1213688"/>
                <a:gd name="connsiteY10" fmla="*/ 956774 h 956774"/>
                <a:gd name="connsiteX0" fmla="*/ 185353 w 1213688"/>
                <a:gd name="connsiteY0" fmla="*/ 956774 h 956774"/>
                <a:gd name="connsiteX1" fmla="*/ 58355 w 1213688"/>
                <a:gd name="connsiteY1" fmla="*/ 285488 h 956774"/>
                <a:gd name="connsiteX2" fmla="*/ 356805 w 1213688"/>
                <a:gd name="connsiteY2" fmla="*/ 520438 h 956774"/>
                <a:gd name="connsiteX3" fmla="*/ 511018 w 1213688"/>
                <a:gd name="connsiteY3" fmla="*/ 33302 h 956774"/>
                <a:gd name="connsiteX4" fmla="*/ 637111 w 1213688"/>
                <a:gd name="connsiteY4" fmla="*/ 500481 h 956774"/>
                <a:gd name="connsiteX5" fmla="*/ 757761 w 1213688"/>
                <a:gd name="connsiteY5" fmla="*/ 645 h 956774"/>
                <a:gd name="connsiteX6" fmla="*/ 941911 w 1213688"/>
                <a:gd name="connsiteY6" fmla="*/ 514995 h 956774"/>
                <a:gd name="connsiteX7" fmla="*/ 1049862 w 1213688"/>
                <a:gd name="connsiteY7" fmla="*/ 43282 h 956774"/>
                <a:gd name="connsiteX8" fmla="*/ 1212006 w 1213688"/>
                <a:gd name="connsiteY8" fmla="*/ 529510 h 956774"/>
                <a:gd name="connsiteX9" fmla="*/ 1142156 w 1213688"/>
                <a:gd name="connsiteY9" fmla="*/ 956774 h 956774"/>
                <a:gd name="connsiteX10" fmla="*/ 185353 w 1213688"/>
                <a:gd name="connsiteY10" fmla="*/ 956774 h 956774"/>
                <a:gd name="connsiteX0" fmla="*/ 224977 w 1209972"/>
                <a:gd name="connsiteY0" fmla="*/ 963772 h 963772"/>
                <a:gd name="connsiteX1" fmla="*/ 54639 w 1209972"/>
                <a:gd name="connsiteY1" fmla="*/ 285488 h 963772"/>
                <a:gd name="connsiteX2" fmla="*/ 353089 w 1209972"/>
                <a:gd name="connsiteY2" fmla="*/ 520438 h 963772"/>
                <a:gd name="connsiteX3" fmla="*/ 507302 w 1209972"/>
                <a:gd name="connsiteY3" fmla="*/ 33302 h 963772"/>
                <a:gd name="connsiteX4" fmla="*/ 633395 w 1209972"/>
                <a:gd name="connsiteY4" fmla="*/ 500481 h 963772"/>
                <a:gd name="connsiteX5" fmla="*/ 754045 w 1209972"/>
                <a:gd name="connsiteY5" fmla="*/ 645 h 963772"/>
                <a:gd name="connsiteX6" fmla="*/ 938195 w 1209972"/>
                <a:gd name="connsiteY6" fmla="*/ 514995 h 963772"/>
                <a:gd name="connsiteX7" fmla="*/ 1046146 w 1209972"/>
                <a:gd name="connsiteY7" fmla="*/ 43282 h 963772"/>
                <a:gd name="connsiteX8" fmla="*/ 1208290 w 1209972"/>
                <a:gd name="connsiteY8" fmla="*/ 529510 h 963772"/>
                <a:gd name="connsiteX9" fmla="*/ 1138440 w 1209972"/>
                <a:gd name="connsiteY9" fmla="*/ 956774 h 963772"/>
                <a:gd name="connsiteX10" fmla="*/ 224977 w 1209972"/>
                <a:gd name="connsiteY10" fmla="*/ 963772 h 963772"/>
                <a:gd name="connsiteX0" fmla="*/ 224977 w 1209972"/>
                <a:gd name="connsiteY0" fmla="*/ 963772 h 963772"/>
                <a:gd name="connsiteX1" fmla="*/ 54639 w 1209972"/>
                <a:gd name="connsiteY1" fmla="*/ 285488 h 963772"/>
                <a:gd name="connsiteX2" fmla="*/ 353089 w 1209972"/>
                <a:gd name="connsiteY2" fmla="*/ 520438 h 963772"/>
                <a:gd name="connsiteX3" fmla="*/ 507302 w 1209972"/>
                <a:gd name="connsiteY3" fmla="*/ 33302 h 963772"/>
                <a:gd name="connsiteX4" fmla="*/ 633395 w 1209972"/>
                <a:gd name="connsiteY4" fmla="*/ 500481 h 963772"/>
                <a:gd name="connsiteX5" fmla="*/ 754045 w 1209972"/>
                <a:gd name="connsiteY5" fmla="*/ 645 h 963772"/>
                <a:gd name="connsiteX6" fmla="*/ 938195 w 1209972"/>
                <a:gd name="connsiteY6" fmla="*/ 514995 h 963772"/>
                <a:gd name="connsiteX7" fmla="*/ 1046146 w 1209972"/>
                <a:gd name="connsiteY7" fmla="*/ 43282 h 963772"/>
                <a:gd name="connsiteX8" fmla="*/ 1208290 w 1209972"/>
                <a:gd name="connsiteY8" fmla="*/ 529510 h 963772"/>
                <a:gd name="connsiteX9" fmla="*/ 1138440 w 1209972"/>
                <a:gd name="connsiteY9" fmla="*/ 956774 h 963772"/>
                <a:gd name="connsiteX10" fmla="*/ 224977 w 1209972"/>
                <a:gd name="connsiteY10" fmla="*/ 963772 h 96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9972" h="963772">
                  <a:moveTo>
                    <a:pt x="224977" y="963772"/>
                  </a:moveTo>
                  <a:cubicBezTo>
                    <a:pt x="379494" y="854310"/>
                    <a:pt x="-169728" y="433050"/>
                    <a:pt x="54639" y="285488"/>
                  </a:cubicBezTo>
                  <a:cubicBezTo>
                    <a:pt x="241964" y="214126"/>
                    <a:pt x="279762" y="563527"/>
                    <a:pt x="353089" y="520438"/>
                  </a:cubicBezTo>
                  <a:cubicBezTo>
                    <a:pt x="426416" y="477349"/>
                    <a:pt x="331468" y="8053"/>
                    <a:pt x="507302" y="33302"/>
                  </a:cubicBezTo>
                  <a:cubicBezTo>
                    <a:pt x="714433" y="16369"/>
                    <a:pt x="563243" y="512576"/>
                    <a:pt x="633395" y="500481"/>
                  </a:cubicBezTo>
                  <a:cubicBezTo>
                    <a:pt x="703548" y="488386"/>
                    <a:pt x="601645" y="26045"/>
                    <a:pt x="754045" y="645"/>
                  </a:cubicBezTo>
                  <a:cubicBezTo>
                    <a:pt x="1008045" y="-21127"/>
                    <a:pt x="877719" y="514995"/>
                    <a:pt x="938195" y="514995"/>
                  </a:cubicBezTo>
                  <a:cubicBezTo>
                    <a:pt x="998671" y="514995"/>
                    <a:pt x="901647" y="104363"/>
                    <a:pt x="1046146" y="43282"/>
                  </a:cubicBezTo>
                  <a:cubicBezTo>
                    <a:pt x="1284081" y="45701"/>
                    <a:pt x="1185650" y="372272"/>
                    <a:pt x="1208290" y="529510"/>
                  </a:cubicBezTo>
                  <a:cubicBezTo>
                    <a:pt x="1172307" y="830681"/>
                    <a:pt x="1219645" y="913924"/>
                    <a:pt x="1138440" y="956774"/>
                  </a:cubicBezTo>
                  <a:lnTo>
                    <a:pt x="224977" y="963772"/>
                  </a:lnTo>
                  <a:close/>
                </a:path>
              </a:pathLst>
            </a:cu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9" name="Rectangle 1">
              <a:extLst>
                <a:ext uri="{FF2B5EF4-FFF2-40B4-BE49-F238E27FC236}">
                  <a16:creationId xmlns:a16="http://schemas.microsoft.com/office/drawing/2014/main" id="{BA3ECF81-DE48-406D-860C-F8F7AE8CFA3D}"/>
                </a:ext>
              </a:extLst>
            </p:cNvPr>
            <p:cNvSpPr/>
            <p:nvPr/>
          </p:nvSpPr>
          <p:spPr>
            <a:xfrm>
              <a:off x="6232688" y="4859509"/>
              <a:ext cx="998931" cy="273594"/>
            </a:xfrm>
            <a:custGeom>
              <a:avLst/>
              <a:gdLst>
                <a:gd name="connsiteX0" fmla="*/ 0 w 970757"/>
                <a:gd name="connsiteY0" fmla="*/ 0 h 420914"/>
                <a:gd name="connsiteX1" fmla="*/ 970757 w 970757"/>
                <a:gd name="connsiteY1" fmla="*/ 0 h 420914"/>
                <a:gd name="connsiteX2" fmla="*/ 970757 w 970757"/>
                <a:gd name="connsiteY2" fmla="*/ 420914 h 420914"/>
                <a:gd name="connsiteX3" fmla="*/ 0 w 970757"/>
                <a:gd name="connsiteY3" fmla="*/ 420914 h 420914"/>
                <a:gd name="connsiteX4" fmla="*/ 0 w 970757"/>
                <a:gd name="connsiteY4" fmla="*/ 0 h 420914"/>
                <a:gd name="connsiteX0" fmla="*/ 0 w 970757"/>
                <a:gd name="connsiteY0" fmla="*/ 9525 h 420914"/>
                <a:gd name="connsiteX1" fmla="*/ 970757 w 970757"/>
                <a:gd name="connsiteY1" fmla="*/ 0 h 420914"/>
                <a:gd name="connsiteX2" fmla="*/ 970757 w 970757"/>
                <a:gd name="connsiteY2" fmla="*/ 420914 h 420914"/>
                <a:gd name="connsiteX3" fmla="*/ 0 w 970757"/>
                <a:gd name="connsiteY3" fmla="*/ 420914 h 420914"/>
                <a:gd name="connsiteX4" fmla="*/ 0 w 970757"/>
                <a:gd name="connsiteY4" fmla="*/ 9525 h 420914"/>
                <a:gd name="connsiteX0" fmla="*/ 14816 w 985573"/>
                <a:gd name="connsiteY0" fmla="*/ 9525 h 420914"/>
                <a:gd name="connsiteX1" fmla="*/ 985573 w 985573"/>
                <a:gd name="connsiteY1" fmla="*/ 0 h 420914"/>
                <a:gd name="connsiteX2" fmla="*/ 985573 w 985573"/>
                <a:gd name="connsiteY2" fmla="*/ 420914 h 420914"/>
                <a:gd name="connsiteX3" fmla="*/ 14816 w 985573"/>
                <a:gd name="connsiteY3" fmla="*/ 420914 h 420914"/>
                <a:gd name="connsiteX4" fmla="*/ 14816 w 985573"/>
                <a:gd name="connsiteY4" fmla="*/ 9525 h 420914"/>
                <a:gd name="connsiteX0" fmla="*/ 22403 w 993160"/>
                <a:gd name="connsiteY0" fmla="*/ 9525 h 420914"/>
                <a:gd name="connsiteX1" fmla="*/ 993160 w 993160"/>
                <a:gd name="connsiteY1" fmla="*/ 0 h 420914"/>
                <a:gd name="connsiteX2" fmla="*/ 993160 w 993160"/>
                <a:gd name="connsiteY2" fmla="*/ 420914 h 420914"/>
                <a:gd name="connsiteX3" fmla="*/ 22403 w 993160"/>
                <a:gd name="connsiteY3" fmla="*/ 420914 h 420914"/>
                <a:gd name="connsiteX4" fmla="*/ 22403 w 993160"/>
                <a:gd name="connsiteY4" fmla="*/ 9525 h 420914"/>
                <a:gd name="connsiteX0" fmla="*/ 22403 w 1017501"/>
                <a:gd name="connsiteY0" fmla="*/ 9525 h 420914"/>
                <a:gd name="connsiteX1" fmla="*/ 993160 w 1017501"/>
                <a:gd name="connsiteY1" fmla="*/ 0 h 420914"/>
                <a:gd name="connsiteX2" fmla="*/ 993160 w 1017501"/>
                <a:gd name="connsiteY2" fmla="*/ 420914 h 420914"/>
                <a:gd name="connsiteX3" fmla="*/ 22403 w 1017501"/>
                <a:gd name="connsiteY3" fmla="*/ 420914 h 420914"/>
                <a:gd name="connsiteX4" fmla="*/ 22403 w 1017501"/>
                <a:gd name="connsiteY4" fmla="*/ 9525 h 420914"/>
                <a:gd name="connsiteX0" fmla="*/ 22403 w 1029906"/>
                <a:gd name="connsiteY0" fmla="*/ 9525 h 420914"/>
                <a:gd name="connsiteX1" fmla="*/ 993160 w 1029906"/>
                <a:gd name="connsiteY1" fmla="*/ 0 h 420914"/>
                <a:gd name="connsiteX2" fmla="*/ 993160 w 1029906"/>
                <a:gd name="connsiteY2" fmla="*/ 420914 h 420914"/>
                <a:gd name="connsiteX3" fmla="*/ 22403 w 1029906"/>
                <a:gd name="connsiteY3" fmla="*/ 420914 h 420914"/>
                <a:gd name="connsiteX4" fmla="*/ 22403 w 1029906"/>
                <a:gd name="connsiteY4" fmla="*/ 9525 h 420914"/>
                <a:gd name="connsiteX0" fmla="*/ 22403 w 1024413"/>
                <a:gd name="connsiteY0" fmla="*/ 9525 h 420914"/>
                <a:gd name="connsiteX1" fmla="*/ 993160 w 1024413"/>
                <a:gd name="connsiteY1" fmla="*/ 0 h 420914"/>
                <a:gd name="connsiteX2" fmla="*/ 993160 w 1024413"/>
                <a:gd name="connsiteY2" fmla="*/ 420914 h 420914"/>
                <a:gd name="connsiteX3" fmla="*/ 22403 w 1024413"/>
                <a:gd name="connsiteY3" fmla="*/ 420914 h 420914"/>
                <a:gd name="connsiteX4" fmla="*/ 22403 w 1024413"/>
                <a:gd name="connsiteY4" fmla="*/ 9525 h 420914"/>
                <a:gd name="connsiteX0" fmla="*/ 32266 w 1034276"/>
                <a:gd name="connsiteY0" fmla="*/ 9525 h 420914"/>
                <a:gd name="connsiteX1" fmla="*/ 1003023 w 1034276"/>
                <a:gd name="connsiteY1" fmla="*/ 0 h 420914"/>
                <a:gd name="connsiteX2" fmla="*/ 1003023 w 1034276"/>
                <a:gd name="connsiteY2" fmla="*/ 420914 h 420914"/>
                <a:gd name="connsiteX3" fmla="*/ 32266 w 1034276"/>
                <a:gd name="connsiteY3" fmla="*/ 420914 h 420914"/>
                <a:gd name="connsiteX4" fmla="*/ 32266 w 1034276"/>
                <a:gd name="connsiteY4" fmla="*/ 9525 h 420914"/>
                <a:gd name="connsiteX0" fmla="*/ 32266 w 1034276"/>
                <a:gd name="connsiteY0" fmla="*/ 9525 h 431497"/>
                <a:gd name="connsiteX1" fmla="*/ 1003023 w 1034276"/>
                <a:gd name="connsiteY1" fmla="*/ 0 h 431497"/>
                <a:gd name="connsiteX2" fmla="*/ 1003023 w 1034276"/>
                <a:gd name="connsiteY2" fmla="*/ 420914 h 431497"/>
                <a:gd name="connsiteX3" fmla="*/ 32266 w 1034276"/>
                <a:gd name="connsiteY3" fmla="*/ 420914 h 431497"/>
                <a:gd name="connsiteX4" fmla="*/ 32266 w 1034276"/>
                <a:gd name="connsiteY4" fmla="*/ 9525 h 431497"/>
                <a:gd name="connsiteX0" fmla="*/ 32266 w 1034276"/>
                <a:gd name="connsiteY0" fmla="*/ 9525 h 429380"/>
                <a:gd name="connsiteX1" fmla="*/ 1003023 w 1034276"/>
                <a:gd name="connsiteY1" fmla="*/ 0 h 429380"/>
                <a:gd name="connsiteX2" fmla="*/ 1003023 w 1034276"/>
                <a:gd name="connsiteY2" fmla="*/ 420914 h 429380"/>
                <a:gd name="connsiteX3" fmla="*/ 32266 w 1034276"/>
                <a:gd name="connsiteY3" fmla="*/ 420914 h 429380"/>
                <a:gd name="connsiteX4" fmla="*/ 32266 w 1034276"/>
                <a:gd name="connsiteY4" fmla="*/ 9525 h 429380"/>
                <a:gd name="connsiteX0" fmla="*/ 32266 w 1034276"/>
                <a:gd name="connsiteY0" fmla="*/ 9525 h 431200"/>
                <a:gd name="connsiteX1" fmla="*/ 1003023 w 1034276"/>
                <a:gd name="connsiteY1" fmla="*/ 0 h 431200"/>
                <a:gd name="connsiteX2" fmla="*/ 1003023 w 1034276"/>
                <a:gd name="connsiteY2" fmla="*/ 420914 h 431200"/>
                <a:gd name="connsiteX3" fmla="*/ 32266 w 1034276"/>
                <a:gd name="connsiteY3" fmla="*/ 420914 h 431200"/>
                <a:gd name="connsiteX4" fmla="*/ 32266 w 1034276"/>
                <a:gd name="connsiteY4" fmla="*/ 9525 h 431200"/>
                <a:gd name="connsiteX0" fmla="*/ 32266 w 1034276"/>
                <a:gd name="connsiteY0" fmla="*/ 9525 h 431200"/>
                <a:gd name="connsiteX1" fmla="*/ 1003023 w 1034276"/>
                <a:gd name="connsiteY1" fmla="*/ 0 h 431200"/>
                <a:gd name="connsiteX2" fmla="*/ 1003023 w 1034276"/>
                <a:gd name="connsiteY2" fmla="*/ 420914 h 431200"/>
                <a:gd name="connsiteX3" fmla="*/ 32266 w 1034276"/>
                <a:gd name="connsiteY3" fmla="*/ 420914 h 431200"/>
                <a:gd name="connsiteX4" fmla="*/ 32266 w 1034276"/>
                <a:gd name="connsiteY4" fmla="*/ 9525 h 43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4276" h="431200">
                  <a:moveTo>
                    <a:pt x="32266" y="9525"/>
                  </a:moveTo>
                  <a:lnTo>
                    <a:pt x="1003023" y="0"/>
                  </a:lnTo>
                  <a:cubicBezTo>
                    <a:pt x="1057791" y="133162"/>
                    <a:pt x="1029216" y="385384"/>
                    <a:pt x="1003023" y="420914"/>
                  </a:cubicBezTo>
                  <a:cubicBezTo>
                    <a:pt x="969949" y="428058"/>
                    <a:pt x="58196" y="439963"/>
                    <a:pt x="32266" y="420914"/>
                  </a:cubicBezTo>
                  <a:cubicBezTo>
                    <a:pt x="6072" y="379034"/>
                    <a:pt x="-24883" y="99031"/>
                    <a:pt x="32266" y="9525"/>
                  </a:cubicBezTo>
                  <a:close/>
                </a:path>
              </a:pathLst>
            </a:custGeom>
            <a:solidFill>
              <a:srgbClr val="FFFF4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659DE8A-5AE7-4053-82D2-3F6CA56B38FD}"/>
              </a:ext>
            </a:extLst>
          </p:cNvPr>
          <p:cNvGrpSpPr/>
          <p:nvPr/>
        </p:nvGrpSpPr>
        <p:grpSpPr>
          <a:xfrm>
            <a:off x="6727972" y="5461107"/>
            <a:ext cx="2537280" cy="756567"/>
            <a:chOff x="374997" y="3281189"/>
            <a:chExt cx="7839990" cy="2337733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2C245676-C8D3-4A84-8AFB-AE57134209E3}"/>
                </a:ext>
              </a:extLst>
            </p:cNvPr>
            <p:cNvGrpSpPr/>
            <p:nvPr/>
          </p:nvGrpSpPr>
          <p:grpSpPr>
            <a:xfrm>
              <a:off x="374997" y="4411041"/>
              <a:ext cx="7839990" cy="1207881"/>
              <a:chOff x="2057400" y="3549650"/>
              <a:chExt cx="2908300" cy="448072"/>
            </a:xfrm>
          </p:grpSpPr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5D346307-7C2A-4C8D-B82E-4D2CDE55A6AB}"/>
                  </a:ext>
                </a:extLst>
              </p:cNvPr>
              <p:cNvSpPr/>
              <p:nvPr/>
            </p:nvSpPr>
            <p:spPr>
              <a:xfrm>
                <a:off x="2663001" y="3774247"/>
                <a:ext cx="1697098" cy="223475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0E8B8067-2FEE-4616-8B2C-D92319BBE90B}"/>
                  </a:ext>
                </a:extLst>
              </p:cNvPr>
              <p:cNvSpPr/>
              <p:nvPr/>
            </p:nvSpPr>
            <p:spPr>
              <a:xfrm>
                <a:off x="2057400" y="3549650"/>
                <a:ext cx="2908300" cy="368300"/>
              </a:xfrm>
              <a:prstGeom prst="ellipse">
                <a:avLst/>
              </a:prstGeom>
              <a:solidFill>
                <a:srgbClr val="AD267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7123A807-E371-426F-BB6C-4A2E63F67866}"/>
                  </a:ext>
                </a:extLst>
              </p:cNvPr>
              <p:cNvSpPr/>
              <p:nvPr/>
            </p:nvSpPr>
            <p:spPr>
              <a:xfrm>
                <a:off x="2309813" y="3569494"/>
                <a:ext cx="2403474" cy="31649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2713759F-3079-4D15-A51C-C31DEA8C7069}"/>
                </a:ext>
              </a:extLst>
            </p:cNvPr>
            <p:cNvGrpSpPr/>
            <p:nvPr/>
          </p:nvGrpSpPr>
          <p:grpSpPr>
            <a:xfrm>
              <a:off x="4276408" y="3281189"/>
              <a:ext cx="1116649" cy="1304515"/>
              <a:chOff x="3677502" y="317123"/>
              <a:chExt cx="5341576" cy="6240249"/>
            </a:xfrm>
          </p:grpSpPr>
          <p:sp>
            <p:nvSpPr>
              <p:cNvPr id="119" name="Oval 4">
                <a:extLst>
                  <a:ext uri="{FF2B5EF4-FFF2-40B4-BE49-F238E27FC236}">
                    <a16:creationId xmlns:a16="http://schemas.microsoft.com/office/drawing/2014/main" id="{E02CAA0B-A08A-44F8-B36B-F4D60AE5214A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" name="Rectangle 7">
                <a:extLst>
                  <a:ext uri="{FF2B5EF4-FFF2-40B4-BE49-F238E27FC236}">
                    <a16:creationId xmlns:a16="http://schemas.microsoft.com/office/drawing/2014/main" id="{78D3BE6E-3818-4CB4-8D92-ED344BE1D5FF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" name="Rectangle 8">
                <a:extLst>
                  <a:ext uri="{FF2B5EF4-FFF2-40B4-BE49-F238E27FC236}">
                    <a16:creationId xmlns:a16="http://schemas.microsoft.com/office/drawing/2014/main" id="{BEEE347F-B803-4590-8594-CE779F3CB9EA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A76E7BAA-BCAD-4BBB-9D1C-C9BD75BFE5A6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Rectangle 5">
                <a:extLst>
                  <a:ext uri="{FF2B5EF4-FFF2-40B4-BE49-F238E27FC236}">
                    <a16:creationId xmlns:a16="http://schemas.microsoft.com/office/drawing/2014/main" id="{A2C12524-5BFB-42DB-B421-09793775EB45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Oval 4">
                <a:extLst>
                  <a:ext uri="{FF2B5EF4-FFF2-40B4-BE49-F238E27FC236}">
                    <a16:creationId xmlns:a16="http://schemas.microsoft.com/office/drawing/2014/main" id="{ED190EA0-F471-4E89-9EEA-94FFD277106B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DF4C53FA-C966-4E03-9570-EEABA150CBBF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CF697F5F-3017-4E2C-A170-1976FD641DCE}"/>
                </a:ext>
              </a:extLst>
            </p:cNvPr>
            <p:cNvGrpSpPr/>
            <p:nvPr/>
          </p:nvGrpSpPr>
          <p:grpSpPr>
            <a:xfrm>
              <a:off x="3348775" y="3302210"/>
              <a:ext cx="1116649" cy="1304515"/>
              <a:chOff x="3677502" y="317123"/>
              <a:chExt cx="5341576" cy="6240249"/>
            </a:xfrm>
          </p:grpSpPr>
          <p:sp>
            <p:nvSpPr>
              <p:cNvPr id="127" name="Oval 4">
                <a:extLst>
                  <a:ext uri="{FF2B5EF4-FFF2-40B4-BE49-F238E27FC236}">
                    <a16:creationId xmlns:a16="http://schemas.microsoft.com/office/drawing/2014/main" id="{C7BA956B-57BB-4889-B77F-4AD05D291ABB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" name="Rectangle 7">
                <a:extLst>
                  <a:ext uri="{FF2B5EF4-FFF2-40B4-BE49-F238E27FC236}">
                    <a16:creationId xmlns:a16="http://schemas.microsoft.com/office/drawing/2014/main" id="{45CF4179-434B-47F9-B22A-2C2BE1E6FF5E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Rectangle 8">
                <a:extLst>
                  <a:ext uri="{FF2B5EF4-FFF2-40B4-BE49-F238E27FC236}">
                    <a16:creationId xmlns:a16="http://schemas.microsoft.com/office/drawing/2014/main" id="{CBFFA2C9-1A24-4368-B67E-9DEFF364ACD9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4A5C2882-942A-4C11-976B-4FC00B709298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Rectangle 5">
                <a:extLst>
                  <a:ext uri="{FF2B5EF4-FFF2-40B4-BE49-F238E27FC236}">
                    <a16:creationId xmlns:a16="http://schemas.microsoft.com/office/drawing/2014/main" id="{A0A18B56-CCE9-40ED-97DB-57C1B76FAD2D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" name="Oval 4">
                <a:extLst>
                  <a:ext uri="{FF2B5EF4-FFF2-40B4-BE49-F238E27FC236}">
                    <a16:creationId xmlns:a16="http://schemas.microsoft.com/office/drawing/2014/main" id="{4CF87E65-526E-45A4-B133-3D81712EF0F0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9B58BC96-76C0-4050-8BB7-BDBEE46B60C3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DA34FA59-6EB9-4031-822E-3426F0925DBB}"/>
                </a:ext>
              </a:extLst>
            </p:cNvPr>
            <p:cNvGrpSpPr/>
            <p:nvPr/>
          </p:nvGrpSpPr>
          <p:grpSpPr>
            <a:xfrm>
              <a:off x="2438107" y="3426176"/>
              <a:ext cx="1116649" cy="1304515"/>
              <a:chOff x="3677502" y="317123"/>
              <a:chExt cx="5341576" cy="6240249"/>
            </a:xfrm>
          </p:grpSpPr>
          <p:sp>
            <p:nvSpPr>
              <p:cNvPr id="135" name="Oval 4">
                <a:extLst>
                  <a:ext uri="{FF2B5EF4-FFF2-40B4-BE49-F238E27FC236}">
                    <a16:creationId xmlns:a16="http://schemas.microsoft.com/office/drawing/2014/main" id="{17C92C8B-5690-4D9F-8CA3-854085FAA8EC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6" name="Rectangle 7">
                <a:extLst>
                  <a:ext uri="{FF2B5EF4-FFF2-40B4-BE49-F238E27FC236}">
                    <a16:creationId xmlns:a16="http://schemas.microsoft.com/office/drawing/2014/main" id="{4DD58BC4-05E4-4F8D-BAEA-DF7CCD493B70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7" name="Rectangle 8">
                <a:extLst>
                  <a:ext uri="{FF2B5EF4-FFF2-40B4-BE49-F238E27FC236}">
                    <a16:creationId xmlns:a16="http://schemas.microsoft.com/office/drawing/2014/main" id="{70A9BA26-882C-4FD5-AE54-1D0CDCF4407A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9CE60759-53FA-4A20-AD94-4E4D5E5C1FA5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9" name="Rectangle 5">
                <a:extLst>
                  <a:ext uri="{FF2B5EF4-FFF2-40B4-BE49-F238E27FC236}">
                    <a16:creationId xmlns:a16="http://schemas.microsoft.com/office/drawing/2014/main" id="{F36B57B9-97C2-42F8-A457-8280D1E4A088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0" name="Oval 4">
                <a:extLst>
                  <a:ext uri="{FF2B5EF4-FFF2-40B4-BE49-F238E27FC236}">
                    <a16:creationId xmlns:a16="http://schemas.microsoft.com/office/drawing/2014/main" id="{8E584791-26DA-448C-AF38-36C6AC87D936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1B40C5B9-D195-4E52-9A85-F3DAC4BC52DA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A0F99E00-284F-4A2F-ACE6-9EF84990331A}"/>
                </a:ext>
              </a:extLst>
            </p:cNvPr>
            <p:cNvGrpSpPr/>
            <p:nvPr/>
          </p:nvGrpSpPr>
          <p:grpSpPr>
            <a:xfrm>
              <a:off x="1678779" y="3582771"/>
              <a:ext cx="1362039" cy="1591190"/>
              <a:chOff x="3677502" y="317123"/>
              <a:chExt cx="5341576" cy="6240249"/>
            </a:xfrm>
          </p:grpSpPr>
          <p:sp>
            <p:nvSpPr>
              <p:cNvPr id="143" name="Oval 4">
                <a:extLst>
                  <a:ext uri="{FF2B5EF4-FFF2-40B4-BE49-F238E27FC236}">
                    <a16:creationId xmlns:a16="http://schemas.microsoft.com/office/drawing/2014/main" id="{35C61815-071A-47C8-BD89-1C1730ADF4FB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4" name="Rectangle 7">
                <a:extLst>
                  <a:ext uri="{FF2B5EF4-FFF2-40B4-BE49-F238E27FC236}">
                    <a16:creationId xmlns:a16="http://schemas.microsoft.com/office/drawing/2014/main" id="{6AC0BE3A-577B-46A3-B010-D2C930DC1831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Rectangle 8">
                <a:extLst>
                  <a:ext uri="{FF2B5EF4-FFF2-40B4-BE49-F238E27FC236}">
                    <a16:creationId xmlns:a16="http://schemas.microsoft.com/office/drawing/2014/main" id="{4466A625-8448-4508-8546-70B96677A6F3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FE54364A-DF40-4404-8818-C9D63E4A3B30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7" name="Rectangle 5">
                <a:extLst>
                  <a:ext uri="{FF2B5EF4-FFF2-40B4-BE49-F238E27FC236}">
                    <a16:creationId xmlns:a16="http://schemas.microsoft.com/office/drawing/2014/main" id="{E1CC24C6-5611-46B6-998D-2516D7E45DA4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8" name="Oval 4">
                <a:extLst>
                  <a:ext uri="{FF2B5EF4-FFF2-40B4-BE49-F238E27FC236}">
                    <a16:creationId xmlns:a16="http://schemas.microsoft.com/office/drawing/2014/main" id="{C282EE8E-21DE-4E26-B80D-123211C6A1B5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92E4BADB-5DC0-4B9D-BE24-C8DF2A4E685F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ADE4CB96-D745-4B71-909B-78838838E060}"/>
                </a:ext>
              </a:extLst>
            </p:cNvPr>
            <p:cNvGrpSpPr/>
            <p:nvPr/>
          </p:nvGrpSpPr>
          <p:grpSpPr>
            <a:xfrm>
              <a:off x="5228516" y="3441201"/>
              <a:ext cx="1116649" cy="1304515"/>
              <a:chOff x="3677502" y="317123"/>
              <a:chExt cx="5341576" cy="6240249"/>
            </a:xfrm>
          </p:grpSpPr>
          <p:sp>
            <p:nvSpPr>
              <p:cNvPr id="151" name="Oval 4">
                <a:extLst>
                  <a:ext uri="{FF2B5EF4-FFF2-40B4-BE49-F238E27FC236}">
                    <a16:creationId xmlns:a16="http://schemas.microsoft.com/office/drawing/2014/main" id="{CCF350EA-6321-4884-91EE-572DAC8FABEC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Rectangle 7">
                <a:extLst>
                  <a:ext uri="{FF2B5EF4-FFF2-40B4-BE49-F238E27FC236}">
                    <a16:creationId xmlns:a16="http://schemas.microsoft.com/office/drawing/2014/main" id="{144F36CD-0F6F-444C-A99C-BC36ABC9CB64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3" name="Rectangle 8">
                <a:extLst>
                  <a:ext uri="{FF2B5EF4-FFF2-40B4-BE49-F238E27FC236}">
                    <a16:creationId xmlns:a16="http://schemas.microsoft.com/office/drawing/2014/main" id="{9E73F853-47FC-4B83-B0C1-564023BC49DD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34CA2404-BF3C-4676-8DE8-78E493926BD3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Rectangle 5">
                <a:extLst>
                  <a:ext uri="{FF2B5EF4-FFF2-40B4-BE49-F238E27FC236}">
                    <a16:creationId xmlns:a16="http://schemas.microsoft.com/office/drawing/2014/main" id="{6BFA36C4-0DC9-488F-AD79-57AEF248B7C0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Oval 4">
                <a:extLst>
                  <a:ext uri="{FF2B5EF4-FFF2-40B4-BE49-F238E27FC236}">
                    <a16:creationId xmlns:a16="http://schemas.microsoft.com/office/drawing/2014/main" id="{B3F2D1CC-706B-441E-A482-DA7C0E7931FE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C926079E-2E66-45A1-9F07-E770A45074ED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B309ADE9-0F09-4A98-BF76-68BD9B6BC45D}"/>
                </a:ext>
              </a:extLst>
            </p:cNvPr>
            <p:cNvGrpSpPr/>
            <p:nvPr/>
          </p:nvGrpSpPr>
          <p:grpSpPr>
            <a:xfrm>
              <a:off x="5721779" y="3551644"/>
              <a:ext cx="1362039" cy="1591190"/>
              <a:chOff x="3677502" y="317123"/>
              <a:chExt cx="5341576" cy="6240249"/>
            </a:xfrm>
          </p:grpSpPr>
          <p:sp>
            <p:nvSpPr>
              <p:cNvPr id="159" name="Oval 4">
                <a:extLst>
                  <a:ext uri="{FF2B5EF4-FFF2-40B4-BE49-F238E27FC236}">
                    <a16:creationId xmlns:a16="http://schemas.microsoft.com/office/drawing/2014/main" id="{FD14FEBF-F186-48BB-9884-C6576D6CB053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0" name="Rectangle 7">
                <a:extLst>
                  <a:ext uri="{FF2B5EF4-FFF2-40B4-BE49-F238E27FC236}">
                    <a16:creationId xmlns:a16="http://schemas.microsoft.com/office/drawing/2014/main" id="{FB0F06A1-74DF-4630-8C3A-30B0D384F29D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1" name="Rectangle 8">
                <a:extLst>
                  <a:ext uri="{FF2B5EF4-FFF2-40B4-BE49-F238E27FC236}">
                    <a16:creationId xmlns:a16="http://schemas.microsoft.com/office/drawing/2014/main" id="{423A0147-E56D-4754-A58A-C6931272D18B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038FA12D-0A41-4F63-8F4E-461FBD8A3EDC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3" name="Rectangle 5">
                <a:extLst>
                  <a:ext uri="{FF2B5EF4-FFF2-40B4-BE49-F238E27FC236}">
                    <a16:creationId xmlns:a16="http://schemas.microsoft.com/office/drawing/2014/main" id="{9EA3A9BC-C913-4B9F-A057-CEE2E8CBD5D5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Oval 4">
                <a:extLst>
                  <a:ext uri="{FF2B5EF4-FFF2-40B4-BE49-F238E27FC236}">
                    <a16:creationId xmlns:a16="http://schemas.microsoft.com/office/drawing/2014/main" id="{1035659C-AC41-43E2-B1F3-CA3E40C2453C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5EBF5BD6-42D0-4D1D-BE3D-B57E867E8A46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15C56DF9-F040-44CB-AC4A-4DB0886A1860}"/>
                </a:ext>
              </a:extLst>
            </p:cNvPr>
            <p:cNvGrpSpPr/>
            <p:nvPr/>
          </p:nvGrpSpPr>
          <p:grpSpPr>
            <a:xfrm>
              <a:off x="4780874" y="3637813"/>
              <a:ext cx="1362039" cy="1591190"/>
              <a:chOff x="3677502" y="317123"/>
              <a:chExt cx="5341576" cy="6240249"/>
            </a:xfrm>
          </p:grpSpPr>
          <p:sp>
            <p:nvSpPr>
              <p:cNvPr id="167" name="Oval 4">
                <a:extLst>
                  <a:ext uri="{FF2B5EF4-FFF2-40B4-BE49-F238E27FC236}">
                    <a16:creationId xmlns:a16="http://schemas.microsoft.com/office/drawing/2014/main" id="{097FF8CC-6FF6-41E5-9323-758F6554F4F9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Rectangle 7">
                <a:extLst>
                  <a:ext uri="{FF2B5EF4-FFF2-40B4-BE49-F238E27FC236}">
                    <a16:creationId xmlns:a16="http://schemas.microsoft.com/office/drawing/2014/main" id="{6530DC9C-8696-4CD1-98A5-6EAC8CC5F4D3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9" name="Rectangle 8">
                <a:extLst>
                  <a:ext uri="{FF2B5EF4-FFF2-40B4-BE49-F238E27FC236}">
                    <a16:creationId xmlns:a16="http://schemas.microsoft.com/office/drawing/2014/main" id="{CAEE2B87-AB9C-4D64-B15F-5BB3D5E6BFBC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F32CD37E-A67B-407E-811D-844B60370159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Rectangle 5">
                <a:extLst>
                  <a:ext uri="{FF2B5EF4-FFF2-40B4-BE49-F238E27FC236}">
                    <a16:creationId xmlns:a16="http://schemas.microsoft.com/office/drawing/2014/main" id="{4C438888-6799-4D01-B8E6-041C3285A8E1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Oval 4">
                <a:extLst>
                  <a:ext uri="{FF2B5EF4-FFF2-40B4-BE49-F238E27FC236}">
                    <a16:creationId xmlns:a16="http://schemas.microsoft.com/office/drawing/2014/main" id="{72335F14-F3DD-4FDF-BE8F-75DA758EF4C9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Oval 172">
                <a:extLst>
                  <a:ext uri="{FF2B5EF4-FFF2-40B4-BE49-F238E27FC236}">
                    <a16:creationId xmlns:a16="http://schemas.microsoft.com/office/drawing/2014/main" id="{8FDBBAD2-65B0-4377-9493-D56AE35B38E5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6B9BFB1B-F9BD-456D-90BD-755E7CABE190}"/>
                </a:ext>
              </a:extLst>
            </p:cNvPr>
            <p:cNvGrpSpPr/>
            <p:nvPr/>
          </p:nvGrpSpPr>
          <p:grpSpPr>
            <a:xfrm>
              <a:off x="3733581" y="3672865"/>
              <a:ext cx="1362039" cy="1591190"/>
              <a:chOff x="3677502" y="317123"/>
              <a:chExt cx="5341576" cy="6240249"/>
            </a:xfrm>
          </p:grpSpPr>
          <p:sp>
            <p:nvSpPr>
              <p:cNvPr id="175" name="Oval 4">
                <a:extLst>
                  <a:ext uri="{FF2B5EF4-FFF2-40B4-BE49-F238E27FC236}">
                    <a16:creationId xmlns:a16="http://schemas.microsoft.com/office/drawing/2014/main" id="{EDB36657-3B5A-43ED-B298-A7144832F9D1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6" name="Rectangle 7">
                <a:extLst>
                  <a:ext uri="{FF2B5EF4-FFF2-40B4-BE49-F238E27FC236}">
                    <a16:creationId xmlns:a16="http://schemas.microsoft.com/office/drawing/2014/main" id="{1ED2D911-012E-47F5-9A84-BC8DAB383D54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7" name="Rectangle 8">
                <a:extLst>
                  <a:ext uri="{FF2B5EF4-FFF2-40B4-BE49-F238E27FC236}">
                    <a16:creationId xmlns:a16="http://schemas.microsoft.com/office/drawing/2014/main" id="{EC0CA070-453B-4C29-97A7-32DE47864D5C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854E09B-2678-489F-8355-252342608522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9" name="Rectangle 5">
                <a:extLst>
                  <a:ext uri="{FF2B5EF4-FFF2-40B4-BE49-F238E27FC236}">
                    <a16:creationId xmlns:a16="http://schemas.microsoft.com/office/drawing/2014/main" id="{9937EBE2-7F21-43C3-B2A4-1BC6F86AE364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0" name="Oval 4">
                <a:extLst>
                  <a:ext uri="{FF2B5EF4-FFF2-40B4-BE49-F238E27FC236}">
                    <a16:creationId xmlns:a16="http://schemas.microsoft.com/office/drawing/2014/main" id="{7A0904E7-0687-4F1D-AC51-BEC3D9914F66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1" name="Oval 180">
                <a:extLst>
                  <a:ext uri="{FF2B5EF4-FFF2-40B4-BE49-F238E27FC236}">
                    <a16:creationId xmlns:a16="http://schemas.microsoft.com/office/drawing/2014/main" id="{048C246C-EBC4-49C5-BD41-63359576D0A4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8531F565-F8C7-43D7-BA76-1ABF128A129C}"/>
                </a:ext>
              </a:extLst>
            </p:cNvPr>
            <p:cNvGrpSpPr/>
            <p:nvPr/>
          </p:nvGrpSpPr>
          <p:grpSpPr>
            <a:xfrm>
              <a:off x="2778639" y="3673856"/>
              <a:ext cx="1362039" cy="1591190"/>
              <a:chOff x="3677502" y="317123"/>
              <a:chExt cx="5341576" cy="6240249"/>
            </a:xfrm>
          </p:grpSpPr>
          <p:sp>
            <p:nvSpPr>
              <p:cNvPr id="183" name="Oval 4">
                <a:extLst>
                  <a:ext uri="{FF2B5EF4-FFF2-40B4-BE49-F238E27FC236}">
                    <a16:creationId xmlns:a16="http://schemas.microsoft.com/office/drawing/2014/main" id="{9754579F-7875-4ED2-81CB-810E06F433AD}"/>
                  </a:ext>
                </a:extLst>
              </p:cNvPr>
              <p:cNvSpPr/>
              <p:nvPr/>
            </p:nvSpPr>
            <p:spPr>
              <a:xfrm flipH="1">
                <a:off x="3677502" y="1370634"/>
                <a:ext cx="4064461" cy="5127903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  <a:gd name="connsiteX0" fmla="*/ 19064 w 4064461"/>
                  <a:gd name="connsiteY0" fmla="*/ 2458794 h 5127903"/>
                  <a:gd name="connsiteX1" fmla="*/ 2304214 w 4064461"/>
                  <a:gd name="connsiteY1" fmla="*/ 516 h 5127903"/>
                  <a:gd name="connsiteX2" fmla="*/ 4059278 w 4064461"/>
                  <a:gd name="connsiteY2" fmla="*/ 2525055 h 5127903"/>
                  <a:gd name="connsiteX3" fmla="*/ 1721118 w 4064461"/>
                  <a:gd name="connsiteY3" fmla="*/ 5115855 h 5127903"/>
                  <a:gd name="connsiteX4" fmla="*/ 19064 w 4064461"/>
                  <a:gd name="connsiteY4" fmla="*/ 2458794 h 5127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64461" h="5127903">
                    <a:moveTo>
                      <a:pt x="19064" y="2458794"/>
                    </a:moveTo>
                    <a:cubicBezTo>
                      <a:pt x="129500" y="135247"/>
                      <a:pt x="1630845" y="-10527"/>
                      <a:pt x="2304214" y="516"/>
                    </a:cubicBezTo>
                    <a:cubicBezTo>
                      <a:pt x="2977583" y="11559"/>
                      <a:pt x="4152043" y="998269"/>
                      <a:pt x="4059278" y="2525055"/>
                    </a:cubicBezTo>
                    <a:cubicBezTo>
                      <a:pt x="3953261" y="4383144"/>
                      <a:pt x="3189619" y="5020881"/>
                      <a:pt x="1721118" y="5115855"/>
                    </a:cubicBezTo>
                    <a:cubicBezTo>
                      <a:pt x="252617" y="5210829"/>
                      <a:pt x="-91372" y="4782341"/>
                      <a:pt x="19064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4" name="Rectangle 7">
                <a:extLst>
                  <a:ext uri="{FF2B5EF4-FFF2-40B4-BE49-F238E27FC236}">
                    <a16:creationId xmlns:a16="http://schemas.microsoft.com/office/drawing/2014/main" id="{A3F1C27B-BA67-4217-A82B-F801EE74E0AB}"/>
                  </a:ext>
                </a:extLst>
              </p:cNvPr>
              <p:cNvSpPr/>
              <p:nvPr/>
            </p:nvSpPr>
            <p:spPr>
              <a:xfrm>
                <a:off x="6090654" y="1038455"/>
                <a:ext cx="319671" cy="323620"/>
              </a:xfrm>
              <a:custGeom>
                <a:avLst/>
                <a:gdLst>
                  <a:gd name="connsiteX0" fmla="*/ 0 w 219659"/>
                  <a:gd name="connsiteY0" fmla="*/ 0 h 137882"/>
                  <a:gd name="connsiteX1" fmla="*/ 219659 w 219659"/>
                  <a:gd name="connsiteY1" fmla="*/ 0 h 137882"/>
                  <a:gd name="connsiteX2" fmla="*/ 219659 w 219659"/>
                  <a:gd name="connsiteY2" fmla="*/ 137882 h 137882"/>
                  <a:gd name="connsiteX3" fmla="*/ 0 w 219659"/>
                  <a:gd name="connsiteY3" fmla="*/ 137882 h 137882"/>
                  <a:gd name="connsiteX4" fmla="*/ 0 w 219659"/>
                  <a:gd name="connsiteY4" fmla="*/ 0 h 137882"/>
                  <a:gd name="connsiteX0" fmla="*/ 0 w 276809"/>
                  <a:gd name="connsiteY0" fmla="*/ 0 h 299807"/>
                  <a:gd name="connsiteX1" fmla="*/ 219659 w 276809"/>
                  <a:gd name="connsiteY1" fmla="*/ 0 h 299807"/>
                  <a:gd name="connsiteX2" fmla="*/ 276809 w 276809"/>
                  <a:gd name="connsiteY2" fmla="*/ 299807 h 299807"/>
                  <a:gd name="connsiteX3" fmla="*/ 0 w 276809"/>
                  <a:gd name="connsiteY3" fmla="*/ 137882 h 299807"/>
                  <a:gd name="connsiteX4" fmla="*/ 0 w 276809"/>
                  <a:gd name="connsiteY4" fmla="*/ 0 h 299807"/>
                  <a:gd name="connsiteX0" fmla="*/ 0 w 310146"/>
                  <a:gd name="connsiteY0" fmla="*/ 0 h 299807"/>
                  <a:gd name="connsiteX1" fmla="*/ 310146 w 310146"/>
                  <a:gd name="connsiteY1" fmla="*/ 219075 h 299807"/>
                  <a:gd name="connsiteX2" fmla="*/ 276809 w 310146"/>
                  <a:gd name="connsiteY2" fmla="*/ 299807 h 299807"/>
                  <a:gd name="connsiteX3" fmla="*/ 0 w 310146"/>
                  <a:gd name="connsiteY3" fmla="*/ 137882 h 299807"/>
                  <a:gd name="connsiteX4" fmla="*/ 0 w 310146"/>
                  <a:gd name="connsiteY4" fmla="*/ 0 h 299807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24434"/>
                  <a:gd name="connsiteY0" fmla="*/ 0 h 323620"/>
                  <a:gd name="connsiteX1" fmla="*/ 324434 w 324434"/>
                  <a:gd name="connsiteY1" fmla="*/ 242888 h 323620"/>
                  <a:gd name="connsiteX2" fmla="*/ 291097 w 324434"/>
                  <a:gd name="connsiteY2" fmla="*/ 323620 h 323620"/>
                  <a:gd name="connsiteX3" fmla="*/ 14288 w 324434"/>
                  <a:gd name="connsiteY3" fmla="*/ 161695 h 323620"/>
                  <a:gd name="connsiteX4" fmla="*/ 0 w 32443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0 w 305384"/>
                  <a:gd name="connsiteY0" fmla="*/ 0 h 323620"/>
                  <a:gd name="connsiteX1" fmla="*/ 305384 w 305384"/>
                  <a:gd name="connsiteY1" fmla="*/ 280988 h 323620"/>
                  <a:gd name="connsiteX2" fmla="*/ 291097 w 305384"/>
                  <a:gd name="connsiteY2" fmla="*/ 323620 h 323620"/>
                  <a:gd name="connsiteX3" fmla="*/ 14288 w 305384"/>
                  <a:gd name="connsiteY3" fmla="*/ 161695 h 323620"/>
                  <a:gd name="connsiteX4" fmla="*/ 0 w 305384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  <a:gd name="connsiteX0" fmla="*/ 14287 w 319671"/>
                  <a:gd name="connsiteY0" fmla="*/ 0 h 323620"/>
                  <a:gd name="connsiteX1" fmla="*/ 319671 w 319671"/>
                  <a:gd name="connsiteY1" fmla="*/ 280988 h 323620"/>
                  <a:gd name="connsiteX2" fmla="*/ 305384 w 319671"/>
                  <a:gd name="connsiteY2" fmla="*/ 323620 h 323620"/>
                  <a:gd name="connsiteX3" fmla="*/ 0 w 319671"/>
                  <a:gd name="connsiteY3" fmla="*/ 61683 h 323620"/>
                  <a:gd name="connsiteX4" fmla="*/ 14287 w 319671"/>
                  <a:gd name="connsiteY4" fmla="*/ 0 h 32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671" h="323620">
                    <a:moveTo>
                      <a:pt x="14287" y="0"/>
                    </a:moveTo>
                    <a:cubicBezTo>
                      <a:pt x="141482" y="52388"/>
                      <a:pt x="278201" y="190500"/>
                      <a:pt x="319671" y="280988"/>
                    </a:cubicBezTo>
                    <a:lnTo>
                      <a:pt x="305384" y="323620"/>
                    </a:lnTo>
                    <a:cubicBezTo>
                      <a:pt x="203589" y="236308"/>
                      <a:pt x="211332" y="106132"/>
                      <a:pt x="0" y="61683"/>
                    </a:cubicBezTo>
                    <a:lnTo>
                      <a:pt x="14287" y="0"/>
                    </a:ln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5" name="Rectangle 8">
                <a:extLst>
                  <a:ext uri="{FF2B5EF4-FFF2-40B4-BE49-F238E27FC236}">
                    <a16:creationId xmlns:a16="http://schemas.microsoft.com/office/drawing/2014/main" id="{61862C6E-C24C-4AFC-85F1-572819BE6839}"/>
                  </a:ext>
                </a:extLst>
              </p:cNvPr>
              <p:cNvSpPr/>
              <p:nvPr/>
            </p:nvSpPr>
            <p:spPr>
              <a:xfrm>
                <a:off x="3995823" y="317123"/>
                <a:ext cx="2218421" cy="1457702"/>
              </a:xfrm>
              <a:custGeom>
                <a:avLst/>
                <a:gdLst>
                  <a:gd name="connsiteX0" fmla="*/ 0 w 174673"/>
                  <a:gd name="connsiteY0" fmla="*/ 0 h 777560"/>
                  <a:gd name="connsiteX1" fmla="*/ 174673 w 174673"/>
                  <a:gd name="connsiteY1" fmla="*/ 0 h 777560"/>
                  <a:gd name="connsiteX2" fmla="*/ 174673 w 174673"/>
                  <a:gd name="connsiteY2" fmla="*/ 777560 h 777560"/>
                  <a:gd name="connsiteX3" fmla="*/ 0 w 174673"/>
                  <a:gd name="connsiteY3" fmla="*/ 777560 h 777560"/>
                  <a:gd name="connsiteX4" fmla="*/ 0 w 174673"/>
                  <a:gd name="connsiteY4" fmla="*/ 0 h 777560"/>
                  <a:gd name="connsiteX0" fmla="*/ 0 w 593773"/>
                  <a:gd name="connsiteY0" fmla="*/ 0 h 777560"/>
                  <a:gd name="connsiteX1" fmla="*/ 593773 w 593773"/>
                  <a:gd name="connsiteY1" fmla="*/ 261937 h 777560"/>
                  <a:gd name="connsiteX2" fmla="*/ 174673 w 593773"/>
                  <a:gd name="connsiteY2" fmla="*/ 777560 h 777560"/>
                  <a:gd name="connsiteX3" fmla="*/ 0 w 593773"/>
                  <a:gd name="connsiteY3" fmla="*/ 777560 h 777560"/>
                  <a:gd name="connsiteX4" fmla="*/ 0 w 593773"/>
                  <a:gd name="connsiteY4" fmla="*/ 0 h 777560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736773 w 2155873"/>
                  <a:gd name="connsiteY2" fmla="*/ 515623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2060623 w 2155873"/>
                  <a:gd name="connsiteY2" fmla="*/ 258448 h 566738"/>
                  <a:gd name="connsiteX3" fmla="*/ 1562100 w 2155873"/>
                  <a:gd name="connsiteY3" fmla="*/ 515623 h 566738"/>
                  <a:gd name="connsiteX4" fmla="*/ 0 w 2155873"/>
                  <a:gd name="connsiteY4" fmla="*/ 566738 h 566738"/>
                  <a:gd name="connsiteX0" fmla="*/ 0 w 2155873"/>
                  <a:gd name="connsiteY0" fmla="*/ 566738 h 566738"/>
                  <a:gd name="connsiteX1" fmla="*/ 2155873 w 2155873"/>
                  <a:gd name="connsiteY1" fmla="*/ 0 h 566738"/>
                  <a:gd name="connsiteX2" fmla="*/ 1562100 w 2155873"/>
                  <a:gd name="connsiteY2" fmla="*/ 515623 h 566738"/>
                  <a:gd name="connsiteX3" fmla="*/ 0 w 2155873"/>
                  <a:gd name="connsiteY3" fmla="*/ 566738 h 566738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1562100 w 2155873"/>
                  <a:gd name="connsiteY2" fmla="*/ 591001 h 642116"/>
                  <a:gd name="connsiteX3" fmla="*/ 0 w 2155873"/>
                  <a:gd name="connsiteY3" fmla="*/ 642116 h 642116"/>
                  <a:gd name="connsiteX0" fmla="*/ 0 w 2155873"/>
                  <a:gd name="connsiteY0" fmla="*/ 642116 h 642116"/>
                  <a:gd name="connsiteX1" fmla="*/ 2155873 w 2155873"/>
                  <a:gd name="connsiteY1" fmla="*/ 75378 h 642116"/>
                  <a:gd name="connsiteX2" fmla="*/ 0 w 2155873"/>
                  <a:gd name="connsiteY2" fmla="*/ 642116 h 642116"/>
                  <a:gd name="connsiteX0" fmla="*/ 0 w 2155873"/>
                  <a:gd name="connsiteY0" fmla="*/ 642116 h 802374"/>
                  <a:gd name="connsiteX1" fmla="*/ 2155873 w 2155873"/>
                  <a:gd name="connsiteY1" fmla="*/ 75378 h 802374"/>
                  <a:gd name="connsiteX2" fmla="*/ 0 w 2155873"/>
                  <a:gd name="connsiteY2" fmla="*/ 642116 h 802374"/>
                  <a:gd name="connsiteX0" fmla="*/ 0 w 2174555"/>
                  <a:gd name="connsiteY0" fmla="*/ 1088469 h 1248727"/>
                  <a:gd name="connsiteX1" fmla="*/ 2155873 w 2174555"/>
                  <a:gd name="connsiteY1" fmla="*/ 521731 h 1248727"/>
                  <a:gd name="connsiteX2" fmla="*/ 0 w 2174555"/>
                  <a:gd name="connsiteY2" fmla="*/ 1088469 h 1248727"/>
                  <a:gd name="connsiteX0" fmla="*/ 0 w 2169403"/>
                  <a:gd name="connsiteY0" fmla="*/ 1268070 h 1428328"/>
                  <a:gd name="connsiteX1" fmla="*/ 2155873 w 2169403"/>
                  <a:gd name="connsiteY1" fmla="*/ 701332 h 1428328"/>
                  <a:gd name="connsiteX2" fmla="*/ 0 w 2169403"/>
                  <a:gd name="connsiteY2" fmla="*/ 1268070 h 1428328"/>
                  <a:gd name="connsiteX0" fmla="*/ 0 w 2220344"/>
                  <a:gd name="connsiteY0" fmla="*/ 1268070 h 1455304"/>
                  <a:gd name="connsiteX1" fmla="*/ 2155873 w 2220344"/>
                  <a:gd name="connsiteY1" fmla="*/ 701332 h 1455304"/>
                  <a:gd name="connsiteX2" fmla="*/ 0 w 2220344"/>
                  <a:gd name="connsiteY2" fmla="*/ 1268070 h 1455304"/>
                  <a:gd name="connsiteX0" fmla="*/ 0 w 2220344"/>
                  <a:gd name="connsiteY0" fmla="*/ 1266175 h 1453409"/>
                  <a:gd name="connsiteX1" fmla="*/ 2155873 w 2220344"/>
                  <a:gd name="connsiteY1" fmla="*/ 699437 h 1453409"/>
                  <a:gd name="connsiteX2" fmla="*/ 0 w 2220344"/>
                  <a:gd name="connsiteY2" fmla="*/ 1266175 h 1453409"/>
                  <a:gd name="connsiteX0" fmla="*/ 0 w 2218421"/>
                  <a:gd name="connsiteY0" fmla="*/ 1266175 h 1462060"/>
                  <a:gd name="connsiteX1" fmla="*/ 2155873 w 2218421"/>
                  <a:gd name="connsiteY1" fmla="*/ 699437 h 1462060"/>
                  <a:gd name="connsiteX2" fmla="*/ 0 w 2218421"/>
                  <a:gd name="connsiteY2" fmla="*/ 1266175 h 1462060"/>
                  <a:gd name="connsiteX0" fmla="*/ 129534 w 2347955"/>
                  <a:gd name="connsiteY0" fmla="*/ 596061 h 791946"/>
                  <a:gd name="connsiteX1" fmla="*/ 491657 w 2347955"/>
                  <a:gd name="connsiteY1" fmla="*/ 150870 h 791946"/>
                  <a:gd name="connsiteX2" fmla="*/ 2285407 w 2347955"/>
                  <a:gd name="connsiteY2" fmla="*/ 29323 h 791946"/>
                  <a:gd name="connsiteX3" fmla="*/ 129534 w 2347955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6061 h 791946"/>
                  <a:gd name="connsiteX1" fmla="*/ 362123 w 2218421"/>
                  <a:gd name="connsiteY1" fmla="*/ 150870 h 791946"/>
                  <a:gd name="connsiteX2" fmla="*/ 2155873 w 2218421"/>
                  <a:gd name="connsiteY2" fmla="*/ 29323 h 791946"/>
                  <a:gd name="connsiteX3" fmla="*/ 0 w 2218421"/>
                  <a:gd name="connsiteY3" fmla="*/ 596061 h 791946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594214 h 790099"/>
                  <a:gd name="connsiteX1" fmla="*/ 393873 w 2218421"/>
                  <a:gd name="connsiteY1" fmla="*/ 161723 h 790099"/>
                  <a:gd name="connsiteX2" fmla="*/ 2155873 w 2218421"/>
                  <a:gd name="connsiteY2" fmla="*/ 27476 h 790099"/>
                  <a:gd name="connsiteX3" fmla="*/ 0 w 2218421"/>
                  <a:gd name="connsiteY3" fmla="*/ 594214 h 790099"/>
                  <a:gd name="connsiteX0" fmla="*/ 0 w 2218421"/>
                  <a:gd name="connsiteY0" fmla="*/ 954225 h 1150110"/>
                  <a:gd name="connsiteX1" fmla="*/ 393873 w 2218421"/>
                  <a:gd name="connsiteY1" fmla="*/ 521734 h 1150110"/>
                  <a:gd name="connsiteX2" fmla="*/ 2155873 w 2218421"/>
                  <a:gd name="connsiteY2" fmla="*/ 387487 h 1150110"/>
                  <a:gd name="connsiteX3" fmla="*/ 0 w 2218421"/>
                  <a:gd name="connsiteY3" fmla="*/ 954225 h 1150110"/>
                  <a:gd name="connsiteX0" fmla="*/ 0 w 2218421"/>
                  <a:gd name="connsiteY0" fmla="*/ 1159259 h 1355144"/>
                  <a:gd name="connsiteX1" fmla="*/ 393873 w 2218421"/>
                  <a:gd name="connsiteY1" fmla="*/ 726768 h 1355144"/>
                  <a:gd name="connsiteX2" fmla="*/ 2155873 w 2218421"/>
                  <a:gd name="connsiteY2" fmla="*/ 592521 h 1355144"/>
                  <a:gd name="connsiteX3" fmla="*/ 0 w 2218421"/>
                  <a:gd name="connsiteY3" fmla="*/ 1159259 h 1355144"/>
                  <a:gd name="connsiteX0" fmla="*/ 0 w 2218421"/>
                  <a:gd name="connsiteY0" fmla="*/ 1268894 h 1464779"/>
                  <a:gd name="connsiteX1" fmla="*/ 393873 w 2218421"/>
                  <a:gd name="connsiteY1" fmla="*/ 836403 h 1464779"/>
                  <a:gd name="connsiteX2" fmla="*/ 2155873 w 2218421"/>
                  <a:gd name="connsiteY2" fmla="*/ 702156 h 1464779"/>
                  <a:gd name="connsiteX3" fmla="*/ 0 w 2218421"/>
                  <a:gd name="connsiteY3" fmla="*/ 1268894 h 1464779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  <a:gd name="connsiteX0" fmla="*/ 0 w 2218421"/>
                  <a:gd name="connsiteY0" fmla="*/ 1261817 h 1457702"/>
                  <a:gd name="connsiteX1" fmla="*/ 412923 w 2218421"/>
                  <a:gd name="connsiteY1" fmla="*/ 842026 h 1457702"/>
                  <a:gd name="connsiteX2" fmla="*/ 2155873 w 2218421"/>
                  <a:gd name="connsiteY2" fmla="*/ 695079 h 1457702"/>
                  <a:gd name="connsiteX3" fmla="*/ 0 w 2218421"/>
                  <a:gd name="connsiteY3" fmla="*/ 1261817 h 1457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421" h="1457702">
                    <a:moveTo>
                      <a:pt x="0" y="1261817"/>
                    </a:moveTo>
                    <a:cubicBezTo>
                      <a:pt x="253216" y="1047953"/>
                      <a:pt x="323237" y="1001086"/>
                      <a:pt x="412923" y="842026"/>
                    </a:cubicBezTo>
                    <a:cubicBezTo>
                      <a:pt x="1019885" y="-477980"/>
                      <a:pt x="2427157" y="-22954"/>
                      <a:pt x="2155873" y="695079"/>
                    </a:cubicBezTo>
                    <a:cubicBezTo>
                      <a:pt x="2304024" y="1150692"/>
                      <a:pt x="2385499" y="1782517"/>
                      <a:pt x="0" y="1261817"/>
                    </a:cubicBezTo>
                    <a:close/>
                  </a:path>
                </a:pathLst>
              </a:custGeom>
              <a:solidFill>
                <a:srgbClr val="83BD0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47EF8659-9778-4D4C-B684-587D1343E655}"/>
                  </a:ext>
                </a:extLst>
              </p:cNvPr>
              <p:cNvSpPr/>
              <p:nvPr/>
            </p:nvSpPr>
            <p:spPr>
              <a:xfrm>
                <a:off x="4005884" y="981999"/>
                <a:ext cx="2145195" cy="593905"/>
              </a:xfrm>
              <a:custGeom>
                <a:avLst/>
                <a:gdLst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3" fmla="*/ 0 w 2107095"/>
                  <a:gd name="connsiteY3" fmla="*/ 490330 h 490330"/>
                  <a:gd name="connsiteX0" fmla="*/ 2113445 w 2113445"/>
                  <a:gd name="connsiteY0" fmla="*/ 0 h 518905"/>
                  <a:gd name="connsiteX1" fmla="*/ 6350 w 2113445"/>
                  <a:gd name="connsiteY1" fmla="*/ 490330 h 518905"/>
                  <a:gd name="connsiteX2" fmla="*/ 6350 w 2113445"/>
                  <a:gd name="connsiteY2" fmla="*/ 490330 h 518905"/>
                  <a:gd name="connsiteX3" fmla="*/ 0 w 2113445"/>
                  <a:gd name="connsiteY3" fmla="*/ 518905 h 51890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2" fmla="*/ 0 w 2107095"/>
                  <a:gd name="connsiteY2" fmla="*/ 490330 h 490330"/>
                  <a:gd name="connsiteX0" fmla="*/ 2113445 w 2113445"/>
                  <a:gd name="connsiteY0" fmla="*/ 0 h 512555"/>
                  <a:gd name="connsiteX1" fmla="*/ 6350 w 2113445"/>
                  <a:gd name="connsiteY1" fmla="*/ 490330 h 512555"/>
                  <a:gd name="connsiteX2" fmla="*/ 0 w 2113445"/>
                  <a:gd name="connsiteY2" fmla="*/ 512555 h 512555"/>
                  <a:gd name="connsiteX0" fmla="*/ 2107095 w 2107095"/>
                  <a:gd name="connsiteY0" fmla="*/ 0 h 490330"/>
                  <a:gd name="connsiteX1" fmla="*/ 0 w 2107095"/>
                  <a:gd name="connsiteY1" fmla="*/ 490330 h 490330"/>
                  <a:gd name="connsiteX0" fmla="*/ 2116620 w 2116620"/>
                  <a:gd name="connsiteY0" fmla="*/ 0 h 522080"/>
                  <a:gd name="connsiteX1" fmla="*/ 0 w 2116620"/>
                  <a:gd name="connsiteY1" fmla="*/ 522080 h 522080"/>
                  <a:gd name="connsiteX0" fmla="*/ 2116620 w 2116620"/>
                  <a:gd name="connsiteY0" fmla="*/ 0 h 515730"/>
                  <a:gd name="connsiteX1" fmla="*/ 0 w 2116620"/>
                  <a:gd name="connsiteY1" fmla="*/ 515730 h 515730"/>
                  <a:gd name="connsiteX0" fmla="*/ 2138845 w 2138845"/>
                  <a:gd name="connsiteY0" fmla="*/ 0 h 560180"/>
                  <a:gd name="connsiteX1" fmla="*/ 0 w 2138845"/>
                  <a:gd name="connsiteY1" fmla="*/ 560180 h 560180"/>
                  <a:gd name="connsiteX0" fmla="*/ 2138845 w 2138845"/>
                  <a:gd name="connsiteY0" fmla="*/ 14224 h 574404"/>
                  <a:gd name="connsiteX1" fmla="*/ 0 w 2138845"/>
                  <a:gd name="connsiteY1" fmla="*/ 574404 h 574404"/>
                  <a:gd name="connsiteX0" fmla="*/ 2138845 w 2138845"/>
                  <a:gd name="connsiteY0" fmla="*/ 12317 h 572497"/>
                  <a:gd name="connsiteX1" fmla="*/ 0 w 2138845"/>
                  <a:gd name="connsiteY1" fmla="*/ 572497 h 572497"/>
                  <a:gd name="connsiteX0" fmla="*/ 2145195 w 2145195"/>
                  <a:gd name="connsiteY0" fmla="*/ 12378 h 569383"/>
                  <a:gd name="connsiteX1" fmla="*/ 0 w 2145195"/>
                  <a:gd name="connsiteY1" fmla="*/ 569383 h 569383"/>
                  <a:gd name="connsiteX0" fmla="*/ 2145195 w 2145195"/>
                  <a:gd name="connsiteY0" fmla="*/ 38689 h 595694"/>
                  <a:gd name="connsiteX1" fmla="*/ 0 w 2145195"/>
                  <a:gd name="connsiteY1" fmla="*/ 595694 h 595694"/>
                  <a:gd name="connsiteX0" fmla="*/ 2145195 w 2145195"/>
                  <a:gd name="connsiteY0" fmla="*/ 36900 h 593905"/>
                  <a:gd name="connsiteX1" fmla="*/ 0 w 2145195"/>
                  <a:gd name="connsiteY1" fmla="*/ 593905 h 59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45195" h="593905">
                    <a:moveTo>
                      <a:pt x="2145195" y="36900"/>
                    </a:moveTo>
                    <a:cubicBezTo>
                      <a:pt x="1187772" y="-166898"/>
                      <a:pt x="620873" y="537353"/>
                      <a:pt x="0" y="593905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7" name="Rectangle 5">
                <a:extLst>
                  <a:ext uri="{FF2B5EF4-FFF2-40B4-BE49-F238E27FC236}">
                    <a16:creationId xmlns:a16="http://schemas.microsoft.com/office/drawing/2014/main" id="{958FB8E2-1D35-4E7C-8EE6-ED83DB4E7CF3}"/>
                  </a:ext>
                </a:extLst>
              </p:cNvPr>
              <p:cNvSpPr/>
              <p:nvPr/>
            </p:nvSpPr>
            <p:spPr>
              <a:xfrm rot="1571539">
                <a:off x="6328021" y="945917"/>
                <a:ext cx="326393" cy="705986"/>
              </a:xfrm>
              <a:custGeom>
                <a:avLst/>
                <a:gdLst>
                  <a:gd name="connsiteX0" fmla="*/ 0 w 138494"/>
                  <a:gd name="connsiteY0" fmla="*/ 0 h 615620"/>
                  <a:gd name="connsiteX1" fmla="*/ 138494 w 138494"/>
                  <a:gd name="connsiteY1" fmla="*/ 0 h 615620"/>
                  <a:gd name="connsiteX2" fmla="*/ 138494 w 138494"/>
                  <a:gd name="connsiteY2" fmla="*/ 615620 h 615620"/>
                  <a:gd name="connsiteX3" fmla="*/ 0 w 138494"/>
                  <a:gd name="connsiteY3" fmla="*/ 615620 h 615620"/>
                  <a:gd name="connsiteX4" fmla="*/ 0 w 138494"/>
                  <a:gd name="connsiteY4" fmla="*/ 0 h 615620"/>
                  <a:gd name="connsiteX0" fmla="*/ 0 w 236507"/>
                  <a:gd name="connsiteY0" fmla="*/ 0 h 615620"/>
                  <a:gd name="connsiteX1" fmla="*/ 138494 w 236507"/>
                  <a:gd name="connsiteY1" fmla="*/ 0 h 615620"/>
                  <a:gd name="connsiteX2" fmla="*/ 236507 w 236507"/>
                  <a:gd name="connsiteY2" fmla="*/ 609868 h 615620"/>
                  <a:gd name="connsiteX3" fmla="*/ 0 w 236507"/>
                  <a:gd name="connsiteY3" fmla="*/ 615620 h 615620"/>
                  <a:gd name="connsiteX4" fmla="*/ 0 w 236507"/>
                  <a:gd name="connsiteY4" fmla="*/ 0 h 615620"/>
                  <a:gd name="connsiteX0" fmla="*/ 0 w 236507"/>
                  <a:gd name="connsiteY0" fmla="*/ 0 h 709913"/>
                  <a:gd name="connsiteX1" fmla="*/ 138494 w 236507"/>
                  <a:gd name="connsiteY1" fmla="*/ 0 h 709913"/>
                  <a:gd name="connsiteX2" fmla="*/ 236507 w 236507"/>
                  <a:gd name="connsiteY2" fmla="*/ 609868 h 709913"/>
                  <a:gd name="connsiteX3" fmla="*/ 88843 w 236507"/>
                  <a:gd name="connsiteY3" fmla="*/ 709913 h 709913"/>
                  <a:gd name="connsiteX4" fmla="*/ 0 w 236507"/>
                  <a:gd name="connsiteY4" fmla="*/ 0 h 709913"/>
                  <a:gd name="connsiteX0" fmla="*/ 0 w 309017"/>
                  <a:gd name="connsiteY0" fmla="*/ 14438 h 709913"/>
                  <a:gd name="connsiteX1" fmla="*/ 211004 w 309017"/>
                  <a:gd name="connsiteY1" fmla="*/ 0 h 709913"/>
                  <a:gd name="connsiteX2" fmla="*/ 309017 w 309017"/>
                  <a:gd name="connsiteY2" fmla="*/ 609868 h 709913"/>
                  <a:gd name="connsiteX3" fmla="*/ 161353 w 309017"/>
                  <a:gd name="connsiteY3" fmla="*/ 709913 h 709913"/>
                  <a:gd name="connsiteX4" fmla="*/ 0 w 309017"/>
                  <a:gd name="connsiteY4" fmla="*/ 14438 h 709913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695475"/>
                  <a:gd name="connsiteX1" fmla="*/ 268176 w 309017"/>
                  <a:gd name="connsiteY1" fmla="*/ 37051 h 695475"/>
                  <a:gd name="connsiteX2" fmla="*/ 309017 w 309017"/>
                  <a:gd name="connsiteY2" fmla="*/ 595430 h 695475"/>
                  <a:gd name="connsiteX3" fmla="*/ 161353 w 309017"/>
                  <a:gd name="connsiteY3" fmla="*/ 695475 h 695475"/>
                  <a:gd name="connsiteX4" fmla="*/ 0 w 309017"/>
                  <a:gd name="connsiteY4" fmla="*/ 0 h 695475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0 w 309017"/>
                  <a:gd name="connsiteY0" fmla="*/ 0 h 705986"/>
                  <a:gd name="connsiteX1" fmla="*/ 268176 w 309017"/>
                  <a:gd name="connsiteY1" fmla="*/ 37051 h 705986"/>
                  <a:gd name="connsiteX2" fmla="*/ 309017 w 309017"/>
                  <a:gd name="connsiteY2" fmla="*/ 595430 h 705986"/>
                  <a:gd name="connsiteX3" fmla="*/ 139986 w 309017"/>
                  <a:gd name="connsiteY3" fmla="*/ 705986 h 705986"/>
                  <a:gd name="connsiteX4" fmla="*/ 0 w 309017"/>
                  <a:gd name="connsiteY4" fmla="*/ 0 h 705986"/>
                  <a:gd name="connsiteX0" fmla="*/ 17376 w 326393"/>
                  <a:gd name="connsiteY0" fmla="*/ 0 h 705986"/>
                  <a:gd name="connsiteX1" fmla="*/ 285552 w 326393"/>
                  <a:gd name="connsiteY1" fmla="*/ 37051 h 705986"/>
                  <a:gd name="connsiteX2" fmla="*/ 326393 w 326393"/>
                  <a:gd name="connsiteY2" fmla="*/ 595430 h 705986"/>
                  <a:gd name="connsiteX3" fmla="*/ 157362 w 326393"/>
                  <a:gd name="connsiteY3" fmla="*/ 705986 h 705986"/>
                  <a:gd name="connsiteX4" fmla="*/ 17376 w 326393"/>
                  <a:gd name="connsiteY4" fmla="*/ 0 h 70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393" h="705986">
                    <a:moveTo>
                      <a:pt x="17376" y="0"/>
                    </a:moveTo>
                    <a:lnTo>
                      <a:pt x="285552" y="37051"/>
                    </a:lnTo>
                    <a:cubicBezTo>
                      <a:pt x="325360" y="125373"/>
                      <a:pt x="142810" y="344301"/>
                      <a:pt x="326393" y="595430"/>
                    </a:cubicBezTo>
                    <a:lnTo>
                      <a:pt x="157362" y="705986"/>
                    </a:lnTo>
                    <a:cubicBezTo>
                      <a:pt x="-29217" y="369641"/>
                      <a:pt x="-10090" y="170949"/>
                      <a:pt x="1737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8" name="Oval 4">
                <a:extLst>
                  <a:ext uri="{FF2B5EF4-FFF2-40B4-BE49-F238E27FC236}">
                    <a16:creationId xmlns:a16="http://schemas.microsoft.com/office/drawing/2014/main" id="{06B90C93-A816-444F-8331-77A05EA91BBF}"/>
                  </a:ext>
                </a:extLst>
              </p:cNvPr>
              <p:cNvSpPr/>
              <p:nvPr/>
            </p:nvSpPr>
            <p:spPr>
              <a:xfrm>
                <a:off x="4965700" y="1441392"/>
                <a:ext cx="4053378" cy="5115980"/>
              </a:xfrm>
              <a:custGeom>
                <a:avLst/>
                <a:gdLst>
                  <a:gd name="connsiteX0" fmla="*/ 0 w 3510128"/>
                  <a:gd name="connsiteY0" fmla="*/ 2524539 h 5049078"/>
                  <a:gd name="connsiteX1" fmla="*/ 1755064 w 3510128"/>
                  <a:gd name="connsiteY1" fmla="*/ 0 h 5049078"/>
                  <a:gd name="connsiteX2" fmla="*/ 3510128 w 3510128"/>
                  <a:gd name="connsiteY2" fmla="*/ 2524539 h 5049078"/>
                  <a:gd name="connsiteX3" fmla="*/ 1755064 w 3510128"/>
                  <a:gd name="connsiteY3" fmla="*/ 5049078 h 5049078"/>
                  <a:gd name="connsiteX4" fmla="*/ 0 w 3510128"/>
                  <a:gd name="connsiteY4" fmla="*/ 2524539 h 5049078"/>
                  <a:gd name="connsiteX0" fmla="*/ 17370 w 3527498"/>
                  <a:gd name="connsiteY0" fmla="*/ 2524539 h 5115339"/>
                  <a:gd name="connsiteX1" fmla="*/ 1772434 w 3527498"/>
                  <a:gd name="connsiteY1" fmla="*/ 0 h 5115339"/>
                  <a:gd name="connsiteX2" fmla="*/ 3527498 w 3527498"/>
                  <a:gd name="connsiteY2" fmla="*/ 2524539 h 5115339"/>
                  <a:gd name="connsiteX3" fmla="*/ 1189338 w 3527498"/>
                  <a:gd name="connsiteY3" fmla="*/ 5115339 h 5115339"/>
                  <a:gd name="connsiteX4" fmla="*/ 17370 w 3527498"/>
                  <a:gd name="connsiteY4" fmla="*/ 2524539 h 5115339"/>
                  <a:gd name="connsiteX0" fmla="*/ 33936 w 3544064"/>
                  <a:gd name="connsiteY0" fmla="*/ 2524539 h 5117865"/>
                  <a:gd name="connsiteX1" fmla="*/ 1789000 w 3544064"/>
                  <a:gd name="connsiteY1" fmla="*/ 0 h 5117865"/>
                  <a:gd name="connsiteX2" fmla="*/ 3544064 w 3544064"/>
                  <a:gd name="connsiteY2" fmla="*/ 2524539 h 5117865"/>
                  <a:gd name="connsiteX3" fmla="*/ 1205904 w 3544064"/>
                  <a:gd name="connsiteY3" fmla="*/ 5115339 h 5117865"/>
                  <a:gd name="connsiteX4" fmla="*/ 33936 w 3544064"/>
                  <a:gd name="connsiteY4" fmla="*/ 2524539 h 5117865"/>
                  <a:gd name="connsiteX0" fmla="*/ 6948 w 3517076"/>
                  <a:gd name="connsiteY0" fmla="*/ 2524539 h 5255967"/>
                  <a:gd name="connsiteX1" fmla="*/ 1762012 w 3517076"/>
                  <a:gd name="connsiteY1" fmla="*/ 0 h 5255967"/>
                  <a:gd name="connsiteX2" fmla="*/ 3517076 w 3517076"/>
                  <a:gd name="connsiteY2" fmla="*/ 2524539 h 5255967"/>
                  <a:gd name="connsiteX3" fmla="*/ 1178916 w 3517076"/>
                  <a:gd name="connsiteY3" fmla="*/ 5115339 h 5255967"/>
                  <a:gd name="connsiteX4" fmla="*/ 6948 w 3517076"/>
                  <a:gd name="connsiteY4" fmla="*/ 2524539 h 5255967"/>
                  <a:gd name="connsiteX0" fmla="*/ 20750 w 3530878"/>
                  <a:gd name="connsiteY0" fmla="*/ 2524539 h 5115634"/>
                  <a:gd name="connsiteX1" fmla="*/ 1775814 w 3530878"/>
                  <a:gd name="connsiteY1" fmla="*/ 0 h 5115634"/>
                  <a:gd name="connsiteX2" fmla="*/ 3530878 w 3530878"/>
                  <a:gd name="connsiteY2" fmla="*/ 2524539 h 5115634"/>
                  <a:gd name="connsiteX3" fmla="*/ 1192718 w 3530878"/>
                  <a:gd name="connsiteY3" fmla="*/ 5115339 h 5115634"/>
                  <a:gd name="connsiteX4" fmla="*/ 20750 w 3530878"/>
                  <a:gd name="connsiteY4" fmla="*/ 2524539 h 5115634"/>
                  <a:gd name="connsiteX0" fmla="*/ 5901 w 4046115"/>
                  <a:gd name="connsiteY0" fmla="*/ 2458334 h 5115470"/>
                  <a:gd name="connsiteX1" fmla="*/ 2291051 w 4046115"/>
                  <a:gd name="connsiteY1" fmla="*/ 56 h 5115470"/>
                  <a:gd name="connsiteX2" fmla="*/ 4046115 w 4046115"/>
                  <a:gd name="connsiteY2" fmla="*/ 2524595 h 5115470"/>
                  <a:gd name="connsiteX3" fmla="*/ 1707955 w 4046115"/>
                  <a:gd name="connsiteY3" fmla="*/ 5115395 h 5115470"/>
                  <a:gd name="connsiteX4" fmla="*/ 5901 w 4046115"/>
                  <a:gd name="connsiteY4" fmla="*/ 2458334 h 5115470"/>
                  <a:gd name="connsiteX0" fmla="*/ 3248 w 4043462"/>
                  <a:gd name="connsiteY0" fmla="*/ 2458597 h 5115733"/>
                  <a:gd name="connsiteX1" fmla="*/ 2288398 w 4043462"/>
                  <a:gd name="connsiteY1" fmla="*/ 319 h 5115733"/>
                  <a:gd name="connsiteX2" fmla="*/ 4043462 w 4043462"/>
                  <a:gd name="connsiteY2" fmla="*/ 2524858 h 5115733"/>
                  <a:gd name="connsiteX3" fmla="*/ 1705302 w 4043462"/>
                  <a:gd name="connsiteY3" fmla="*/ 5115658 h 5115733"/>
                  <a:gd name="connsiteX4" fmla="*/ 3248 w 4043462"/>
                  <a:gd name="connsiteY4" fmla="*/ 2458597 h 5115733"/>
                  <a:gd name="connsiteX0" fmla="*/ 3248 w 4043462"/>
                  <a:gd name="connsiteY0" fmla="*/ 2458597 h 5115783"/>
                  <a:gd name="connsiteX1" fmla="*/ 2288398 w 4043462"/>
                  <a:gd name="connsiteY1" fmla="*/ 319 h 5115783"/>
                  <a:gd name="connsiteX2" fmla="*/ 4043462 w 4043462"/>
                  <a:gd name="connsiteY2" fmla="*/ 2524858 h 5115783"/>
                  <a:gd name="connsiteX3" fmla="*/ 1705302 w 4043462"/>
                  <a:gd name="connsiteY3" fmla="*/ 5115658 h 5115783"/>
                  <a:gd name="connsiteX4" fmla="*/ 3248 w 4043462"/>
                  <a:gd name="connsiteY4" fmla="*/ 2458597 h 5115783"/>
                  <a:gd name="connsiteX0" fmla="*/ 3248 w 4048645"/>
                  <a:gd name="connsiteY0" fmla="*/ 2458597 h 5115783"/>
                  <a:gd name="connsiteX1" fmla="*/ 2288398 w 4048645"/>
                  <a:gd name="connsiteY1" fmla="*/ 319 h 5115783"/>
                  <a:gd name="connsiteX2" fmla="*/ 4043462 w 4048645"/>
                  <a:gd name="connsiteY2" fmla="*/ 2524858 h 5115783"/>
                  <a:gd name="connsiteX3" fmla="*/ 1705302 w 4048645"/>
                  <a:gd name="connsiteY3" fmla="*/ 5115658 h 5115783"/>
                  <a:gd name="connsiteX4" fmla="*/ 3248 w 4048645"/>
                  <a:gd name="connsiteY4" fmla="*/ 2458597 h 5115783"/>
                  <a:gd name="connsiteX0" fmla="*/ 3804 w 4049201"/>
                  <a:gd name="connsiteY0" fmla="*/ 2458597 h 5116242"/>
                  <a:gd name="connsiteX1" fmla="*/ 2288954 w 4049201"/>
                  <a:gd name="connsiteY1" fmla="*/ 319 h 5116242"/>
                  <a:gd name="connsiteX2" fmla="*/ 4044018 w 4049201"/>
                  <a:gd name="connsiteY2" fmla="*/ 2524858 h 5116242"/>
                  <a:gd name="connsiteX3" fmla="*/ 1705858 w 4049201"/>
                  <a:gd name="connsiteY3" fmla="*/ 5115658 h 5116242"/>
                  <a:gd name="connsiteX4" fmla="*/ 3804 w 4049201"/>
                  <a:gd name="connsiteY4" fmla="*/ 2458597 h 5116242"/>
                  <a:gd name="connsiteX0" fmla="*/ 8659 w 4054056"/>
                  <a:gd name="connsiteY0" fmla="*/ 2458794 h 5116439"/>
                  <a:gd name="connsiteX1" fmla="*/ 2293809 w 4054056"/>
                  <a:gd name="connsiteY1" fmla="*/ 516 h 5116439"/>
                  <a:gd name="connsiteX2" fmla="*/ 4048873 w 4054056"/>
                  <a:gd name="connsiteY2" fmla="*/ 2525055 h 5116439"/>
                  <a:gd name="connsiteX3" fmla="*/ 1710713 w 4054056"/>
                  <a:gd name="connsiteY3" fmla="*/ 5115855 h 5116439"/>
                  <a:gd name="connsiteX4" fmla="*/ 8659 w 4054056"/>
                  <a:gd name="connsiteY4" fmla="*/ 2458794 h 5116439"/>
                  <a:gd name="connsiteX0" fmla="*/ 7981 w 4053378"/>
                  <a:gd name="connsiteY0" fmla="*/ 2458794 h 5115980"/>
                  <a:gd name="connsiteX1" fmla="*/ 2293131 w 4053378"/>
                  <a:gd name="connsiteY1" fmla="*/ 516 h 5115980"/>
                  <a:gd name="connsiteX2" fmla="*/ 4048195 w 4053378"/>
                  <a:gd name="connsiteY2" fmla="*/ 2525055 h 5115980"/>
                  <a:gd name="connsiteX3" fmla="*/ 1710035 w 4053378"/>
                  <a:gd name="connsiteY3" fmla="*/ 5115855 h 5115980"/>
                  <a:gd name="connsiteX4" fmla="*/ 7981 w 4053378"/>
                  <a:gd name="connsiteY4" fmla="*/ 2458794 h 5115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53378" h="5115980">
                    <a:moveTo>
                      <a:pt x="7981" y="2458794"/>
                    </a:moveTo>
                    <a:cubicBezTo>
                      <a:pt x="118417" y="135247"/>
                      <a:pt x="1619762" y="-10527"/>
                      <a:pt x="2293131" y="516"/>
                    </a:cubicBezTo>
                    <a:cubicBezTo>
                      <a:pt x="2966500" y="11559"/>
                      <a:pt x="4140960" y="998269"/>
                      <a:pt x="4048195" y="2525055"/>
                    </a:cubicBezTo>
                    <a:cubicBezTo>
                      <a:pt x="3809656" y="4409649"/>
                      <a:pt x="2462918" y="5126899"/>
                      <a:pt x="1710035" y="5115855"/>
                    </a:cubicBezTo>
                    <a:cubicBezTo>
                      <a:pt x="957152" y="5104811"/>
                      <a:pt x="-102455" y="4782341"/>
                      <a:pt x="7981" y="2458794"/>
                    </a:cubicBezTo>
                    <a:close/>
                  </a:path>
                </a:pathLst>
              </a:custGeom>
              <a:solidFill>
                <a:srgbClr val="92106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9" name="Oval 188">
                <a:extLst>
                  <a:ext uri="{FF2B5EF4-FFF2-40B4-BE49-F238E27FC236}">
                    <a16:creationId xmlns:a16="http://schemas.microsoft.com/office/drawing/2014/main" id="{4598FCBA-A000-4F4E-B5B0-83B19613C1C6}"/>
                  </a:ext>
                </a:extLst>
              </p:cNvPr>
              <p:cNvSpPr/>
              <p:nvPr/>
            </p:nvSpPr>
            <p:spPr>
              <a:xfrm rot="19112893">
                <a:off x="6529612" y="848940"/>
                <a:ext cx="190500" cy="290289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90" name="Rectangle: Rounded Corners 189">
            <a:extLst>
              <a:ext uri="{FF2B5EF4-FFF2-40B4-BE49-F238E27FC236}">
                <a16:creationId xmlns:a16="http://schemas.microsoft.com/office/drawing/2014/main" id="{BA56F0AB-346C-4A5F-BF68-0E6ED7C49D4E}"/>
              </a:ext>
            </a:extLst>
          </p:cNvPr>
          <p:cNvSpPr/>
          <p:nvPr/>
        </p:nvSpPr>
        <p:spPr>
          <a:xfrm>
            <a:off x="7367806" y="3355469"/>
            <a:ext cx="1016756" cy="688561"/>
          </a:xfrm>
          <a:prstGeom prst="roundRect">
            <a:avLst/>
          </a:prstGeom>
          <a:noFill/>
          <a:ln>
            <a:solidFill>
              <a:srgbClr val="AD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AD26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</a:t>
            </a:r>
          </a:p>
        </p:txBody>
      </p:sp>
      <p:sp>
        <p:nvSpPr>
          <p:cNvPr id="191" name="Rectangle: Rounded Corners 190">
            <a:extLst>
              <a:ext uri="{FF2B5EF4-FFF2-40B4-BE49-F238E27FC236}">
                <a16:creationId xmlns:a16="http://schemas.microsoft.com/office/drawing/2014/main" id="{A35213C5-AB2B-443A-9400-B98C96DF4913}"/>
              </a:ext>
            </a:extLst>
          </p:cNvPr>
          <p:cNvSpPr/>
          <p:nvPr/>
        </p:nvSpPr>
        <p:spPr>
          <a:xfrm>
            <a:off x="6966108" y="4202205"/>
            <a:ext cx="1870023" cy="782357"/>
          </a:xfrm>
          <a:prstGeom prst="roundRect">
            <a:avLst/>
          </a:prstGeom>
          <a:noFill/>
          <a:ln>
            <a:solidFill>
              <a:srgbClr val="AD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AD26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</a:t>
            </a: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um</a:t>
            </a:r>
            <a:endParaRPr kumimoji="0" lang="en-US" sz="48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2" name="Rectangle: Rounded Corners 191">
            <a:extLst>
              <a:ext uri="{FF2B5EF4-FFF2-40B4-BE49-F238E27FC236}">
                <a16:creationId xmlns:a16="http://schemas.microsoft.com/office/drawing/2014/main" id="{39027AC9-285B-45EA-B564-011CF04A3A60}"/>
              </a:ext>
            </a:extLst>
          </p:cNvPr>
          <p:cNvSpPr/>
          <p:nvPr/>
        </p:nvSpPr>
        <p:spPr>
          <a:xfrm>
            <a:off x="10120577" y="3356665"/>
            <a:ext cx="1093541" cy="740561"/>
          </a:xfrm>
          <a:prstGeom prst="roundRect">
            <a:avLst/>
          </a:prstGeom>
          <a:noFill/>
          <a:ln>
            <a:solidFill>
              <a:srgbClr val="AB7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 err="1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Sl</a:t>
            </a:r>
            <a:endParaRPr kumimoji="0" lang="en-US" sz="48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BD8D6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D76E41BE-59F4-43A2-BE8C-153D2545183A}"/>
              </a:ext>
            </a:extLst>
          </p:cNvPr>
          <p:cNvGrpSpPr/>
          <p:nvPr/>
        </p:nvGrpSpPr>
        <p:grpSpPr>
          <a:xfrm>
            <a:off x="9773373" y="5006308"/>
            <a:ext cx="2039917" cy="1665860"/>
            <a:chOff x="903294" y="1444024"/>
            <a:chExt cx="5927850" cy="4840866"/>
          </a:xfrm>
        </p:grpSpPr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7D175313-C36F-4D02-B0E3-9EA6B0B79448}"/>
                </a:ext>
              </a:extLst>
            </p:cNvPr>
            <p:cNvGrpSpPr/>
            <p:nvPr/>
          </p:nvGrpSpPr>
          <p:grpSpPr>
            <a:xfrm>
              <a:off x="903294" y="1444024"/>
              <a:ext cx="5927850" cy="4840866"/>
              <a:chOff x="903294" y="1444024"/>
              <a:chExt cx="5927850" cy="4840866"/>
            </a:xfrm>
          </p:grpSpPr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692386A6-EFC6-40FD-BB66-26DD6A61E47E}"/>
                  </a:ext>
                </a:extLst>
              </p:cNvPr>
              <p:cNvGrpSpPr/>
              <p:nvPr/>
            </p:nvGrpSpPr>
            <p:grpSpPr>
              <a:xfrm>
                <a:off x="903294" y="1444024"/>
                <a:ext cx="5927850" cy="4840866"/>
                <a:chOff x="2646369" y="733502"/>
                <a:chExt cx="6987170" cy="5705940"/>
              </a:xfrm>
            </p:grpSpPr>
            <p:grpSp>
              <p:nvGrpSpPr>
                <p:cNvPr id="214" name="Group 213">
                  <a:extLst>
                    <a:ext uri="{FF2B5EF4-FFF2-40B4-BE49-F238E27FC236}">
                      <a16:creationId xmlns:a16="http://schemas.microsoft.com/office/drawing/2014/main" id="{974B15B4-A03E-4AF4-A958-CE38B0AFB2FE}"/>
                    </a:ext>
                  </a:extLst>
                </p:cNvPr>
                <p:cNvGrpSpPr/>
                <p:nvPr/>
              </p:nvGrpSpPr>
              <p:grpSpPr>
                <a:xfrm rot="20464691">
                  <a:off x="3050578" y="849087"/>
                  <a:ext cx="447118" cy="632766"/>
                  <a:chOff x="3723861" y="904486"/>
                  <a:chExt cx="447117" cy="632766"/>
                </a:xfrm>
              </p:grpSpPr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BCA55BC4-84D2-4CA0-8645-68D73B25CE51}"/>
                      </a:ext>
                    </a:extLst>
                  </p:cNvPr>
                  <p:cNvSpPr/>
                  <p:nvPr/>
                </p:nvSpPr>
                <p:spPr>
                  <a:xfrm>
                    <a:off x="3723861" y="1125892"/>
                    <a:ext cx="389623" cy="411360"/>
                  </a:xfrm>
                  <a:custGeom>
                    <a:avLst/>
                    <a:gdLst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49356" h="675861">
                        <a:moveTo>
                          <a:pt x="0" y="675861"/>
                        </a:moveTo>
                        <a:cubicBezTo>
                          <a:pt x="483152" y="450574"/>
                          <a:pt x="617054" y="218937"/>
                          <a:pt x="649356" y="0"/>
                        </a:cubicBezTo>
                        <a:lnTo>
                          <a:pt x="649356" y="0"/>
                        </a:lnTo>
                      </a:path>
                    </a:pathLst>
                  </a:cu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6" name="Oval 225">
                    <a:extLst>
                      <a:ext uri="{FF2B5EF4-FFF2-40B4-BE49-F238E27FC236}">
                        <a16:creationId xmlns:a16="http://schemas.microsoft.com/office/drawing/2014/main" id="{813B4304-F09E-433D-AAA1-F2B5BEC78343}"/>
                      </a:ext>
                    </a:extLst>
                  </p:cNvPr>
                  <p:cNvSpPr/>
                  <p:nvPr/>
                </p:nvSpPr>
                <p:spPr>
                  <a:xfrm>
                    <a:off x="3834329" y="904486"/>
                    <a:ext cx="336649" cy="32858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15" name="Group 214">
                  <a:extLst>
                    <a:ext uri="{FF2B5EF4-FFF2-40B4-BE49-F238E27FC236}">
                      <a16:creationId xmlns:a16="http://schemas.microsoft.com/office/drawing/2014/main" id="{E931AB03-4A31-4342-9ACA-14FAF0EAA4ED}"/>
                    </a:ext>
                  </a:extLst>
                </p:cNvPr>
                <p:cNvGrpSpPr/>
                <p:nvPr/>
              </p:nvGrpSpPr>
              <p:grpSpPr>
                <a:xfrm>
                  <a:off x="3662593" y="733502"/>
                  <a:ext cx="688431" cy="814427"/>
                  <a:chOff x="3662593" y="733503"/>
                  <a:chExt cx="688431" cy="814427"/>
                </a:xfrm>
              </p:grpSpPr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C225A25C-4D80-4E75-9B59-E527C726C5BA}"/>
                      </a:ext>
                    </a:extLst>
                  </p:cNvPr>
                  <p:cNvSpPr/>
                  <p:nvPr/>
                </p:nvSpPr>
                <p:spPr>
                  <a:xfrm>
                    <a:off x="3662593" y="1019957"/>
                    <a:ext cx="507268" cy="527973"/>
                  </a:xfrm>
                  <a:custGeom>
                    <a:avLst/>
                    <a:gdLst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49356" h="675861">
                        <a:moveTo>
                          <a:pt x="0" y="675861"/>
                        </a:moveTo>
                        <a:cubicBezTo>
                          <a:pt x="483152" y="450574"/>
                          <a:pt x="617054" y="218937"/>
                          <a:pt x="649356" y="0"/>
                        </a:cubicBezTo>
                        <a:lnTo>
                          <a:pt x="649356" y="0"/>
                        </a:lnTo>
                      </a:path>
                    </a:pathLst>
                  </a:cu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4" name="Oval 223">
                    <a:extLst>
                      <a:ext uri="{FF2B5EF4-FFF2-40B4-BE49-F238E27FC236}">
                        <a16:creationId xmlns:a16="http://schemas.microsoft.com/office/drawing/2014/main" id="{CD55B944-BA86-4486-80D2-385BA3D25AF6}"/>
                      </a:ext>
                    </a:extLst>
                  </p:cNvPr>
                  <p:cNvSpPr/>
                  <p:nvPr/>
                </p:nvSpPr>
                <p:spPr>
                  <a:xfrm>
                    <a:off x="3985282" y="733503"/>
                    <a:ext cx="365742" cy="36574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16" name="Group 215">
                  <a:extLst>
                    <a:ext uri="{FF2B5EF4-FFF2-40B4-BE49-F238E27FC236}">
                      <a16:creationId xmlns:a16="http://schemas.microsoft.com/office/drawing/2014/main" id="{03B32A1F-E223-472E-A278-7006679DC384}"/>
                    </a:ext>
                  </a:extLst>
                </p:cNvPr>
                <p:cNvGrpSpPr/>
                <p:nvPr/>
              </p:nvGrpSpPr>
              <p:grpSpPr>
                <a:xfrm>
                  <a:off x="2646369" y="1407415"/>
                  <a:ext cx="6987170" cy="5032027"/>
                  <a:chOff x="2646369" y="1407415"/>
                  <a:chExt cx="6987170" cy="5032027"/>
                </a:xfrm>
              </p:grpSpPr>
              <p:sp>
                <p:nvSpPr>
                  <p:cNvPr id="220" name="Rectangle 5">
                    <a:extLst>
                      <a:ext uri="{FF2B5EF4-FFF2-40B4-BE49-F238E27FC236}">
                        <a16:creationId xmlns:a16="http://schemas.microsoft.com/office/drawing/2014/main" id="{DA1EFE70-8802-4282-B400-54FE6C9ECFEB}"/>
                      </a:ext>
                    </a:extLst>
                  </p:cNvPr>
                  <p:cNvSpPr/>
                  <p:nvPr/>
                </p:nvSpPr>
                <p:spPr>
                  <a:xfrm>
                    <a:off x="2646369" y="1407415"/>
                    <a:ext cx="6987170" cy="5032027"/>
                  </a:xfrm>
                  <a:custGeom>
                    <a:avLst/>
                    <a:gdLst>
                      <a:gd name="connsiteX0" fmla="*/ 0 w 2089742"/>
                      <a:gd name="connsiteY0" fmla="*/ 0 h 1417593"/>
                      <a:gd name="connsiteX1" fmla="*/ 2089742 w 2089742"/>
                      <a:gd name="connsiteY1" fmla="*/ 0 h 1417593"/>
                      <a:gd name="connsiteX2" fmla="*/ 2089742 w 2089742"/>
                      <a:gd name="connsiteY2" fmla="*/ 1417593 h 1417593"/>
                      <a:gd name="connsiteX3" fmla="*/ 0 w 2089742"/>
                      <a:gd name="connsiteY3" fmla="*/ 1417593 h 1417593"/>
                      <a:gd name="connsiteX4" fmla="*/ 0 w 2089742"/>
                      <a:gd name="connsiteY4" fmla="*/ 0 h 1417593"/>
                      <a:gd name="connsiteX0" fmla="*/ 0 w 5963242"/>
                      <a:gd name="connsiteY0" fmla="*/ 0 h 2624093"/>
                      <a:gd name="connsiteX1" fmla="*/ 2089742 w 5963242"/>
                      <a:gd name="connsiteY1" fmla="*/ 0 h 2624093"/>
                      <a:gd name="connsiteX2" fmla="*/ 5963242 w 5963242"/>
                      <a:gd name="connsiteY2" fmla="*/ 2624093 h 2624093"/>
                      <a:gd name="connsiteX3" fmla="*/ 0 w 5963242"/>
                      <a:gd name="connsiteY3" fmla="*/ 1417593 h 2624093"/>
                      <a:gd name="connsiteX4" fmla="*/ 0 w 5963242"/>
                      <a:gd name="connsiteY4" fmla="*/ 0 h 2624093"/>
                      <a:gd name="connsiteX0" fmla="*/ 0 w 5963242"/>
                      <a:gd name="connsiteY0" fmla="*/ 0 h 2624093"/>
                      <a:gd name="connsiteX1" fmla="*/ 2089742 w 5963242"/>
                      <a:gd name="connsiteY1" fmla="*/ 0 h 2624093"/>
                      <a:gd name="connsiteX2" fmla="*/ 4000500 w 5963242"/>
                      <a:gd name="connsiteY2" fmla="*/ 1379493 h 2624093"/>
                      <a:gd name="connsiteX3" fmla="*/ 5963242 w 5963242"/>
                      <a:gd name="connsiteY3" fmla="*/ 2624093 h 2624093"/>
                      <a:gd name="connsiteX4" fmla="*/ 0 w 5963242"/>
                      <a:gd name="connsiteY4" fmla="*/ 1417593 h 2624093"/>
                      <a:gd name="connsiteX5" fmla="*/ 0 w 5963242"/>
                      <a:gd name="connsiteY5" fmla="*/ 0 h 26240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342900 w 6306142"/>
                      <a:gd name="connsiteY4" fmla="*/ 35257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31542"/>
                      <a:gd name="connsiteY0" fmla="*/ 0 h 4694193"/>
                      <a:gd name="connsiteX1" fmla="*/ 2432642 w 6331542"/>
                      <a:gd name="connsiteY1" fmla="*/ 2108200 h 4694193"/>
                      <a:gd name="connsiteX2" fmla="*/ 4343400 w 6331542"/>
                      <a:gd name="connsiteY2" fmla="*/ 3487693 h 4694193"/>
                      <a:gd name="connsiteX3" fmla="*/ 6331542 w 6331542"/>
                      <a:gd name="connsiteY3" fmla="*/ 4694193 h 4694193"/>
                      <a:gd name="connsiteX4" fmla="*/ 101600 w 6331542"/>
                      <a:gd name="connsiteY4" fmla="*/ 1722393 h 4694193"/>
                      <a:gd name="connsiteX5" fmla="*/ 0 w 6331542"/>
                      <a:gd name="connsiteY5" fmla="*/ 0 h 4694193"/>
                      <a:gd name="connsiteX0" fmla="*/ 0 w 6331542"/>
                      <a:gd name="connsiteY0" fmla="*/ 0 h 4859777"/>
                      <a:gd name="connsiteX1" fmla="*/ 2432642 w 6331542"/>
                      <a:gd name="connsiteY1" fmla="*/ 2108200 h 4859777"/>
                      <a:gd name="connsiteX2" fmla="*/ 4343400 w 6331542"/>
                      <a:gd name="connsiteY2" fmla="*/ 3487693 h 4859777"/>
                      <a:gd name="connsiteX3" fmla="*/ 6331542 w 6331542"/>
                      <a:gd name="connsiteY3" fmla="*/ 4694193 h 4859777"/>
                      <a:gd name="connsiteX4" fmla="*/ 101600 w 6331542"/>
                      <a:gd name="connsiteY4" fmla="*/ 1722393 h 4859777"/>
                      <a:gd name="connsiteX5" fmla="*/ 0 w 6331542"/>
                      <a:gd name="connsiteY5" fmla="*/ 0 h 4859777"/>
                      <a:gd name="connsiteX0" fmla="*/ 0 w 6280742"/>
                      <a:gd name="connsiteY0" fmla="*/ 0 h 4859777"/>
                      <a:gd name="connsiteX1" fmla="*/ 2432642 w 6280742"/>
                      <a:gd name="connsiteY1" fmla="*/ 2108200 h 4859777"/>
                      <a:gd name="connsiteX2" fmla="*/ 4343400 w 6280742"/>
                      <a:gd name="connsiteY2" fmla="*/ 3487693 h 4859777"/>
                      <a:gd name="connsiteX3" fmla="*/ 6280742 w 6280742"/>
                      <a:gd name="connsiteY3" fmla="*/ 4694193 h 4859777"/>
                      <a:gd name="connsiteX4" fmla="*/ 101600 w 6280742"/>
                      <a:gd name="connsiteY4" fmla="*/ 1722393 h 4859777"/>
                      <a:gd name="connsiteX5" fmla="*/ 0 w 6280742"/>
                      <a:gd name="connsiteY5" fmla="*/ 0 h 4859777"/>
                      <a:gd name="connsiteX0" fmla="*/ 0 w 6268042"/>
                      <a:gd name="connsiteY0" fmla="*/ 0 h 4859777"/>
                      <a:gd name="connsiteX1" fmla="*/ 2432642 w 6268042"/>
                      <a:gd name="connsiteY1" fmla="*/ 2108200 h 4859777"/>
                      <a:gd name="connsiteX2" fmla="*/ 4343400 w 6268042"/>
                      <a:gd name="connsiteY2" fmla="*/ 3487693 h 4859777"/>
                      <a:gd name="connsiteX3" fmla="*/ 6268042 w 6268042"/>
                      <a:gd name="connsiteY3" fmla="*/ 4694193 h 4859777"/>
                      <a:gd name="connsiteX4" fmla="*/ 101600 w 6268042"/>
                      <a:gd name="connsiteY4" fmla="*/ 1722393 h 4859777"/>
                      <a:gd name="connsiteX5" fmla="*/ 0 w 6268042"/>
                      <a:gd name="connsiteY5" fmla="*/ 0 h 4859777"/>
                      <a:gd name="connsiteX0" fmla="*/ 0 w 6289244"/>
                      <a:gd name="connsiteY0" fmla="*/ 0 h 4976746"/>
                      <a:gd name="connsiteX1" fmla="*/ 2432642 w 6289244"/>
                      <a:gd name="connsiteY1" fmla="*/ 2108200 h 4976746"/>
                      <a:gd name="connsiteX2" fmla="*/ 4343400 w 6289244"/>
                      <a:gd name="connsiteY2" fmla="*/ 3487693 h 4976746"/>
                      <a:gd name="connsiteX3" fmla="*/ 6268042 w 6289244"/>
                      <a:gd name="connsiteY3" fmla="*/ 4694193 h 4976746"/>
                      <a:gd name="connsiteX4" fmla="*/ 5016500 w 6289244"/>
                      <a:gd name="connsiteY4" fmla="*/ 4706893 h 4976746"/>
                      <a:gd name="connsiteX5" fmla="*/ 101600 w 6289244"/>
                      <a:gd name="connsiteY5" fmla="*/ 1722393 h 4976746"/>
                      <a:gd name="connsiteX6" fmla="*/ 0 w 62892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89470"/>
                      <a:gd name="connsiteX1" fmla="*/ 2483442 w 6340044"/>
                      <a:gd name="connsiteY1" fmla="*/ 2108200 h 4989470"/>
                      <a:gd name="connsiteX2" fmla="*/ 4394200 w 6340044"/>
                      <a:gd name="connsiteY2" fmla="*/ 3487693 h 4989470"/>
                      <a:gd name="connsiteX3" fmla="*/ 6318842 w 6340044"/>
                      <a:gd name="connsiteY3" fmla="*/ 4694193 h 4989470"/>
                      <a:gd name="connsiteX4" fmla="*/ 5067300 w 6340044"/>
                      <a:gd name="connsiteY4" fmla="*/ 4706893 h 4989470"/>
                      <a:gd name="connsiteX5" fmla="*/ 0 w 6340044"/>
                      <a:gd name="connsiteY5" fmla="*/ 1481093 h 4989470"/>
                      <a:gd name="connsiteX6" fmla="*/ 50800 w 6340044"/>
                      <a:gd name="connsiteY6" fmla="*/ 0 h 4989470"/>
                      <a:gd name="connsiteX0" fmla="*/ 50800 w 6334367"/>
                      <a:gd name="connsiteY0" fmla="*/ 0 h 4989470"/>
                      <a:gd name="connsiteX1" fmla="*/ 2483442 w 6334367"/>
                      <a:gd name="connsiteY1" fmla="*/ 2108200 h 4989470"/>
                      <a:gd name="connsiteX2" fmla="*/ 4394200 w 6334367"/>
                      <a:gd name="connsiteY2" fmla="*/ 3487693 h 4989470"/>
                      <a:gd name="connsiteX3" fmla="*/ 6318842 w 6334367"/>
                      <a:gd name="connsiteY3" fmla="*/ 4694193 h 4989470"/>
                      <a:gd name="connsiteX4" fmla="*/ 5067300 w 6334367"/>
                      <a:gd name="connsiteY4" fmla="*/ 4706893 h 4989470"/>
                      <a:gd name="connsiteX5" fmla="*/ 0 w 6334367"/>
                      <a:gd name="connsiteY5" fmla="*/ 1481093 h 4989470"/>
                      <a:gd name="connsiteX6" fmla="*/ 50800 w 6334367"/>
                      <a:gd name="connsiteY6" fmla="*/ 0 h 4989470"/>
                      <a:gd name="connsiteX0" fmla="*/ 50800 w 6318842"/>
                      <a:gd name="connsiteY0" fmla="*/ 0 h 4989470"/>
                      <a:gd name="connsiteX1" fmla="*/ 2483442 w 6318842"/>
                      <a:gd name="connsiteY1" fmla="*/ 2108200 h 4989470"/>
                      <a:gd name="connsiteX2" fmla="*/ 4394200 w 6318842"/>
                      <a:gd name="connsiteY2" fmla="*/ 3487693 h 4989470"/>
                      <a:gd name="connsiteX3" fmla="*/ 6318842 w 6318842"/>
                      <a:gd name="connsiteY3" fmla="*/ 4694193 h 4989470"/>
                      <a:gd name="connsiteX4" fmla="*/ 5067300 w 6318842"/>
                      <a:gd name="connsiteY4" fmla="*/ 4706893 h 4989470"/>
                      <a:gd name="connsiteX5" fmla="*/ 0 w 6318842"/>
                      <a:gd name="connsiteY5" fmla="*/ 1481093 h 4989470"/>
                      <a:gd name="connsiteX6" fmla="*/ 50800 w 6318842"/>
                      <a:gd name="connsiteY6" fmla="*/ 0 h 4989470"/>
                      <a:gd name="connsiteX0" fmla="*/ 299051 w 6567093"/>
                      <a:gd name="connsiteY0" fmla="*/ 0 h 4756355"/>
                      <a:gd name="connsiteX1" fmla="*/ 2731693 w 6567093"/>
                      <a:gd name="connsiteY1" fmla="*/ 2108200 h 4756355"/>
                      <a:gd name="connsiteX2" fmla="*/ 4642451 w 6567093"/>
                      <a:gd name="connsiteY2" fmla="*/ 3487693 h 4756355"/>
                      <a:gd name="connsiteX3" fmla="*/ 6567093 w 6567093"/>
                      <a:gd name="connsiteY3" fmla="*/ 4694193 h 4756355"/>
                      <a:gd name="connsiteX4" fmla="*/ 5315551 w 6567093"/>
                      <a:gd name="connsiteY4" fmla="*/ 4706893 h 4756355"/>
                      <a:gd name="connsiteX5" fmla="*/ 431495 w 6567093"/>
                      <a:gd name="connsiteY5" fmla="*/ 1430292 h 4756355"/>
                      <a:gd name="connsiteX6" fmla="*/ 248251 w 6567093"/>
                      <a:gd name="connsiteY6" fmla="*/ 1481093 h 4756355"/>
                      <a:gd name="connsiteX7" fmla="*/ 299051 w 6567093"/>
                      <a:gd name="connsiteY7" fmla="*/ 0 h 4756355"/>
                      <a:gd name="connsiteX0" fmla="*/ 328278 w 6596320"/>
                      <a:gd name="connsiteY0" fmla="*/ 0 h 4756355"/>
                      <a:gd name="connsiteX1" fmla="*/ 2760920 w 6596320"/>
                      <a:gd name="connsiteY1" fmla="*/ 2108200 h 4756355"/>
                      <a:gd name="connsiteX2" fmla="*/ 4671678 w 6596320"/>
                      <a:gd name="connsiteY2" fmla="*/ 3487693 h 4756355"/>
                      <a:gd name="connsiteX3" fmla="*/ 6596320 w 6596320"/>
                      <a:gd name="connsiteY3" fmla="*/ 4694193 h 4756355"/>
                      <a:gd name="connsiteX4" fmla="*/ 5344778 w 6596320"/>
                      <a:gd name="connsiteY4" fmla="*/ 4706893 h 4756355"/>
                      <a:gd name="connsiteX5" fmla="*/ 417179 w 6596320"/>
                      <a:gd name="connsiteY5" fmla="*/ 1778635 h 4756355"/>
                      <a:gd name="connsiteX6" fmla="*/ 277478 w 6596320"/>
                      <a:gd name="connsiteY6" fmla="*/ 1481093 h 4756355"/>
                      <a:gd name="connsiteX7" fmla="*/ 328278 w 6596320"/>
                      <a:gd name="connsiteY7" fmla="*/ 0 h 4756355"/>
                      <a:gd name="connsiteX0" fmla="*/ 51144 w 6319186"/>
                      <a:gd name="connsiteY0" fmla="*/ 0 h 4756355"/>
                      <a:gd name="connsiteX1" fmla="*/ 2483786 w 6319186"/>
                      <a:gd name="connsiteY1" fmla="*/ 2108200 h 4756355"/>
                      <a:gd name="connsiteX2" fmla="*/ 4394544 w 6319186"/>
                      <a:gd name="connsiteY2" fmla="*/ 3487693 h 4756355"/>
                      <a:gd name="connsiteX3" fmla="*/ 6319186 w 6319186"/>
                      <a:gd name="connsiteY3" fmla="*/ 4694193 h 4756355"/>
                      <a:gd name="connsiteX4" fmla="*/ 5067644 w 6319186"/>
                      <a:gd name="connsiteY4" fmla="*/ 4706893 h 4756355"/>
                      <a:gd name="connsiteX5" fmla="*/ 140045 w 6319186"/>
                      <a:gd name="connsiteY5" fmla="*/ 1778635 h 4756355"/>
                      <a:gd name="connsiteX6" fmla="*/ 344 w 6319186"/>
                      <a:gd name="connsiteY6" fmla="*/ 1481093 h 4756355"/>
                      <a:gd name="connsiteX7" fmla="*/ 51144 w 6319186"/>
                      <a:gd name="connsiteY7" fmla="*/ 0 h 4756355"/>
                      <a:gd name="connsiteX0" fmla="*/ 51144 w 6319186"/>
                      <a:gd name="connsiteY0" fmla="*/ 0 h 4783816"/>
                      <a:gd name="connsiteX1" fmla="*/ 2483786 w 6319186"/>
                      <a:gd name="connsiteY1" fmla="*/ 2108200 h 4783816"/>
                      <a:gd name="connsiteX2" fmla="*/ 4394544 w 6319186"/>
                      <a:gd name="connsiteY2" fmla="*/ 3487693 h 4783816"/>
                      <a:gd name="connsiteX3" fmla="*/ 6319186 w 6319186"/>
                      <a:gd name="connsiteY3" fmla="*/ 4694193 h 4783816"/>
                      <a:gd name="connsiteX4" fmla="*/ 5067644 w 6319186"/>
                      <a:gd name="connsiteY4" fmla="*/ 4706893 h 4783816"/>
                      <a:gd name="connsiteX5" fmla="*/ 140045 w 6319186"/>
                      <a:gd name="connsiteY5" fmla="*/ 1778635 h 4783816"/>
                      <a:gd name="connsiteX6" fmla="*/ 344 w 6319186"/>
                      <a:gd name="connsiteY6" fmla="*/ 1481093 h 4783816"/>
                      <a:gd name="connsiteX7" fmla="*/ 51144 w 6319186"/>
                      <a:gd name="connsiteY7" fmla="*/ 0 h 4783816"/>
                      <a:gd name="connsiteX0" fmla="*/ 51144 w 6319186"/>
                      <a:gd name="connsiteY0" fmla="*/ 0 h 5024934"/>
                      <a:gd name="connsiteX1" fmla="*/ 2483786 w 6319186"/>
                      <a:gd name="connsiteY1" fmla="*/ 2108200 h 5024934"/>
                      <a:gd name="connsiteX2" fmla="*/ 4394544 w 6319186"/>
                      <a:gd name="connsiteY2" fmla="*/ 3487693 h 5024934"/>
                      <a:gd name="connsiteX3" fmla="*/ 6319186 w 6319186"/>
                      <a:gd name="connsiteY3" fmla="*/ 4694193 h 5024934"/>
                      <a:gd name="connsiteX4" fmla="*/ 5067644 w 6319186"/>
                      <a:gd name="connsiteY4" fmla="*/ 4706893 h 5024934"/>
                      <a:gd name="connsiteX5" fmla="*/ 140045 w 6319186"/>
                      <a:gd name="connsiteY5" fmla="*/ 1778635 h 5024934"/>
                      <a:gd name="connsiteX6" fmla="*/ 344 w 6319186"/>
                      <a:gd name="connsiteY6" fmla="*/ 1481093 h 5024934"/>
                      <a:gd name="connsiteX7" fmla="*/ 51144 w 6319186"/>
                      <a:gd name="connsiteY7" fmla="*/ 0 h 5024934"/>
                      <a:gd name="connsiteX0" fmla="*/ 51144 w 6319186"/>
                      <a:gd name="connsiteY0" fmla="*/ 0 h 5024934"/>
                      <a:gd name="connsiteX1" fmla="*/ 1714529 w 6319186"/>
                      <a:gd name="connsiteY1" fmla="*/ 2761342 h 5024934"/>
                      <a:gd name="connsiteX2" fmla="*/ 4394544 w 6319186"/>
                      <a:gd name="connsiteY2" fmla="*/ 3487693 h 5024934"/>
                      <a:gd name="connsiteX3" fmla="*/ 6319186 w 6319186"/>
                      <a:gd name="connsiteY3" fmla="*/ 4694193 h 5024934"/>
                      <a:gd name="connsiteX4" fmla="*/ 5067644 w 6319186"/>
                      <a:gd name="connsiteY4" fmla="*/ 4706893 h 5024934"/>
                      <a:gd name="connsiteX5" fmla="*/ 140045 w 6319186"/>
                      <a:gd name="connsiteY5" fmla="*/ 1778635 h 5024934"/>
                      <a:gd name="connsiteX6" fmla="*/ 344 w 6319186"/>
                      <a:gd name="connsiteY6" fmla="*/ 1481093 h 5024934"/>
                      <a:gd name="connsiteX7" fmla="*/ 51144 w 6319186"/>
                      <a:gd name="connsiteY7" fmla="*/ 0 h 5024934"/>
                      <a:gd name="connsiteX0" fmla="*/ 51144 w 6319186"/>
                      <a:gd name="connsiteY0" fmla="*/ 2484 h 5027418"/>
                      <a:gd name="connsiteX1" fmla="*/ 1714529 w 6319186"/>
                      <a:gd name="connsiteY1" fmla="*/ 2763826 h 5027418"/>
                      <a:gd name="connsiteX2" fmla="*/ 4394544 w 6319186"/>
                      <a:gd name="connsiteY2" fmla="*/ 3490177 h 5027418"/>
                      <a:gd name="connsiteX3" fmla="*/ 6319186 w 6319186"/>
                      <a:gd name="connsiteY3" fmla="*/ 4696677 h 5027418"/>
                      <a:gd name="connsiteX4" fmla="*/ 5067644 w 6319186"/>
                      <a:gd name="connsiteY4" fmla="*/ 4709377 h 5027418"/>
                      <a:gd name="connsiteX5" fmla="*/ 140045 w 6319186"/>
                      <a:gd name="connsiteY5" fmla="*/ 1781119 h 5027418"/>
                      <a:gd name="connsiteX6" fmla="*/ 344 w 6319186"/>
                      <a:gd name="connsiteY6" fmla="*/ 1483577 h 5027418"/>
                      <a:gd name="connsiteX7" fmla="*/ 51144 w 6319186"/>
                      <a:gd name="connsiteY7" fmla="*/ 2484 h 5027418"/>
                      <a:gd name="connsiteX0" fmla="*/ 51144 w 6319186"/>
                      <a:gd name="connsiteY0" fmla="*/ 1993 h 5026927"/>
                      <a:gd name="connsiteX1" fmla="*/ 1714529 w 6319186"/>
                      <a:gd name="connsiteY1" fmla="*/ 2763335 h 5026927"/>
                      <a:gd name="connsiteX2" fmla="*/ 4394544 w 6319186"/>
                      <a:gd name="connsiteY2" fmla="*/ 3489686 h 5026927"/>
                      <a:gd name="connsiteX3" fmla="*/ 6319186 w 6319186"/>
                      <a:gd name="connsiteY3" fmla="*/ 4696186 h 5026927"/>
                      <a:gd name="connsiteX4" fmla="*/ 5067644 w 6319186"/>
                      <a:gd name="connsiteY4" fmla="*/ 4708886 h 5026927"/>
                      <a:gd name="connsiteX5" fmla="*/ 140045 w 6319186"/>
                      <a:gd name="connsiteY5" fmla="*/ 1780628 h 5026927"/>
                      <a:gd name="connsiteX6" fmla="*/ 344 w 6319186"/>
                      <a:gd name="connsiteY6" fmla="*/ 1483086 h 5026927"/>
                      <a:gd name="connsiteX7" fmla="*/ 51144 w 6319186"/>
                      <a:gd name="connsiteY7" fmla="*/ 1993 h 5026927"/>
                      <a:gd name="connsiteX0" fmla="*/ 51144 w 6319186"/>
                      <a:gd name="connsiteY0" fmla="*/ 6819 h 5031753"/>
                      <a:gd name="connsiteX1" fmla="*/ 1714529 w 6319186"/>
                      <a:gd name="connsiteY1" fmla="*/ 2768161 h 5031753"/>
                      <a:gd name="connsiteX2" fmla="*/ 4394544 w 6319186"/>
                      <a:gd name="connsiteY2" fmla="*/ 3494512 h 5031753"/>
                      <a:gd name="connsiteX3" fmla="*/ 6319186 w 6319186"/>
                      <a:gd name="connsiteY3" fmla="*/ 4701012 h 5031753"/>
                      <a:gd name="connsiteX4" fmla="*/ 5067644 w 6319186"/>
                      <a:gd name="connsiteY4" fmla="*/ 4713712 h 5031753"/>
                      <a:gd name="connsiteX5" fmla="*/ 140045 w 6319186"/>
                      <a:gd name="connsiteY5" fmla="*/ 1785454 h 5031753"/>
                      <a:gd name="connsiteX6" fmla="*/ 344 w 6319186"/>
                      <a:gd name="connsiteY6" fmla="*/ 1487912 h 5031753"/>
                      <a:gd name="connsiteX7" fmla="*/ 51144 w 6319186"/>
                      <a:gd name="connsiteY7" fmla="*/ 6819 h 5031753"/>
                      <a:gd name="connsiteX0" fmla="*/ 51144 w 6319186"/>
                      <a:gd name="connsiteY0" fmla="*/ 7093 h 5032027"/>
                      <a:gd name="connsiteX1" fmla="*/ 1714529 w 6319186"/>
                      <a:gd name="connsiteY1" fmla="*/ 2768435 h 5032027"/>
                      <a:gd name="connsiteX2" fmla="*/ 4394544 w 6319186"/>
                      <a:gd name="connsiteY2" fmla="*/ 3494786 h 5032027"/>
                      <a:gd name="connsiteX3" fmla="*/ 6319186 w 6319186"/>
                      <a:gd name="connsiteY3" fmla="*/ 4701286 h 5032027"/>
                      <a:gd name="connsiteX4" fmla="*/ 5067644 w 6319186"/>
                      <a:gd name="connsiteY4" fmla="*/ 4713986 h 5032027"/>
                      <a:gd name="connsiteX5" fmla="*/ 140045 w 6319186"/>
                      <a:gd name="connsiteY5" fmla="*/ 1785728 h 5032027"/>
                      <a:gd name="connsiteX6" fmla="*/ 344 w 6319186"/>
                      <a:gd name="connsiteY6" fmla="*/ 1488186 h 5032027"/>
                      <a:gd name="connsiteX7" fmla="*/ 51144 w 6319186"/>
                      <a:gd name="connsiteY7" fmla="*/ 7093 h 5032027"/>
                      <a:gd name="connsiteX0" fmla="*/ 520286 w 6788328"/>
                      <a:gd name="connsiteY0" fmla="*/ 7093 h 5032027"/>
                      <a:gd name="connsiteX1" fmla="*/ 2183671 w 6788328"/>
                      <a:gd name="connsiteY1" fmla="*/ 2768435 h 5032027"/>
                      <a:gd name="connsiteX2" fmla="*/ 4863686 w 6788328"/>
                      <a:gd name="connsiteY2" fmla="*/ 3494786 h 5032027"/>
                      <a:gd name="connsiteX3" fmla="*/ 6788328 w 6788328"/>
                      <a:gd name="connsiteY3" fmla="*/ 4701286 h 5032027"/>
                      <a:gd name="connsiteX4" fmla="*/ 5536786 w 6788328"/>
                      <a:gd name="connsiteY4" fmla="*/ 4713986 h 5032027"/>
                      <a:gd name="connsiteX5" fmla="*/ 609187 w 6788328"/>
                      <a:gd name="connsiteY5" fmla="*/ 1785728 h 5032027"/>
                      <a:gd name="connsiteX6" fmla="*/ 469486 w 6788328"/>
                      <a:gd name="connsiteY6" fmla="*/ 1488186 h 5032027"/>
                      <a:gd name="connsiteX7" fmla="*/ 520286 w 6788328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17813 w 6885855"/>
                      <a:gd name="connsiteY0" fmla="*/ 7093 h 5032027"/>
                      <a:gd name="connsiteX1" fmla="*/ 2281198 w 6885855"/>
                      <a:gd name="connsiteY1" fmla="*/ 2768435 h 5032027"/>
                      <a:gd name="connsiteX2" fmla="*/ 4961213 w 6885855"/>
                      <a:gd name="connsiteY2" fmla="*/ 3494786 h 5032027"/>
                      <a:gd name="connsiteX3" fmla="*/ 6885855 w 6885855"/>
                      <a:gd name="connsiteY3" fmla="*/ 4701286 h 5032027"/>
                      <a:gd name="connsiteX4" fmla="*/ 5634313 w 6885855"/>
                      <a:gd name="connsiteY4" fmla="*/ 4713986 h 5032027"/>
                      <a:gd name="connsiteX5" fmla="*/ 706714 w 6885855"/>
                      <a:gd name="connsiteY5" fmla="*/ 1785728 h 5032027"/>
                      <a:gd name="connsiteX6" fmla="*/ 567013 w 6885855"/>
                      <a:gd name="connsiteY6" fmla="*/ 1488186 h 5032027"/>
                      <a:gd name="connsiteX7" fmla="*/ 617813 w 6885855"/>
                      <a:gd name="connsiteY7" fmla="*/ 7093 h 5032027"/>
                      <a:gd name="connsiteX0" fmla="*/ 719128 w 6987170"/>
                      <a:gd name="connsiteY0" fmla="*/ 7093 h 5032027"/>
                      <a:gd name="connsiteX1" fmla="*/ 2382513 w 6987170"/>
                      <a:gd name="connsiteY1" fmla="*/ 2768435 h 5032027"/>
                      <a:gd name="connsiteX2" fmla="*/ 5062528 w 6987170"/>
                      <a:gd name="connsiteY2" fmla="*/ 3494786 h 5032027"/>
                      <a:gd name="connsiteX3" fmla="*/ 6987170 w 6987170"/>
                      <a:gd name="connsiteY3" fmla="*/ 4701286 h 5032027"/>
                      <a:gd name="connsiteX4" fmla="*/ 5735628 w 6987170"/>
                      <a:gd name="connsiteY4" fmla="*/ 4713986 h 5032027"/>
                      <a:gd name="connsiteX5" fmla="*/ 808029 w 6987170"/>
                      <a:gd name="connsiteY5" fmla="*/ 1785728 h 5032027"/>
                      <a:gd name="connsiteX6" fmla="*/ 668328 w 6987170"/>
                      <a:gd name="connsiteY6" fmla="*/ 1488186 h 5032027"/>
                      <a:gd name="connsiteX7" fmla="*/ 719128 w 6987170"/>
                      <a:gd name="connsiteY7" fmla="*/ 7093 h 5032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987170" h="5032027">
                        <a:moveTo>
                          <a:pt x="719128" y="7093"/>
                        </a:moveTo>
                        <a:cubicBezTo>
                          <a:pt x="2115418" y="-146517"/>
                          <a:pt x="1189421" y="2239874"/>
                          <a:pt x="2382513" y="2768435"/>
                        </a:cubicBezTo>
                        <a:cubicBezTo>
                          <a:pt x="2998266" y="3181699"/>
                          <a:pt x="4446775" y="3081522"/>
                          <a:pt x="5062528" y="3494786"/>
                        </a:cubicBezTo>
                        <a:cubicBezTo>
                          <a:pt x="5348475" y="3554053"/>
                          <a:pt x="5685223" y="3245019"/>
                          <a:pt x="6987170" y="4701286"/>
                        </a:cubicBezTo>
                        <a:cubicBezTo>
                          <a:pt x="6753127" y="4823750"/>
                          <a:pt x="6574682" y="4730314"/>
                          <a:pt x="5735628" y="4713986"/>
                        </a:cubicBezTo>
                        <a:cubicBezTo>
                          <a:pt x="5104914" y="4743317"/>
                          <a:pt x="1362294" y="6416389"/>
                          <a:pt x="808029" y="1785728"/>
                        </a:cubicBezTo>
                        <a:cubicBezTo>
                          <a:pt x="776052" y="1678307"/>
                          <a:pt x="770911" y="1619298"/>
                          <a:pt x="668328" y="1488186"/>
                        </a:cubicBezTo>
                        <a:cubicBezTo>
                          <a:pt x="-158382" y="1457131"/>
                          <a:pt x="-302919" y="293962"/>
                          <a:pt x="719128" y="7093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1" name="Oval 220">
                    <a:extLst>
                      <a:ext uri="{FF2B5EF4-FFF2-40B4-BE49-F238E27FC236}">
                        <a16:creationId xmlns:a16="http://schemas.microsoft.com/office/drawing/2014/main" id="{7B962229-6A01-4737-A13E-1661DAA5F00D}"/>
                      </a:ext>
                    </a:extLst>
                  </p:cNvPr>
                  <p:cNvSpPr/>
                  <p:nvPr/>
                </p:nvSpPr>
                <p:spPr>
                  <a:xfrm>
                    <a:off x="4779026" y="1483423"/>
                    <a:ext cx="4078568" cy="4078568"/>
                  </a:xfrm>
                  <a:prstGeom prst="ellipse">
                    <a:avLst/>
                  </a:prstGeom>
                  <a:solidFill>
                    <a:srgbClr val="AB7747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2" name="Freeform: Shape 221">
                    <a:extLst>
                      <a:ext uri="{FF2B5EF4-FFF2-40B4-BE49-F238E27FC236}">
                        <a16:creationId xmlns:a16="http://schemas.microsoft.com/office/drawing/2014/main" id="{C99E0B0D-8CE0-4100-8187-F8BAD2CF32E9}"/>
                      </a:ext>
                    </a:extLst>
                  </p:cNvPr>
                  <p:cNvSpPr/>
                  <p:nvPr/>
                </p:nvSpPr>
                <p:spPr>
                  <a:xfrm>
                    <a:off x="5807303" y="2452239"/>
                    <a:ext cx="2089742" cy="2999912"/>
                  </a:xfrm>
                  <a:custGeom>
                    <a:avLst/>
                    <a:gdLst>
                      <a:gd name="connsiteX0" fmla="*/ 0 w 400050"/>
                      <a:gd name="connsiteY0" fmla="*/ 2362200 h 2362200"/>
                      <a:gd name="connsiteX1" fmla="*/ 400050 w 400050"/>
                      <a:gd name="connsiteY1" fmla="*/ 0 h 2362200"/>
                      <a:gd name="connsiteX2" fmla="*/ 400050 w 400050"/>
                      <a:gd name="connsiteY2" fmla="*/ 0 h 2362200"/>
                      <a:gd name="connsiteX0" fmla="*/ 40790 w 440840"/>
                      <a:gd name="connsiteY0" fmla="*/ 2840741 h 2840741"/>
                      <a:gd name="connsiteX1" fmla="*/ 440840 w 440840"/>
                      <a:gd name="connsiteY1" fmla="*/ 478541 h 2840741"/>
                      <a:gd name="connsiteX2" fmla="*/ 440840 w 440840"/>
                      <a:gd name="connsiteY2" fmla="*/ 478541 h 2840741"/>
                      <a:gd name="connsiteX0" fmla="*/ 1474648 w 1874698"/>
                      <a:gd name="connsiteY0" fmla="*/ 2778155 h 2778155"/>
                      <a:gd name="connsiteX1" fmla="*/ 1874698 w 1874698"/>
                      <a:gd name="connsiteY1" fmla="*/ 415955 h 2778155"/>
                      <a:gd name="connsiteX2" fmla="*/ 1874698 w 1874698"/>
                      <a:gd name="connsiteY2" fmla="*/ 415955 h 2778155"/>
                      <a:gd name="connsiteX0" fmla="*/ 1472418 w 1872468"/>
                      <a:gd name="connsiteY0" fmla="*/ 2928427 h 2928427"/>
                      <a:gd name="connsiteX1" fmla="*/ 1872468 w 1872468"/>
                      <a:gd name="connsiteY1" fmla="*/ 566227 h 2928427"/>
                      <a:gd name="connsiteX2" fmla="*/ 1872468 w 1872468"/>
                      <a:gd name="connsiteY2" fmla="*/ 566227 h 292842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1919544 w 1919544"/>
                      <a:gd name="connsiteY2" fmla="*/ 563867 h 292606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846118 w 1919544"/>
                      <a:gd name="connsiteY2" fmla="*/ 338580 h 292606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885874 w 1919544"/>
                      <a:gd name="connsiteY2" fmla="*/ 1584284 h 2926067"/>
                      <a:gd name="connsiteX0" fmla="*/ 1954669 w 1954669"/>
                      <a:gd name="connsiteY0" fmla="*/ 3385205 h 3385205"/>
                      <a:gd name="connsiteX1" fmla="*/ 1095762 w 1954669"/>
                      <a:gd name="connsiteY1" fmla="*/ 519422 h 3385205"/>
                      <a:gd name="connsiteX2" fmla="*/ 1321049 w 1954669"/>
                      <a:gd name="connsiteY2" fmla="*/ 2043422 h 3385205"/>
                      <a:gd name="connsiteX0" fmla="*/ 1833286 w 1833286"/>
                      <a:gd name="connsiteY0" fmla="*/ 2896354 h 2896354"/>
                      <a:gd name="connsiteX1" fmla="*/ 974379 w 1833286"/>
                      <a:gd name="connsiteY1" fmla="*/ 30571 h 2896354"/>
                      <a:gd name="connsiteX2" fmla="*/ 1199666 w 1833286"/>
                      <a:gd name="connsiteY2" fmla="*/ 1554571 h 2896354"/>
                      <a:gd name="connsiteX0" fmla="*/ 1833286 w 1833286"/>
                      <a:gd name="connsiteY0" fmla="*/ 2934120 h 2934120"/>
                      <a:gd name="connsiteX1" fmla="*/ 974379 w 1833286"/>
                      <a:gd name="connsiteY1" fmla="*/ 30237 h 2934120"/>
                      <a:gd name="connsiteX2" fmla="*/ 1199666 w 1833286"/>
                      <a:gd name="connsiteY2" fmla="*/ 1592337 h 2934120"/>
                      <a:gd name="connsiteX0" fmla="*/ 1802260 w 1802260"/>
                      <a:gd name="connsiteY0" fmla="*/ 2914681 h 2914681"/>
                      <a:gd name="connsiteX1" fmla="*/ 943353 w 1802260"/>
                      <a:gd name="connsiteY1" fmla="*/ 10798 h 2914681"/>
                      <a:gd name="connsiteX2" fmla="*/ 1168640 w 1802260"/>
                      <a:gd name="connsiteY2" fmla="*/ 1572898 h 2914681"/>
                      <a:gd name="connsiteX0" fmla="*/ 1456045 w 1456045"/>
                      <a:gd name="connsiteY0" fmla="*/ 2914364 h 2915550"/>
                      <a:gd name="connsiteX1" fmla="*/ 597138 w 1456045"/>
                      <a:gd name="connsiteY1" fmla="*/ 10481 h 2915550"/>
                      <a:gd name="connsiteX2" fmla="*/ 822425 w 1456045"/>
                      <a:gd name="connsiteY2" fmla="*/ 1572581 h 2915550"/>
                      <a:gd name="connsiteX0" fmla="*/ 1671019 w 1671019"/>
                      <a:gd name="connsiteY0" fmla="*/ 2903883 h 2905189"/>
                      <a:gd name="connsiteX1" fmla="*/ 812112 w 1671019"/>
                      <a:gd name="connsiteY1" fmla="*/ 0 h 2905189"/>
                      <a:gd name="connsiteX2" fmla="*/ 1037399 w 1671019"/>
                      <a:gd name="connsiteY2" fmla="*/ 1562100 h 2905189"/>
                      <a:gd name="connsiteX0" fmla="*/ 1624267 w 1624267"/>
                      <a:gd name="connsiteY0" fmla="*/ 2903883 h 2904496"/>
                      <a:gd name="connsiteX1" fmla="*/ 765360 w 1624267"/>
                      <a:gd name="connsiteY1" fmla="*/ 0 h 2904496"/>
                      <a:gd name="connsiteX2" fmla="*/ 990647 w 1624267"/>
                      <a:gd name="connsiteY2" fmla="*/ 1562100 h 2904496"/>
                      <a:gd name="connsiteX0" fmla="*/ 1612088 w 1612088"/>
                      <a:gd name="connsiteY0" fmla="*/ 2926743 h 2927351"/>
                      <a:gd name="connsiteX1" fmla="*/ 776041 w 1612088"/>
                      <a:gd name="connsiteY1" fmla="*/ 0 h 2927351"/>
                      <a:gd name="connsiteX2" fmla="*/ 1001328 w 1612088"/>
                      <a:gd name="connsiteY2" fmla="*/ 1562100 h 2927351"/>
                      <a:gd name="connsiteX0" fmla="*/ 1950170 w 1950170"/>
                      <a:gd name="connsiteY0" fmla="*/ 2461923 h 2462646"/>
                      <a:gd name="connsiteX1" fmla="*/ 550243 w 1950170"/>
                      <a:gd name="connsiteY1" fmla="*/ 0 h 2462646"/>
                      <a:gd name="connsiteX2" fmla="*/ 1339410 w 1950170"/>
                      <a:gd name="connsiteY2" fmla="*/ 1097280 h 2462646"/>
                      <a:gd name="connsiteX0" fmla="*/ 1709463 w 1709463"/>
                      <a:gd name="connsiteY0" fmla="*/ 2461923 h 2462704"/>
                      <a:gd name="connsiteX1" fmla="*/ 309536 w 1709463"/>
                      <a:gd name="connsiteY1" fmla="*/ 0 h 2462704"/>
                      <a:gd name="connsiteX2" fmla="*/ 1098703 w 1709463"/>
                      <a:gd name="connsiteY2" fmla="*/ 1097280 h 2462704"/>
                      <a:gd name="connsiteX0" fmla="*/ 1635088 w 1635088"/>
                      <a:gd name="connsiteY0" fmla="*/ 2461923 h 2461961"/>
                      <a:gd name="connsiteX1" fmla="*/ 235161 w 1635088"/>
                      <a:gd name="connsiteY1" fmla="*/ 0 h 2461961"/>
                      <a:gd name="connsiteX2" fmla="*/ 1024328 w 1635088"/>
                      <a:gd name="connsiteY2" fmla="*/ 1097280 h 2461961"/>
                      <a:gd name="connsiteX0" fmla="*/ 1675454 w 1675454"/>
                      <a:gd name="connsiteY0" fmla="*/ 2461923 h 2461961"/>
                      <a:gd name="connsiteX1" fmla="*/ 275527 w 1675454"/>
                      <a:gd name="connsiteY1" fmla="*/ 0 h 2461961"/>
                      <a:gd name="connsiteX2" fmla="*/ 1064694 w 1675454"/>
                      <a:gd name="connsiteY2" fmla="*/ 1097280 h 2461961"/>
                      <a:gd name="connsiteX0" fmla="*/ 1645968 w 1645968"/>
                      <a:gd name="connsiteY0" fmla="*/ 2461923 h 2461961"/>
                      <a:gd name="connsiteX1" fmla="*/ 246041 w 1645968"/>
                      <a:gd name="connsiteY1" fmla="*/ 0 h 2461961"/>
                      <a:gd name="connsiteX2" fmla="*/ 1035208 w 1645968"/>
                      <a:gd name="connsiteY2" fmla="*/ 1097280 h 2461961"/>
                      <a:gd name="connsiteX0" fmla="*/ 1645968 w 1881028"/>
                      <a:gd name="connsiteY0" fmla="*/ 2781963 h 2782001"/>
                      <a:gd name="connsiteX1" fmla="*/ 246041 w 1881028"/>
                      <a:gd name="connsiteY1" fmla="*/ 320040 h 2782001"/>
                      <a:gd name="connsiteX2" fmla="*/ 1881028 w 1881028"/>
                      <a:gd name="connsiteY2" fmla="*/ 0 h 2782001"/>
                      <a:gd name="connsiteX0" fmla="*/ 1645968 w 1881028"/>
                      <a:gd name="connsiteY0" fmla="*/ 2805498 h 2805536"/>
                      <a:gd name="connsiteX1" fmla="*/ 246041 w 1881028"/>
                      <a:gd name="connsiteY1" fmla="*/ 343575 h 2805536"/>
                      <a:gd name="connsiteX2" fmla="*/ 1881028 w 1881028"/>
                      <a:gd name="connsiteY2" fmla="*/ 23535 h 2805536"/>
                      <a:gd name="connsiteX0" fmla="*/ 1645968 w 1881028"/>
                      <a:gd name="connsiteY0" fmla="*/ 3005205 h 3005243"/>
                      <a:gd name="connsiteX1" fmla="*/ 246041 w 1881028"/>
                      <a:gd name="connsiteY1" fmla="*/ 543282 h 3005243"/>
                      <a:gd name="connsiteX2" fmla="*/ 1881028 w 1881028"/>
                      <a:gd name="connsiteY2" fmla="*/ 223242 h 3005243"/>
                      <a:gd name="connsiteX0" fmla="*/ 1645968 w 1645968"/>
                      <a:gd name="connsiteY0" fmla="*/ 2620347 h 2620385"/>
                      <a:gd name="connsiteX1" fmla="*/ 246041 w 1645968"/>
                      <a:gd name="connsiteY1" fmla="*/ 158424 h 2620385"/>
                      <a:gd name="connsiteX2" fmla="*/ 943768 w 1645968"/>
                      <a:gd name="connsiteY2" fmla="*/ 1187124 h 2620385"/>
                      <a:gd name="connsiteX0" fmla="*/ 1645968 w 1645968"/>
                      <a:gd name="connsiteY0" fmla="*/ 2950964 h 2951002"/>
                      <a:gd name="connsiteX1" fmla="*/ 246041 w 1645968"/>
                      <a:gd name="connsiteY1" fmla="*/ 489041 h 2951002"/>
                      <a:gd name="connsiteX2" fmla="*/ 1628822 w 1645968"/>
                      <a:gd name="connsiteY2" fmla="*/ 51554 h 2951002"/>
                      <a:gd name="connsiteX3" fmla="*/ 943768 w 1645968"/>
                      <a:gd name="connsiteY3" fmla="*/ 1517741 h 2951002"/>
                      <a:gd name="connsiteX0" fmla="*/ 1645968 w 1645968"/>
                      <a:gd name="connsiteY0" fmla="*/ 2972428 h 2972466"/>
                      <a:gd name="connsiteX1" fmla="*/ 246041 w 1645968"/>
                      <a:gd name="connsiteY1" fmla="*/ 510505 h 2972466"/>
                      <a:gd name="connsiteX2" fmla="*/ 1628822 w 1645968"/>
                      <a:gd name="connsiteY2" fmla="*/ 73018 h 2972466"/>
                      <a:gd name="connsiteX3" fmla="*/ 943768 w 1645968"/>
                      <a:gd name="connsiteY3" fmla="*/ 1539205 h 2972466"/>
                      <a:gd name="connsiteX0" fmla="*/ 1651534 w 1651534"/>
                      <a:gd name="connsiteY0" fmla="*/ 2975457 h 2975495"/>
                      <a:gd name="connsiteX1" fmla="*/ 243987 w 1651534"/>
                      <a:gd name="connsiteY1" fmla="*/ 498294 h 2975495"/>
                      <a:gd name="connsiteX2" fmla="*/ 1634388 w 1651534"/>
                      <a:gd name="connsiteY2" fmla="*/ 76047 h 2975495"/>
                      <a:gd name="connsiteX3" fmla="*/ 949334 w 1651534"/>
                      <a:gd name="connsiteY3" fmla="*/ 1542234 h 2975495"/>
                      <a:gd name="connsiteX0" fmla="*/ 1651534 w 1651534"/>
                      <a:gd name="connsiteY0" fmla="*/ 2975457 h 2975499"/>
                      <a:gd name="connsiteX1" fmla="*/ 243987 w 1651534"/>
                      <a:gd name="connsiteY1" fmla="*/ 498294 h 2975499"/>
                      <a:gd name="connsiteX2" fmla="*/ 1634388 w 1651534"/>
                      <a:gd name="connsiteY2" fmla="*/ 76047 h 2975499"/>
                      <a:gd name="connsiteX3" fmla="*/ 949334 w 1651534"/>
                      <a:gd name="connsiteY3" fmla="*/ 1542234 h 2975499"/>
                      <a:gd name="connsiteX0" fmla="*/ 1651534 w 1651534"/>
                      <a:gd name="connsiteY0" fmla="*/ 2984254 h 2984296"/>
                      <a:gd name="connsiteX1" fmla="*/ 243987 w 1651534"/>
                      <a:gd name="connsiteY1" fmla="*/ 507091 h 2984296"/>
                      <a:gd name="connsiteX2" fmla="*/ 1634388 w 1651534"/>
                      <a:gd name="connsiteY2" fmla="*/ 84844 h 2984296"/>
                      <a:gd name="connsiteX3" fmla="*/ 949334 w 1651534"/>
                      <a:gd name="connsiteY3" fmla="*/ 1551031 h 2984296"/>
                      <a:gd name="connsiteX0" fmla="*/ 1673998 w 1673998"/>
                      <a:gd name="connsiteY0" fmla="*/ 2987959 h 2988001"/>
                      <a:gd name="connsiteX1" fmla="*/ 235971 w 1673998"/>
                      <a:gd name="connsiteY1" fmla="*/ 495556 h 2988001"/>
                      <a:gd name="connsiteX2" fmla="*/ 1656852 w 1673998"/>
                      <a:gd name="connsiteY2" fmla="*/ 88549 h 2988001"/>
                      <a:gd name="connsiteX3" fmla="*/ 971798 w 1673998"/>
                      <a:gd name="connsiteY3" fmla="*/ 1554736 h 2988001"/>
                      <a:gd name="connsiteX0" fmla="*/ 1673998 w 1673998"/>
                      <a:gd name="connsiteY0" fmla="*/ 2986334 h 2986376"/>
                      <a:gd name="connsiteX1" fmla="*/ 235971 w 1673998"/>
                      <a:gd name="connsiteY1" fmla="*/ 493931 h 2986376"/>
                      <a:gd name="connsiteX2" fmla="*/ 1656852 w 1673998"/>
                      <a:gd name="connsiteY2" fmla="*/ 86924 h 2986376"/>
                      <a:gd name="connsiteX3" fmla="*/ 971798 w 1673998"/>
                      <a:gd name="connsiteY3" fmla="*/ 1553111 h 2986376"/>
                      <a:gd name="connsiteX0" fmla="*/ 1663839 w 1663839"/>
                      <a:gd name="connsiteY0" fmla="*/ 2986334 h 2986376"/>
                      <a:gd name="connsiteX1" fmla="*/ 225812 w 1663839"/>
                      <a:gd name="connsiteY1" fmla="*/ 493931 h 2986376"/>
                      <a:gd name="connsiteX2" fmla="*/ 1646693 w 1663839"/>
                      <a:gd name="connsiteY2" fmla="*/ 86924 h 2986376"/>
                      <a:gd name="connsiteX3" fmla="*/ 961639 w 1663839"/>
                      <a:gd name="connsiteY3" fmla="*/ 1553111 h 2986376"/>
                      <a:gd name="connsiteX0" fmla="*/ 1646964 w 1646964"/>
                      <a:gd name="connsiteY0" fmla="*/ 2986334 h 2986376"/>
                      <a:gd name="connsiteX1" fmla="*/ 231797 w 1646964"/>
                      <a:gd name="connsiteY1" fmla="*/ 493931 h 2986376"/>
                      <a:gd name="connsiteX2" fmla="*/ 1629818 w 1646964"/>
                      <a:gd name="connsiteY2" fmla="*/ 86924 h 2986376"/>
                      <a:gd name="connsiteX3" fmla="*/ 944764 w 1646964"/>
                      <a:gd name="connsiteY3" fmla="*/ 1553111 h 2986376"/>
                      <a:gd name="connsiteX0" fmla="*/ 1646964 w 1646964"/>
                      <a:gd name="connsiteY0" fmla="*/ 2999870 h 2999912"/>
                      <a:gd name="connsiteX1" fmla="*/ 231797 w 1646964"/>
                      <a:gd name="connsiteY1" fmla="*/ 507467 h 2999912"/>
                      <a:gd name="connsiteX2" fmla="*/ 1629818 w 1646964"/>
                      <a:gd name="connsiteY2" fmla="*/ 100460 h 2999912"/>
                      <a:gd name="connsiteX3" fmla="*/ 944764 w 1646964"/>
                      <a:gd name="connsiteY3" fmla="*/ 1566647 h 2999912"/>
                      <a:gd name="connsiteX0" fmla="*/ 1646964 w 2002076"/>
                      <a:gd name="connsiteY0" fmla="*/ 2999870 h 2999912"/>
                      <a:gd name="connsiteX1" fmla="*/ 231797 w 2002076"/>
                      <a:gd name="connsiteY1" fmla="*/ 507467 h 2999912"/>
                      <a:gd name="connsiteX2" fmla="*/ 1629818 w 2002076"/>
                      <a:gd name="connsiteY2" fmla="*/ 100460 h 2999912"/>
                      <a:gd name="connsiteX3" fmla="*/ 944764 w 2002076"/>
                      <a:gd name="connsiteY3" fmla="*/ 1566647 h 2999912"/>
                      <a:gd name="connsiteX0" fmla="*/ 1646964 w 1909791"/>
                      <a:gd name="connsiteY0" fmla="*/ 2999870 h 2999912"/>
                      <a:gd name="connsiteX1" fmla="*/ 231797 w 1909791"/>
                      <a:gd name="connsiteY1" fmla="*/ 507467 h 2999912"/>
                      <a:gd name="connsiteX2" fmla="*/ 1629818 w 1909791"/>
                      <a:gd name="connsiteY2" fmla="*/ 100460 h 2999912"/>
                      <a:gd name="connsiteX3" fmla="*/ 1866037 w 1909791"/>
                      <a:gd name="connsiteY3" fmla="*/ 1304421 h 2999912"/>
                      <a:gd name="connsiteX4" fmla="*/ 944764 w 1909791"/>
                      <a:gd name="connsiteY4" fmla="*/ 1566647 h 2999912"/>
                      <a:gd name="connsiteX0" fmla="*/ 1646964 w 1897275"/>
                      <a:gd name="connsiteY0" fmla="*/ 2999870 h 2999912"/>
                      <a:gd name="connsiteX1" fmla="*/ 231797 w 1897275"/>
                      <a:gd name="connsiteY1" fmla="*/ 507467 h 2999912"/>
                      <a:gd name="connsiteX2" fmla="*/ 1629818 w 1897275"/>
                      <a:gd name="connsiteY2" fmla="*/ 100460 h 2999912"/>
                      <a:gd name="connsiteX3" fmla="*/ 1850797 w 1897275"/>
                      <a:gd name="connsiteY3" fmla="*/ 1281561 h 2999912"/>
                      <a:gd name="connsiteX4" fmla="*/ 944764 w 1897275"/>
                      <a:gd name="connsiteY4" fmla="*/ 156664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764 w 2099190"/>
                      <a:gd name="connsiteY4" fmla="*/ 156664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1226704 w 2099190"/>
                      <a:gd name="connsiteY4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116721"/>
                      <a:gd name="connsiteY0" fmla="*/ 2999870 h 2999912"/>
                      <a:gd name="connsiteX1" fmla="*/ 231797 w 2116721"/>
                      <a:gd name="connsiteY1" fmla="*/ 507467 h 2999912"/>
                      <a:gd name="connsiteX2" fmla="*/ 1629818 w 2116721"/>
                      <a:gd name="connsiteY2" fmla="*/ 100460 h 2999912"/>
                      <a:gd name="connsiteX3" fmla="*/ 1873657 w 2116721"/>
                      <a:gd name="connsiteY3" fmla="*/ 1304421 h 2999912"/>
                      <a:gd name="connsiteX4" fmla="*/ 944017 w 2116721"/>
                      <a:gd name="connsiteY4" fmla="*/ 1586361 h 2999912"/>
                      <a:gd name="connsiteX5" fmla="*/ 1226704 w 2116721"/>
                      <a:gd name="connsiteY5" fmla="*/ 1040867 h 2999912"/>
                      <a:gd name="connsiteX0" fmla="*/ 1646964 w 2116721"/>
                      <a:gd name="connsiteY0" fmla="*/ 2999870 h 2999912"/>
                      <a:gd name="connsiteX1" fmla="*/ 231797 w 2116721"/>
                      <a:gd name="connsiteY1" fmla="*/ 507467 h 2999912"/>
                      <a:gd name="connsiteX2" fmla="*/ 1629818 w 2116721"/>
                      <a:gd name="connsiteY2" fmla="*/ 100460 h 2999912"/>
                      <a:gd name="connsiteX3" fmla="*/ 1873657 w 2116721"/>
                      <a:gd name="connsiteY3" fmla="*/ 1304421 h 2999912"/>
                      <a:gd name="connsiteX4" fmla="*/ 944017 w 2116721"/>
                      <a:gd name="connsiteY4" fmla="*/ 1586361 h 2999912"/>
                      <a:gd name="connsiteX5" fmla="*/ 1226704 w 2116721"/>
                      <a:gd name="connsiteY5" fmla="*/ 1040867 h 2999912"/>
                      <a:gd name="connsiteX0" fmla="*/ 1646964 w 2089742"/>
                      <a:gd name="connsiteY0" fmla="*/ 2999870 h 2999912"/>
                      <a:gd name="connsiteX1" fmla="*/ 231797 w 2089742"/>
                      <a:gd name="connsiteY1" fmla="*/ 507467 h 2999912"/>
                      <a:gd name="connsiteX2" fmla="*/ 1629818 w 2089742"/>
                      <a:gd name="connsiteY2" fmla="*/ 100460 h 2999912"/>
                      <a:gd name="connsiteX3" fmla="*/ 1873657 w 2089742"/>
                      <a:gd name="connsiteY3" fmla="*/ 1304421 h 2999912"/>
                      <a:gd name="connsiteX4" fmla="*/ 944017 w 2089742"/>
                      <a:gd name="connsiteY4" fmla="*/ 1586361 h 2999912"/>
                      <a:gd name="connsiteX5" fmla="*/ 1226704 w 2089742"/>
                      <a:gd name="connsiteY5" fmla="*/ 1040867 h 2999912"/>
                      <a:gd name="connsiteX0" fmla="*/ 1646964 w 2089742"/>
                      <a:gd name="connsiteY0" fmla="*/ 2999870 h 2999912"/>
                      <a:gd name="connsiteX1" fmla="*/ 231797 w 2089742"/>
                      <a:gd name="connsiteY1" fmla="*/ 507467 h 2999912"/>
                      <a:gd name="connsiteX2" fmla="*/ 1629818 w 2089742"/>
                      <a:gd name="connsiteY2" fmla="*/ 100460 h 2999912"/>
                      <a:gd name="connsiteX3" fmla="*/ 1873657 w 2089742"/>
                      <a:gd name="connsiteY3" fmla="*/ 1304421 h 2999912"/>
                      <a:gd name="connsiteX4" fmla="*/ 944017 w 2089742"/>
                      <a:gd name="connsiteY4" fmla="*/ 1586361 h 2999912"/>
                      <a:gd name="connsiteX5" fmla="*/ 1226704 w 2089742"/>
                      <a:gd name="connsiteY5" fmla="*/ 1040867 h 29999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089742" h="2999912">
                        <a:moveTo>
                          <a:pt x="1646964" y="2999870"/>
                        </a:moveTo>
                        <a:cubicBezTo>
                          <a:pt x="-264994" y="3010499"/>
                          <a:pt x="-159143" y="1030735"/>
                          <a:pt x="231797" y="507467"/>
                        </a:cubicBezTo>
                        <a:cubicBezTo>
                          <a:pt x="618829" y="-15138"/>
                          <a:pt x="1163010" y="-101470"/>
                          <a:pt x="1629818" y="100460"/>
                        </a:cubicBezTo>
                        <a:cubicBezTo>
                          <a:pt x="1860281" y="201536"/>
                          <a:pt x="2384073" y="694296"/>
                          <a:pt x="1873657" y="1304421"/>
                        </a:cubicBezTo>
                        <a:cubicBezTo>
                          <a:pt x="1747927" y="1461901"/>
                          <a:pt x="1337592" y="1801737"/>
                          <a:pt x="944017" y="1586361"/>
                        </a:cubicBezTo>
                        <a:cubicBezTo>
                          <a:pt x="276122" y="1111905"/>
                          <a:pt x="1198640" y="424393"/>
                          <a:pt x="1226704" y="1040867"/>
                        </a:cubicBezTo>
                      </a:path>
                    </a:pathLst>
                  </a:custGeom>
                  <a:noFill/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17" name="Group 216">
                  <a:extLst>
                    <a:ext uri="{FF2B5EF4-FFF2-40B4-BE49-F238E27FC236}">
                      <a16:creationId xmlns:a16="http://schemas.microsoft.com/office/drawing/2014/main" id="{E624B2DA-6EE1-4D59-BFDA-D0C73A5307C3}"/>
                    </a:ext>
                  </a:extLst>
                </p:cNvPr>
                <p:cNvGrpSpPr/>
                <p:nvPr/>
              </p:nvGrpSpPr>
              <p:grpSpPr>
                <a:xfrm>
                  <a:off x="2953193" y="2031416"/>
                  <a:ext cx="442491" cy="442491"/>
                  <a:chOff x="2953193" y="2031416"/>
                  <a:chExt cx="442491" cy="442491"/>
                </a:xfrm>
              </p:grpSpPr>
              <p:sp>
                <p:nvSpPr>
                  <p:cNvPr id="218" name="Arc 217">
                    <a:extLst>
                      <a:ext uri="{FF2B5EF4-FFF2-40B4-BE49-F238E27FC236}">
                        <a16:creationId xmlns:a16="http://schemas.microsoft.com/office/drawing/2014/main" id="{E6646AC5-257D-423C-8682-AD521D1EB35B}"/>
                      </a:ext>
                    </a:extLst>
                  </p:cNvPr>
                  <p:cNvSpPr/>
                  <p:nvPr/>
                </p:nvSpPr>
                <p:spPr>
                  <a:xfrm rot="8814417">
                    <a:off x="2953193" y="2031416"/>
                    <a:ext cx="442491" cy="442491"/>
                  </a:xfrm>
                  <a:prstGeom prst="arc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Arc 218">
                    <a:extLst>
                      <a:ext uri="{FF2B5EF4-FFF2-40B4-BE49-F238E27FC236}">
                        <a16:creationId xmlns:a16="http://schemas.microsoft.com/office/drawing/2014/main" id="{0392A36F-F559-45E5-ACAE-C02BD5EA455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277064" y="2383644"/>
                    <a:ext cx="62533" cy="62533"/>
                  </a:xfrm>
                  <a:prstGeom prst="arc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0B464963-43B9-4111-89BB-713D335A681B}"/>
                  </a:ext>
                </a:extLst>
              </p:cNvPr>
              <p:cNvGrpSpPr/>
              <p:nvPr/>
            </p:nvGrpSpPr>
            <p:grpSpPr>
              <a:xfrm>
                <a:off x="1489424" y="2338522"/>
                <a:ext cx="358497" cy="358497"/>
                <a:chOff x="1460904" y="2017815"/>
                <a:chExt cx="466387" cy="466387"/>
              </a:xfrm>
            </p:grpSpPr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1CC33A51-9E2B-4B30-8B45-E8F606C757D1}"/>
                    </a:ext>
                  </a:extLst>
                </p:cNvPr>
                <p:cNvSpPr/>
                <p:nvPr/>
              </p:nvSpPr>
              <p:spPr>
                <a:xfrm>
                  <a:off x="1460904" y="2017815"/>
                  <a:ext cx="466387" cy="4663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2" name="Oval 211">
                  <a:extLst>
                    <a:ext uri="{FF2B5EF4-FFF2-40B4-BE49-F238E27FC236}">
                      <a16:creationId xmlns:a16="http://schemas.microsoft.com/office/drawing/2014/main" id="{95806C64-7B79-4FAE-853E-7B8555E117A6}"/>
                    </a:ext>
                  </a:extLst>
                </p:cNvPr>
                <p:cNvSpPr/>
                <p:nvPr/>
              </p:nvSpPr>
              <p:spPr>
                <a:xfrm rot="1531169">
                  <a:off x="1558863" y="2082836"/>
                  <a:ext cx="136867" cy="22741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3" name="Oval 212">
                  <a:extLst>
                    <a:ext uri="{FF2B5EF4-FFF2-40B4-BE49-F238E27FC236}">
                      <a16:creationId xmlns:a16="http://schemas.microsoft.com/office/drawing/2014/main" id="{F305B889-584C-4010-956D-E414F84398C4}"/>
                    </a:ext>
                  </a:extLst>
                </p:cNvPr>
                <p:cNvSpPr/>
                <p:nvPr/>
              </p:nvSpPr>
              <p:spPr>
                <a:xfrm rot="832658">
                  <a:off x="1764154" y="2313788"/>
                  <a:ext cx="46418" cy="7712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6DC4025D-CCBD-4960-808D-01455F5E37E7}"/>
                  </a:ext>
                </a:extLst>
              </p:cNvPr>
              <p:cNvGrpSpPr/>
              <p:nvPr/>
            </p:nvGrpSpPr>
            <p:grpSpPr>
              <a:xfrm>
                <a:off x="1112381" y="2318717"/>
                <a:ext cx="238922" cy="238922"/>
                <a:chOff x="1460904" y="2017815"/>
                <a:chExt cx="466387" cy="466387"/>
              </a:xfrm>
            </p:grpSpPr>
            <p:sp>
              <p:nvSpPr>
                <p:cNvPr id="208" name="Oval 207">
                  <a:extLst>
                    <a:ext uri="{FF2B5EF4-FFF2-40B4-BE49-F238E27FC236}">
                      <a16:creationId xmlns:a16="http://schemas.microsoft.com/office/drawing/2014/main" id="{E4E1EC21-B128-4FDA-AACA-0203C8199C3B}"/>
                    </a:ext>
                  </a:extLst>
                </p:cNvPr>
                <p:cNvSpPr/>
                <p:nvPr/>
              </p:nvSpPr>
              <p:spPr>
                <a:xfrm>
                  <a:off x="1460904" y="2017815"/>
                  <a:ext cx="466387" cy="4663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9" name="Oval 208">
                  <a:extLst>
                    <a:ext uri="{FF2B5EF4-FFF2-40B4-BE49-F238E27FC236}">
                      <a16:creationId xmlns:a16="http://schemas.microsoft.com/office/drawing/2014/main" id="{3AF16C84-E1FD-49C4-88A1-CC2F7D544944}"/>
                    </a:ext>
                  </a:extLst>
                </p:cNvPr>
                <p:cNvSpPr/>
                <p:nvPr/>
              </p:nvSpPr>
              <p:spPr>
                <a:xfrm rot="1531169">
                  <a:off x="1558863" y="2082836"/>
                  <a:ext cx="136867" cy="22741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10" name="Oval 209">
                  <a:extLst>
                    <a:ext uri="{FF2B5EF4-FFF2-40B4-BE49-F238E27FC236}">
                      <a16:creationId xmlns:a16="http://schemas.microsoft.com/office/drawing/2014/main" id="{2E090C7B-9599-4488-882E-065B929FF7A9}"/>
                    </a:ext>
                  </a:extLst>
                </p:cNvPr>
                <p:cNvSpPr/>
                <p:nvPr/>
              </p:nvSpPr>
              <p:spPr>
                <a:xfrm rot="832658">
                  <a:off x="1764154" y="2313788"/>
                  <a:ext cx="46418" cy="7712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D0E18E3B-ED5E-4DD0-8B9A-FAC2D3918E52}"/>
                </a:ext>
              </a:extLst>
            </p:cNvPr>
            <p:cNvGrpSpPr/>
            <p:nvPr/>
          </p:nvGrpSpPr>
          <p:grpSpPr>
            <a:xfrm>
              <a:off x="2793910" y="2410277"/>
              <a:ext cx="3327474" cy="3088522"/>
              <a:chOff x="2929646" y="2568571"/>
              <a:chExt cx="3327474" cy="3088522"/>
            </a:xfrm>
          </p:grpSpPr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D7274988-842B-47DB-ACB6-9D0446D5459D}"/>
                  </a:ext>
                </a:extLst>
              </p:cNvPr>
              <p:cNvSpPr/>
              <p:nvPr/>
            </p:nvSpPr>
            <p:spPr>
              <a:xfrm rot="20947509">
                <a:off x="3103931" y="2568571"/>
                <a:ext cx="600556" cy="559134"/>
              </a:xfrm>
              <a:custGeom>
                <a:avLst/>
                <a:gdLst>
                  <a:gd name="connsiteX0" fmla="*/ 600360 w 600556"/>
                  <a:gd name="connsiteY0" fmla="*/ 0 h 559134"/>
                  <a:gd name="connsiteX1" fmla="*/ 600556 w 600556"/>
                  <a:gd name="connsiteY1" fmla="*/ 22726 h 559134"/>
                  <a:gd name="connsiteX2" fmla="*/ 587948 w 600556"/>
                  <a:gd name="connsiteY2" fmla="*/ 123384 h 559134"/>
                  <a:gd name="connsiteX3" fmla="*/ 173702 w 600556"/>
                  <a:gd name="connsiteY3" fmla="*/ 555278 h 559134"/>
                  <a:gd name="connsiteX4" fmla="*/ 11261 w 600556"/>
                  <a:gd name="connsiteY4" fmla="*/ 436718 h 559134"/>
                  <a:gd name="connsiteX5" fmla="*/ 0 w 600556"/>
                  <a:gd name="connsiteY5" fmla="*/ 414860 h 559134"/>
                  <a:gd name="connsiteX6" fmla="*/ 33150 w 600556"/>
                  <a:gd name="connsiteY6" fmla="*/ 378241 h 559134"/>
                  <a:gd name="connsiteX7" fmla="*/ 580237 w 600556"/>
                  <a:gd name="connsiteY7" fmla="*/ 7486 h 559134"/>
                  <a:gd name="connsiteX8" fmla="*/ 600360 w 600556"/>
                  <a:gd name="connsiteY8" fmla="*/ 0 h 559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0556" h="559134">
                    <a:moveTo>
                      <a:pt x="600360" y="0"/>
                    </a:moveTo>
                    <a:lnTo>
                      <a:pt x="600556" y="22726"/>
                    </a:lnTo>
                    <a:cubicBezTo>
                      <a:pt x="598643" y="55654"/>
                      <a:pt x="594490" y="89331"/>
                      <a:pt x="587948" y="123384"/>
                    </a:cubicBezTo>
                    <a:cubicBezTo>
                      <a:pt x="535611" y="395810"/>
                      <a:pt x="350146" y="589175"/>
                      <a:pt x="173702" y="555278"/>
                    </a:cubicBezTo>
                    <a:cubicBezTo>
                      <a:pt x="107535" y="542566"/>
                      <a:pt x="52033" y="499701"/>
                      <a:pt x="11261" y="436718"/>
                    </a:cubicBezTo>
                    <a:lnTo>
                      <a:pt x="0" y="414860"/>
                    </a:lnTo>
                    <a:lnTo>
                      <a:pt x="33150" y="378241"/>
                    </a:lnTo>
                    <a:cubicBezTo>
                      <a:pt x="190012" y="220926"/>
                      <a:pt x="375994" y="94887"/>
                      <a:pt x="580237" y="7486"/>
                    </a:cubicBezTo>
                    <a:lnTo>
                      <a:pt x="600360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65867682-94A6-4E80-A6CD-3AC49D32DB89}"/>
                  </a:ext>
                </a:extLst>
              </p:cNvPr>
              <p:cNvSpPr/>
              <p:nvPr/>
            </p:nvSpPr>
            <p:spPr>
              <a:xfrm rot="20947509">
                <a:off x="5920381" y="2947630"/>
                <a:ext cx="336739" cy="1020393"/>
              </a:xfrm>
              <a:custGeom>
                <a:avLst/>
                <a:gdLst>
                  <a:gd name="connsiteX0" fmla="*/ 175823 w 336739"/>
                  <a:gd name="connsiteY0" fmla="*/ 0 h 1020393"/>
                  <a:gd name="connsiteX1" fmla="*/ 197679 w 336739"/>
                  <a:gd name="connsiteY1" fmla="*/ 44983 h 1020393"/>
                  <a:gd name="connsiteX2" fmla="*/ 329952 w 336739"/>
                  <a:gd name="connsiteY2" fmla="*/ 875276 h 1020393"/>
                  <a:gd name="connsiteX3" fmla="*/ 309598 w 336739"/>
                  <a:gd name="connsiteY3" fmla="*/ 1020393 h 1020393"/>
                  <a:gd name="connsiteX4" fmla="*/ 285690 w 336739"/>
                  <a:gd name="connsiteY4" fmla="*/ 1019547 h 1020393"/>
                  <a:gd name="connsiteX5" fmla="*/ 16581 w 336739"/>
                  <a:gd name="connsiteY5" fmla="*/ 355331 h 1020393"/>
                  <a:gd name="connsiteX6" fmla="*/ 145372 w 336739"/>
                  <a:gd name="connsiteY6" fmla="*/ 37611 h 1020393"/>
                  <a:gd name="connsiteX7" fmla="*/ 175823 w 336739"/>
                  <a:gd name="connsiteY7" fmla="*/ 0 h 1020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6739" h="1020393">
                    <a:moveTo>
                      <a:pt x="175823" y="0"/>
                    </a:moveTo>
                    <a:lnTo>
                      <a:pt x="197679" y="44983"/>
                    </a:lnTo>
                    <a:cubicBezTo>
                      <a:pt x="306931" y="300286"/>
                      <a:pt x="355813" y="584120"/>
                      <a:pt x="329952" y="875276"/>
                    </a:cubicBezTo>
                    <a:lnTo>
                      <a:pt x="309598" y="1020393"/>
                    </a:lnTo>
                    <a:lnTo>
                      <a:pt x="285690" y="1019547"/>
                    </a:lnTo>
                    <a:cubicBezTo>
                      <a:pt x="74389" y="978953"/>
                      <a:pt x="-46095" y="681574"/>
                      <a:pt x="16581" y="355331"/>
                    </a:cubicBezTo>
                    <a:cubicBezTo>
                      <a:pt x="40084" y="232991"/>
                      <a:pt x="86007" y="123964"/>
                      <a:pt x="145372" y="37611"/>
                    </a:cubicBezTo>
                    <a:lnTo>
                      <a:pt x="175823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276C282F-9DEE-4E8A-8032-3CAACFC51D6F}"/>
                  </a:ext>
                </a:extLst>
              </p:cNvPr>
              <p:cNvSpPr/>
              <p:nvPr/>
            </p:nvSpPr>
            <p:spPr>
              <a:xfrm rot="20947509">
                <a:off x="2929646" y="4100025"/>
                <a:ext cx="279029" cy="704455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50B5EABC-616A-425B-9579-0047310B8D0A}"/>
                  </a:ext>
                </a:extLst>
              </p:cNvPr>
              <p:cNvSpPr/>
              <p:nvPr/>
            </p:nvSpPr>
            <p:spPr>
              <a:xfrm rot="20947509">
                <a:off x="5491337" y="4964437"/>
                <a:ext cx="425084" cy="398478"/>
              </a:xfrm>
              <a:custGeom>
                <a:avLst/>
                <a:gdLst>
                  <a:gd name="connsiteX0" fmla="*/ 195604 w 425084"/>
                  <a:gd name="connsiteY0" fmla="*/ 1437 h 398478"/>
                  <a:gd name="connsiteX1" fmla="*/ 388780 w 425084"/>
                  <a:gd name="connsiteY1" fmla="*/ 117406 h 398478"/>
                  <a:gd name="connsiteX2" fmla="*/ 425084 w 425084"/>
                  <a:gd name="connsiteY2" fmla="*/ 164788 h 398478"/>
                  <a:gd name="connsiteX3" fmla="*/ 320870 w 425084"/>
                  <a:gd name="connsiteY3" fmla="*/ 242916 h 398478"/>
                  <a:gd name="connsiteX4" fmla="*/ 179147 w 425084"/>
                  <a:gd name="connsiteY4" fmla="*/ 329396 h 398478"/>
                  <a:gd name="connsiteX5" fmla="*/ 36965 w 425084"/>
                  <a:gd name="connsiteY5" fmla="*/ 398478 h 398478"/>
                  <a:gd name="connsiteX6" fmla="*/ 25152 w 425084"/>
                  <a:gd name="connsiteY6" fmla="*/ 369756 h 398478"/>
                  <a:gd name="connsiteX7" fmla="*/ 102863 w 425084"/>
                  <a:gd name="connsiteY7" fmla="*/ 15759 h 398478"/>
                  <a:gd name="connsiteX8" fmla="*/ 195604 w 425084"/>
                  <a:gd name="connsiteY8" fmla="*/ 1437 h 39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5084" h="398478">
                    <a:moveTo>
                      <a:pt x="195604" y="1437"/>
                    </a:moveTo>
                    <a:cubicBezTo>
                      <a:pt x="260882" y="9515"/>
                      <a:pt x="330463" y="51287"/>
                      <a:pt x="388780" y="117406"/>
                    </a:cubicBezTo>
                    <a:lnTo>
                      <a:pt x="425084" y="164788"/>
                    </a:lnTo>
                    <a:lnTo>
                      <a:pt x="320870" y="242916"/>
                    </a:lnTo>
                    <a:cubicBezTo>
                      <a:pt x="275054" y="273966"/>
                      <a:pt x="227756" y="302831"/>
                      <a:pt x="179147" y="329396"/>
                    </a:cubicBezTo>
                    <a:lnTo>
                      <a:pt x="36965" y="398478"/>
                    </a:lnTo>
                    <a:lnTo>
                      <a:pt x="25152" y="369756"/>
                    </a:lnTo>
                    <a:cubicBezTo>
                      <a:pt x="-26793" y="214888"/>
                      <a:pt x="2974" y="64677"/>
                      <a:pt x="102863" y="15759"/>
                    </a:cubicBezTo>
                    <a:cubicBezTo>
                      <a:pt x="131403" y="1783"/>
                      <a:pt x="162966" y="-2602"/>
                      <a:pt x="195604" y="1437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26C17F33-28BF-49A6-8439-A31F6642FDCD}"/>
                  </a:ext>
                </a:extLst>
              </p:cNvPr>
              <p:cNvSpPr/>
              <p:nvPr/>
            </p:nvSpPr>
            <p:spPr>
              <a:xfrm rot="20947509">
                <a:off x="3911300" y="5361297"/>
                <a:ext cx="256493" cy="295796"/>
              </a:xfrm>
              <a:custGeom>
                <a:avLst/>
                <a:gdLst>
                  <a:gd name="connsiteX0" fmla="*/ 162559 w 256493"/>
                  <a:gd name="connsiteY0" fmla="*/ 1519 h 295796"/>
                  <a:gd name="connsiteX1" fmla="*/ 251042 w 256493"/>
                  <a:gd name="connsiteY1" fmla="*/ 219910 h 295796"/>
                  <a:gd name="connsiteX2" fmla="*/ 226632 w 256493"/>
                  <a:gd name="connsiteY2" fmla="*/ 293611 h 295796"/>
                  <a:gd name="connsiteX3" fmla="*/ 225133 w 256493"/>
                  <a:gd name="connsiteY3" fmla="*/ 295796 h 295796"/>
                  <a:gd name="connsiteX4" fmla="*/ 148631 w 256493"/>
                  <a:gd name="connsiteY4" fmla="*/ 259642 h 295796"/>
                  <a:gd name="connsiteX5" fmla="*/ 3507 w 256493"/>
                  <a:gd name="connsiteY5" fmla="*/ 172519 h 295796"/>
                  <a:gd name="connsiteX6" fmla="*/ 0 w 256493"/>
                  <a:gd name="connsiteY6" fmla="*/ 169915 h 295796"/>
                  <a:gd name="connsiteX7" fmla="*/ 23860 w 256493"/>
                  <a:gd name="connsiteY7" fmla="*/ 97874 h 295796"/>
                  <a:gd name="connsiteX8" fmla="*/ 162559 w 256493"/>
                  <a:gd name="connsiteY8" fmla="*/ 1519 h 295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6493" h="295796">
                    <a:moveTo>
                      <a:pt x="162559" y="1519"/>
                    </a:moveTo>
                    <a:cubicBezTo>
                      <a:pt x="232034" y="14866"/>
                      <a:pt x="271649" y="112643"/>
                      <a:pt x="251042" y="219910"/>
                    </a:cubicBezTo>
                    <a:cubicBezTo>
                      <a:pt x="245890" y="246727"/>
                      <a:pt x="237462" y="271598"/>
                      <a:pt x="226632" y="293611"/>
                    </a:cubicBezTo>
                    <a:lnTo>
                      <a:pt x="225133" y="295796"/>
                    </a:lnTo>
                    <a:lnTo>
                      <a:pt x="148631" y="259642"/>
                    </a:lnTo>
                    <a:cubicBezTo>
                      <a:pt x="98609" y="232874"/>
                      <a:pt x="50196" y="203776"/>
                      <a:pt x="3507" y="172519"/>
                    </a:cubicBezTo>
                    <a:lnTo>
                      <a:pt x="0" y="169915"/>
                    </a:lnTo>
                    <a:lnTo>
                      <a:pt x="23860" y="97874"/>
                    </a:lnTo>
                    <a:cubicBezTo>
                      <a:pt x="56349" y="31832"/>
                      <a:pt x="110453" y="-8492"/>
                      <a:pt x="162559" y="1519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3B044E10-A594-42DA-B120-39A70B9BCDC8}"/>
                  </a:ext>
                </a:extLst>
              </p:cNvPr>
              <p:cNvSpPr/>
              <p:nvPr/>
            </p:nvSpPr>
            <p:spPr>
              <a:xfrm rot="3821766">
                <a:off x="4994092" y="3989296"/>
                <a:ext cx="175713" cy="532448"/>
              </a:xfrm>
              <a:custGeom>
                <a:avLst/>
                <a:gdLst>
                  <a:gd name="connsiteX0" fmla="*/ 175823 w 336739"/>
                  <a:gd name="connsiteY0" fmla="*/ 0 h 1020393"/>
                  <a:gd name="connsiteX1" fmla="*/ 197679 w 336739"/>
                  <a:gd name="connsiteY1" fmla="*/ 44983 h 1020393"/>
                  <a:gd name="connsiteX2" fmla="*/ 329952 w 336739"/>
                  <a:gd name="connsiteY2" fmla="*/ 875276 h 1020393"/>
                  <a:gd name="connsiteX3" fmla="*/ 309598 w 336739"/>
                  <a:gd name="connsiteY3" fmla="*/ 1020393 h 1020393"/>
                  <a:gd name="connsiteX4" fmla="*/ 285690 w 336739"/>
                  <a:gd name="connsiteY4" fmla="*/ 1019547 h 1020393"/>
                  <a:gd name="connsiteX5" fmla="*/ 16581 w 336739"/>
                  <a:gd name="connsiteY5" fmla="*/ 355331 h 1020393"/>
                  <a:gd name="connsiteX6" fmla="*/ 145372 w 336739"/>
                  <a:gd name="connsiteY6" fmla="*/ 37611 h 1020393"/>
                  <a:gd name="connsiteX7" fmla="*/ 175823 w 336739"/>
                  <a:gd name="connsiteY7" fmla="*/ 0 h 1020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6739" h="1020393">
                    <a:moveTo>
                      <a:pt x="175823" y="0"/>
                    </a:moveTo>
                    <a:lnTo>
                      <a:pt x="197679" y="44983"/>
                    </a:lnTo>
                    <a:cubicBezTo>
                      <a:pt x="306931" y="300286"/>
                      <a:pt x="355813" y="584120"/>
                      <a:pt x="329952" y="875276"/>
                    </a:cubicBezTo>
                    <a:lnTo>
                      <a:pt x="309598" y="1020393"/>
                    </a:lnTo>
                    <a:lnTo>
                      <a:pt x="285690" y="1019547"/>
                    </a:lnTo>
                    <a:cubicBezTo>
                      <a:pt x="74389" y="978953"/>
                      <a:pt x="-46095" y="681574"/>
                      <a:pt x="16581" y="355331"/>
                    </a:cubicBezTo>
                    <a:cubicBezTo>
                      <a:pt x="40084" y="232991"/>
                      <a:pt x="86007" y="123964"/>
                      <a:pt x="145372" y="37611"/>
                    </a:cubicBezTo>
                    <a:lnTo>
                      <a:pt x="175823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629C78CF-3F04-42E3-B22A-5D6540F93C6F}"/>
                  </a:ext>
                </a:extLst>
              </p:cNvPr>
              <p:cNvSpPr/>
              <p:nvPr/>
            </p:nvSpPr>
            <p:spPr>
              <a:xfrm rot="3815976">
                <a:off x="4071544" y="3136166"/>
                <a:ext cx="279029" cy="451550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BFDAC0FD-5808-462D-AF23-CAD0B2BD988D}"/>
                  </a:ext>
                </a:extLst>
              </p:cNvPr>
              <p:cNvSpPr/>
              <p:nvPr/>
            </p:nvSpPr>
            <p:spPr>
              <a:xfrm rot="21267676">
                <a:off x="3768304" y="4466138"/>
                <a:ext cx="186183" cy="350170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A8A28E40-738B-4CD0-AF8A-47C8CB747809}"/>
                  </a:ext>
                </a:extLst>
              </p:cNvPr>
              <p:cNvSpPr/>
              <p:nvPr/>
            </p:nvSpPr>
            <p:spPr>
              <a:xfrm rot="9985047">
                <a:off x="4599540" y="3776508"/>
                <a:ext cx="158172" cy="198318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27" name="Rectangle: Rounded Corners 226">
            <a:extLst>
              <a:ext uri="{FF2B5EF4-FFF2-40B4-BE49-F238E27FC236}">
                <a16:creationId xmlns:a16="http://schemas.microsoft.com/office/drawing/2014/main" id="{9D22B5DB-962B-4639-BA1D-D93A8B5C25D7}"/>
              </a:ext>
            </a:extLst>
          </p:cNvPr>
          <p:cNvSpPr/>
          <p:nvPr/>
        </p:nvSpPr>
        <p:spPr>
          <a:xfrm>
            <a:off x="9837653" y="4203612"/>
            <a:ext cx="1706304" cy="762538"/>
          </a:xfrm>
          <a:prstGeom prst="roundRect">
            <a:avLst/>
          </a:prstGeom>
          <a:noFill/>
          <a:ln>
            <a:solidFill>
              <a:srgbClr val="AB7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Sl</a:t>
            </a:r>
            <a:r>
              <a:rPr kumimoji="0" lang="en-US" sz="48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ow</a:t>
            </a:r>
            <a:endParaRPr kumimoji="0" lang="en-US" sz="48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109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409B2E-965C-48B9-A1A5-B3F9D38228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A556DABD-E785-4B03-B241-054F499A9F1E}"/>
              </a:ext>
            </a:extLst>
          </p:cNvPr>
          <p:cNvGrpSpPr/>
          <p:nvPr/>
        </p:nvGrpSpPr>
        <p:grpSpPr>
          <a:xfrm>
            <a:off x="914400" y="644541"/>
            <a:ext cx="7361231" cy="6011409"/>
            <a:chOff x="903294" y="1444024"/>
            <a:chExt cx="5927850" cy="4840866"/>
          </a:xfrm>
        </p:grpSpPr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F55D6B7B-9713-4DC8-B3AB-96CA3183A469}"/>
                </a:ext>
              </a:extLst>
            </p:cNvPr>
            <p:cNvGrpSpPr/>
            <p:nvPr/>
          </p:nvGrpSpPr>
          <p:grpSpPr>
            <a:xfrm>
              <a:off x="903294" y="1444024"/>
              <a:ext cx="5927850" cy="4840866"/>
              <a:chOff x="903294" y="1444024"/>
              <a:chExt cx="5927850" cy="4840866"/>
            </a:xfrm>
          </p:grpSpPr>
          <p:grpSp>
            <p:nvGrpSpPr>
              <p:cNvPr id="240" name="Group 239">
                <a:extLst>
                  <a:ext uri="{FF2B5EF4-FFF2-40B4-BE49-F238E27FC236}">
                    <a16:creationId xmlns:a16="http://schemas.microsoft.com/office/drawing/2014/main" id="{78B5F76B-6097-4369-9B9E-1DBCD562C45E}"/>
                  </a:ext>
                </a:extLst>
              </p:cNvPr>
              <p:cNvGrpSpPr/>
              <p:nvPr/>
            </p:nvGrpSpPr>
            <p:grpSpPr>
              <a:xfrm>
                <a:off x="903294" y="1444024"/>
                <a:ext cx="5927850" cy="4840866"/>
                <a:chOff x="2646369" y="733502"/>
                <a:chExt cx="6987170" cy="5705940"/>
              </a:xfrm>
            </p:grpSpPr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240A7014-F27A-466A-BFD4-1CEA75B72E8B}"/>
                    </a:ext>
                  </a:extLst>
                </p:cNvPr>
                <p:cNvGrpSpPr/>
                <p:nvPr/>
              </p:nvGrpSpPr>
              <p:grpSpPr>
                <a:xfrm rot="20464691">
                  <a:off x="3050578" y="849087"/>
                  <a:ext cx="447118" cy="632766"/>
                  <a:chOff x="3723861" y="904486"/>
                  <a:chExt cx="447117" cy="632766"/>
                </a:xfrm>
              </p:grpSpPr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08BB6D69-3ACE-406C-ACC8-A2168110D389}"/>
                      </a:ext>
                    </a:extLst>
                  </p:cNvPr>
                  <p:cNvSpPr/>
                  <p:nvPr/>
                </p:nvSpPr>
                <p:spPr>
                  <a:xfrm>
                    <a:off x="3723861" y="1125892"/>
                    <a:ext cx="389623" cy="411360"/>
                  </a:xfrm>
                  <a:custGeom>
                    <a:avLst/>
                    <a:gdLst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49356" h="675861">
                        <a:moveTo>
                          <a:pt x="0" y="675861"/>
                        </a:moveTo>
                        <a:cubicBezTo>
                          <a:pt x="483152" y="450574"/>
                          <a:pt x="617054" y="218937"/>
                          <a:pt x="649356" y="0"/>
                        </a:cubicBezTo>
                        <a:lnTo>
                          <a:pt x="649356" y="0"/>
                        </a:lnTo>
                      </a:path>
                    </a:pathLst>
                  </a:cu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1" name="Oval 260">
                    <a:extLst>
                      <a:ext uri="{FF2B5EF4-FFF2-40B4-BE49-F238E27FC236}">
                        <a16:creationId xmlns:a16="http://schemas.microsoft.com/office/drawing/2014/main" id="{32C861FF-AA0B-464D-AD45-E39EF143A66E}"/>
                      </a:ext>
                    </a:extLst>
                  </p:cNvPr>
                  <p:cNvSpPr/>
                  <p:nvPr/>
                </p:nvSpPr>
                <p:spPr>
                  <a:xfrm>
                    <a:off x="3834329" y="904486"/>
                    <a:ext cx="336649" cy="32858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7C4A8CEF-D757-4E34-9583-09E18F1EC3E2}"/>
                    </a:ext>
                  </a:extLst>
                </p:cNvPr>
                <p:cNvGrpSpPr/>
                <p:nvPr/>
              </p:nvGrpSpPr>
              <p:grpSpPr>
                <a:xfrm>
                  <a:off x="3662593" y="733502"/>
                  <a:ext cx="688431" cy="814427"/>
                  <a:chOff x="3662593" y="733503"/>
                  <a:chExt cx="688431" cy="814427"/>
                </a:xfrm>
              </p:grpSpPr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B6823E8E-D0B5-426B-8726-BFA5CF8F48CE}"/>
                      </a:ext>
                    </a:extLst>
                  </p:cNvPr>
                  <p:cNvSpPr/>
                  <p:nvPr/>
                </p:nvSpPr>
                <p:spPr>
                  <a:xfrm>
                    <a:off x="3662593" y="1019957"/>
                    <a:ext cx="507268" cy="527973"/>
                  </a:xfrm>
                  <a:custGeom>
                    <a:avLst/>
                    <a:gdLst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  <a:gd name="connsiteX0" fmla="*/ 0 w 649356"/>
                      <a:gd name="connsiteY0" fmla="*/ 675861 h 675861"/>
                      <a:gd name="connsiteX1" fmla="*/ 649356 w 649356"/>
                      <a:gd name="connsiteY1" fmla="*/ 0 h 675861"/>
                      <a:gd name="connsiteX2" fmla="*/ 649356 w 649356"/>
                      <a:gd name="connsiteY2" fmla="*/ 0 h 675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49356" h="675861">
                        <a:moveTo>
                          <a:pt x="0" y="675861"/>
                        </a:moveTo>
                        <a:cubicBezTo>
                          <a:pt x="483152" y="450574"/>
                          <a:pt x="617054" y="218937"/>
                          <a:pt x="649356" y="0"/>
                        </a:cubicBezTo>
                        <a:lnTo>
                          <a:pt x="649356" y="0"/>
                        </a:lnTo>
                      </a:path>
                    </a:pathLst>
                  </a:custGeom>
                  <a:noFill/>
                  <a:ln w="571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9" name="Oval 258">
                    <a:extLst>
                      <a:ext uri="{FF2B5EF4-FFF2-40B4-BE49-F238E27FC236}">
                        <a16:creationId xmlns:a16="http://schemas.microsoft.com/office/drawing/2014/main" id="{73CE5562-5992-4120-B030-98EDD5C6F4C1}"/>
                      </a:ext>
                    </a:extLst>
                  </p:cNvPr>
                  <p:cNvSpPr/>
                  <p:nvPr/>
                </p:nvSpPr>
                <p:spPr>
                  <a:xfrm>
                    <a:off x="3985282" y="733503"/>
                    <a:ext cx="365742" cy="36574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A3FC3EDE-1ABB-409A-AA15-E11D2319EC89}"/>
                    </a:ext>
                  </a:extLst>
                </p:cNvPr>
                <p:cNvGrpSpPr/>
                <p:nvPr/>
              </p:nvGrpSpPr>
              <p:grpSpPr>
                <a:xfrm>
                  <a:off x="2646369" y="1407415"/>
                  <a:ext cx="6987170" cy="5032027"/>
                  <a:chOff x="2646369" y="1407415"/>
                  <a:chExt cx="6987170" cy="5032027"/>
                </a:xfrm>
              </p:grpSpPr>
              <p:sp>
                <p:nvSpPr>
                  <p:cNvPr id="255" name="Rectangle 5">
                    <a:extLst>
                      <a:ext uri="{FF2B5EF4-FFF2-40B4-BE49-F238E27FC236}">
                        <a16:creationId xmlns:a16="http://schemas.microsoft.com/office/drawing/2014/main" id="{2A7A8F10-C329-4FCB-8DA7-0C84D4507603}"/>
                      </a:ext>
                    </a:extLst>
                  </p:cNvPr>
                  <p:cNvSpPr/>
                  <p:nvPr/>
                </p:nvSpPr>
                <p:spPr>
                  <a:xfrm>
                    <a:off x="2646369" y="1407415"/>
                    <a:ext cx="6987170" cy="5032027"/>
                  </a:xfrm>
                  <a:custGeom>
                    <a:avLst/>
                    <a:gdLst>
                      <a:gd name="connsiteX0" fmla="*/ 0 w 2089742"/>
                      <a:gd name="connsiteY0" fmla="*/ 0 h 1417593"/>
                      <a:gd name="connsiteX1" fmla="*/ 2089742 w 2089742"/>
                      <a:gd name="connsiteY1" fmla="*/ 0 h 1417593"/>
                      <a:gd name="connsiteX2" fmla="*/ 2089742 w 2089742"/>
                      <a:gd name="connsiteY2" fmla="*/ 1417593 h 1417593"/>
                      <a:gd name="connsiteX3" fmla="*/ 0 w 2089742"/>
                      <a:gd name="connsiteY3" fmla="*/ 1417593 h 1417593"/>
                      <a:gd name="connsiteX4" fmla="*/ 0 w 2089742"/>
                      <a:gd name="connsiteY4" fmla="*/ 0 h 1417593"/>
                      <a:gd name="connsiteX0" fmla="*/ 0 w 5963242"/>
                      <a:gd name="connsiteY0" fmla="*/ 0 h 2624093"/>
                      <a:gd name="connsiteX1" fmla="*/ 2089742 w 5963242"/>
                      <a:gd name="connsiteY1" fmla="*/ 0 h 2624093"/>
                      <a:gd name="connsiteX2" fmla="*/ 5963242 w 5963242"/>
                      <a:gd name="connsiteY2" fmla="*/ 2624093 h 2624093"/>
                      <a:gd name="connsiteX3" fmla="*/ 0 w 5963242"/>
                      <a:gd name="connsiteY3" fmla="*/ 1417593 h 2624093"/>
                      <a:gd name="connsiteX4" fmla="*/ 0 w 5963242"/>
                      <a:gd name="connsiteY4" fmla="*/ 0 h 2624093"/>
                      <a:gd name="connsiteX0" fmla="*/ 0 w 5963242"/>
                      <a:gd name="connsiteY0" fmla="*/ 0 h 2624093"/>
                      <a:gd name="connsiteX1" fmla="*/ 2089742 w 5963242"/>
                      <a:gd name="connsiteY1" fmla="*/ 0 h 2624093"/>
                      <a:gd name="connsiteX2" fmla="*/ 4000500 w 5963242"/>
                      <a:gd name="connsiteY2" fmla="*/ 1379493 h 2624093"/>
                      <a:gd name="connsiteX3" fmla="*/ 5963242 w 5963242"/>
                      <a:gd name="connsiteY3" fmla="*/ 2624093 h 2624093"/>
                      <a:gd name="connsiteX4" fmla="*/ 0 w 5963242"/>
                      <a:gd name="connsiteY4" fmla="*/ 1417593 h 2624093"/>
                      <a:gd name="connsiteX5" fmla="*/ 0 w 5963242"/>
                      <a:gd name="connsiteY5" fmla="*/ 0 h 26240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342900 w 6306142"/>
                      <a:gd name="connsiteY4" fmla="*/ 35257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06142"/>
                      <a:gd name="connsiteY0" fmla="*/ 0 h 4732293"/>
                      <a:gd name="connsiteX1" fmla="*/ 2432642 w 6306142"/>
                      <a:gd name="connsiteY1" fmla="*/ 2108200 h 4732293"/>
                      <a:gd name="connsiteX2" fmla="*/ 4343400 w 6306142"/>
                      <a:gd name="connsiteY2" fmla="*/ 3487693 h 4732293"/>
                      <a:gd name="connsiteX3" fmla="*/ 6306142 w 6306142"/>
                      <a:gd name="connsiteY3" fmla="*/ 4732293 h 4732293"/>
                      <a:gd name="connsiteX4" fmla="*/ 101600 w 6306142"/>
                      <a:gd name="connsiteY4" fmla="*/ 1722393 h 4732293"/>
                      <a:gd name="connsiteX5" fmla="*/ 0 w 6306142"/>
                      <a:gd name="connsiteY5" fmla="*/ 0 h 4732293"/>
                      <a:gd name="connsiteX0" fmla="*/ 0 w 6331542"/>
                      <a:gd name="connsiteY0" fmla="*/ 0 h 4694193"/>
                      <a:gd name="connsiteX1" fmla="*/ 2432642 w 6331542"/>
                      <a:gd name="connsiteY1" fmla="*/ 2108200 h 4694193"/>
                      <a:gd name="connsiteX2" fmla="*/ 4343400 w 6331542"/>
                      <a:gd name="connsiteY2" fmla="*/ 3487693 h 4694193"/>
                      <a:gd name="connsiteX3" fmla="*/ 6331542 w 6331542"/>
                      <a:gd name="connsiteY3" fmla="*/ 4694193 h 4694193"/>
                      <a:gd name="connsiteX4" fmla="*/ 101600 w 6331542"/>
                      <a:gd name="connsiteY4" fmla="*/ 1722393 h 4694193"/>
                      <a:gd name="connsiteX5" fmla="*/ 0 w 6331542"/>
                      <a:gd name="connsiteY5" fmla="*/ 0 h 4694193"/>
                      <a:gd name="connsiteX0" fmla="*/ 0 w 6331542"/>
                      <a:gd name="connsiteY0" fmla="*/ 0 h 4859777"/>
                      <a:gd name="connsiteX1" fmla="*/ 2432642 w 6331542"/>
                      <a:gd name="connsiteY1" fmla="*/ 2108200 h 4859777"/>
                      <a:gd name="connsiteX2" fmla="*/ 4343400 w 6331542"/>
                      <a:gd name="connsiteY2" fmla="*/ 3487693 h 4859777"/>
                      <a:gd name="connsiteX3" fmla="*/ 6331542 w 6331542"/>
                      <a:gd name="connsiteY3" fmla="*/ 4694193 h 4859777"/>
                      <a:gd name="connsiteX4" fmla="*/ 101600 w 6331542"/>
                      <a:gd name="connsiteY4" fmla="*/ 1722393 h 4859777"/>
                      <a:gd name="connsiteX5" fmla="*/ 0 w 6331542"/>
                      <a:gd name="connsiteY5" fmla="*/ 0 h 4859777"/>
                      <a:gd name="connsiteX0" fmla="*/ 0 w 6280742"/>
                      <a:gd name="connsiteY0" fmla="*/ 0 h 4859777"/>
                      <a:gd name="connsiteX1" fmla="*/ 2432642 w 6280742"/>
                      <a:gd name="connsiteY1" fmla="*/ 2108200 h 4859777"/>
                      <a:gd name="connsiteX2" fmla="*/ 4343400 w 6280742"/>
                      <a:gd name="connsiteY2" fmla="*/ 3487693 h 4859777"/>
                      <a:gd name="connsiteX3" fmla="*/ 6280742 w 6280742"/>
                      <a:gd name="connsiteY3" fmla="*/ 4694193 h 4859777"/>
                      <a:gd name="connsiteX4" fmla="*/ 101600 w 6280742"/>
                      <a:gd name="connsiteY4" fmla="*/ 1722393 h 4859777"/>
                      <a:gd name="connsiteX5" fmla="*/ 0 w 6280742"/>
                      <a:gd name="connsiteY5" fmla="*/ 0 h 4859777"/>
                      <a:gd name="connsiteX0" fmla="*/ 0 w 6268042"/>
                      <a:gd name="connsiteY0" fmla="*/ 0 h 4859777"/>
                      <a:gd name="connsiteX1" fmla="*/ 2432642 w 6268042"/>
                      <a:gd name="connsiteY1" fmla="*/ 2108200 h 4859777"/>
                      <a:gd name="connsiteX2" fmla="*/ 4343400 w 6268042"/>
                      <a:gd name="connsiteY2" fmla="*/ 3487693 h 4859777"/>
                      <a:gd name="connsiteX3" fmla="*/ 6268042 w 6268042"/>
                      <a:gd name="connsiteY3" fmla="*/ 4694193 h 4859777"/>
                      <a:gd name="connsiteX4" fmla="*/ 101600 w 6268042"/>
                      <a:gd name="connsiteY4" fmla="*/ 1722393 h 4859777"/>
                      <a:gd name="connsiteX5" fmla="*/ 0 w 6268042"/>
                      <a:gd name="connsiteY5" fmla="*/ 0 h 4859777"/>
                      <a:gd name="connsiteX0" fmla="*/ 0 w 6289244"/>
                      <a:gd name="connsiteY0" fmla="*/ 0 h 4976746"/>
                      <a:gd name="connsiteX1" fmla="*/ 2432642 w 6289244"/>
                      <a:gd name="connsiteY1" fmla="*/ 2108200 h 4976746"/>
                      <a:gd name="connsiteX2" fmla="*/ 4343400 w 6289244"/>
                      <a:gd name="connsiteY2" fmla="*/ 3487693 h 4976746"/>
                      <a:gd name="connsiteX3" fmla="*/ 6268042 w 6289244"/>
                      <a:gd name="connsiteY3" fmla="*/ 4694193 h 4976746"/>
                      <a:gd name="connsiteX4" fmla="*/ 5016500 w 6289244"/>
                      <a:gd name="connsiteY4" fmla="*/ 4706893 h 4976746"/>
                      <a:gd name="connsiteX5" fmla="*/ 101600 w 6289244"/>
                      <a:gd name="connsiteY5" fmla="*/ 1722393 h 4976746"/>
                      <a:gd name="connsiteX6" fmla="*/ 0 w 62892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76746"/>
                      <a:gd name="connsiteX1" fmla="*/ 2483442 w 6340044"/>
                      <a:gd name="connsiteY1" fmla="*/ 2108200 h 4976746"/>
                      <a:gd name="connsiteX2" fmla="*/ 4394200 w 6340044"/>
                      <a:gd name="connsiteY2" fmla="*/ 3487693 h 4976746"/>
                      <a:gd name="connsiteX3" fmla="*/ 6318842 w 6340044"/>
                      <a:gd name="connsiteY3" fmla="*/ 4694193 h 4976746"/>
                      <a:gd name="connsiteX4" fmla="*/ 5067300 w 6340044"/>
                      <a:gd name="connsiteY4" fmla="*/ 4706893 h 4976746"/>
                      <a:gd name="connsiteX5" fmla="*/ 0 w 6340044"/>
                      <a:gd name="connsiteY5" fmla="*/ 1481093 h 4976746"/>
                      <a:gd name="connsiteX6" fmla="*/ 50800 w 6340044"/>
                      <a:gd name="connsiteY6" fmla="*/ 0 h 4976746"/>
                      <a:gd name="connsiteX0" fmla="*/ 50800 w 6340044"/>
                      <a:gd name="connsiteY0" fmla="*/ 0 h 4989470"/>
                      <a:gd name="connsiteX1" fmla="*/ 2483442 w 6340044"/>
                      <a:gd name="connsiteY1" fmla="*/ 2108200 h 4989470"/>
                      <a:gd name="connsiteX2" fmla="*/ 4394200 w 6340044"/>
                      <a:gd name="connsiteY2" fmla="*/ 3487693 h 4989470"/>
                      <a:gd name="connsiteX3" fmla="*/ 6318842 w 6340044"/>
                      <a:gd name="connsiteY3" fmla="*/ 4694193 h 4989470"/>
                      <a:gd name="connsiteX4" fmla="*/ 5067300 w 6340044"/>
                      <a:gd name="connsiteY4" fmla="*/ 4706893 h 4989470"/>
                      <a:gd name="connsiteX5" fmla="*/ 0 w 6340044"/>
                      <a:gd name="connsiteY5" fmla="*/ 1481093 h 4989470"/>
                      <a:gd name="connsiteX6" fmla="*/ 50800 w 6340044"/>
                      <a:gd name="connsiteY6" fmla="*/ 0 h 4989470"/>
                      <a:gd name="connsiteX0" fmla="*/ 50800 w 6334367"/>
                      <a:gd name="connsiteY0" fmla="*/ 0 h 4989470"/>
                      <a:gd name="connsiteX1" fmla="*/ 2483442 w 6334367"/>
                      <a:gd name="connsiteY1" fmla="*/ 2108200 h 4989470"/>
                      <a:gd name="connsiteX2" fmla="*/ 4394200 w 6334367"/>
                      <a:gd name="connsiteY2" fmla="*/ 3487693 h 4989470"/>
                      <a:gd name="connsiteX3" fmla="*/ 6318842 w 6334367"/>
                      <a:gd name="connsiteY3" fmla="*/ 4694193 h 4989470"/>
                      <a:gd name="connsiteX4" fmla="*/ 5067300 w 6334367"/>
                      <a:gd name="connsiteY4" fmla="*/ 4706893 h 4989470"/>
                      <a:gd name="connsiteX5" fmla="*/ 0 w 6334367"/>
                      <a:gd name="connsiteY5" fmla="*/ 1481093 h 4989470"/>
                      <a:gd name="connsiteX6" fmla="*/ 50800 w 6334367"/>
                      <a:gd name="connsiteY6" fmla="*/ 0 h 4989470"/>
                      <a:gd name="connsiteX0" fmla="*/ 50800 w 6318842"/>
                      <a:gd name="connsiteY0" fmla="*/ 0 h 4989470"/>
                      <a:gd name="connsiteX1" fmla="*/ 2483442 w 6318842"/>
                      <a:gd name="connsiteY1" fmla="*/ 2108200 h 4989470"/>
                      <a:gd name="connsiteX2" fmla="*/ 4394200 w 6318842"/>
                      <a:gd name="connsiteY2" fmla="*/ 3487693 h 4989470"/>
                      <a:gd name="connsiteX3" fmla="*/ 6318842 w 6318842"/>
                      <a:gd name="connsiteY3" fmla="*/ 4694193 h 4989470"/>
                      <a:gd name="connsiteX4" fmla="*/ 5067300 w 6318842"/>
                      <a:gd name="connsiteY4" fmla="*/ 4706893 h 4989470"/>
                      <a:gd name="connsiteX5" fmla="*/ 0 w 6318842"/>
                      <a:gd name="connsiteY5" fmla="*/ 1481093 h 4989470"/>
                      <a:gd name="connsiteX6" fmla="*/ 50800 w 6318842"/>
                      <a:gd name="connsiteY6" fmla="*/ 0 h 4989470"/>
                      <a:gd name="connsiteX0" fmla="*/ 299051 w 6567093"/>
                      <a:gd name="connsiteY0" fmla="*/ 0 h 4756355"/>
                      <a:gd name="connsiteX1" fmla="*/ 2731693 w 6567093"/>
                      <a:gd name="connsiteY1" fmla="*/ 2108200 h 4756355"/>
                      <a:gd name="connsiteX2" fmla="*/ 4642451 w 6567093"/>
                      <a:gd name="connsiteY2" fmla="*/ 3487693 h 4756355"/>
                      <a:gd name="connsiteX3" fmla="*/ 6567093 w 6567093"/>
                      <a:gd name="connsiteY3" fmla="*/ 4694193 h 4756355"/>
                      <a:gd name="connsiteX4" fmla="*/ 5315551 w 6567093"/>
                      <a:gd name="connsiteY4" fmla="*/ 4706893 h 4756355"/>
                      <a:gd name="connsiteX5" fmla="*/ 431495 w 6567093"/>
                      <a:gd name="connsiteY5" fmla="*/ 1430292 h 4756355"/>
                      <a:gd name="connsiteX6" fmla="*/ 248251 w 6567093"/>
                      <a:gd name="connsiteY6" fmla="*/ 1481093 h 4756355"/>
                      <a:gd name="connsiteX7" fmla="*/ 299051 w 6567093"/>
                      <a:gd name="connsiteY7" fmla="*/ 0 h 4756355"/>
                      <a:gd name="connsiteX0" fmla="*/ 328278 w 6596320"/>
                      <a:gd name="connsiteY0" fmla="*/ 0 h 4756355"/>
                      <a:gd name="connsiteX1" fmla="*/ 2760920 w 6596320"/>
                      <a:gd name="connsiteY1" fmla="*/ 2108200 h 4756355"/>
                      <a:gd name="connsiteX2" fmla="*/ 4671678 w 6596320"/>
                      <a:gd name="connsiteY2" fmla="*/ 3487693 h 4756355"/>
                      <a:gd name="connsiteX3" fmla="*/ 6596320 w 6596320"/>
                      <a:gd name="connsiteY3" fmla="*/ 4694193 h 4756355"/>
                      <a:gd name="connsiteX4" fmla="*/ 5344778 w 6596320"/>
                      <a:gd name="connsiteY4" fmla="*/ 4706893 h 4756355"/>
                      <a:gd name="connsiteX5" fmla="*/ 417179 w 6596320"/>
                      <a:gd name="connsiteY5" fmla="*/ 1778635 h 4756355"/>
                      <a:gd name="connsiteX6" fmla="*/ 277478 w 6596320"/>
                      <a:gd name="connsiteY6" fmla="*/ 1481093 h 4756355"/>
                      <a:gd name="connsiteX7" fmla="*/ 328278 w 6596320"/>
                      <a:gd name="connsiteY7" fmla="*/ 0 h 4756355"/>
                      <a:gd name="connsiteX0" fmla="*/ 51144 w 6319186"/>
                      <a:gd name="connsiteY0" fmla="*/ 0 h 4756355"/>
                      <a:gd name="connsiteX1" fmla="*/ 2483786 w 6319186"/>
                      <a:gd name="connsiteY1" fmla="*/ 2108200 h 4756355"/>
                      <a:gd name="connsiteX2" fmla="*/ 4394544 w 6319186"/>
                      <a:gd name="connsiteY2" fmla="*/ 3487693 h 4756355"/>
                      <a:gd name="connsiteX3" fmla="*/ 6319186 w 6319186"/>
                      <a:gd name="connsiteY3" fmla="*/ 4694193 h 4756355"/>
                      <a:gd name="connsiteX4" fmla="*/ 5067644 w 6319186"/>
                      <a:gd name="connsiteY4" fmla="*/ 4706893 h 4756355"/>
                      <a:gd name="connsiteX5" fmla="*/ 140045 w 6319186"/>
                      <a:gd name="connsiteY5" fmla="*/ 1778635 h 4756355"/>
                      <a:gd name="connsiteX6" fmla="*/ 344 w 6319186"/>
                      <a:gd name="connsiteY6" fmla="*/ 1481093 h 4756355"/>
                      <a:gd name="connsiteX7" fmla="*/ 51144 w 6319186"/>
                      <a:gd name="connsiteY7" fmla="*/ 0 h 4756355"/>
                      <a:gd name="connsiteX0" fmla="*/ 51144 w 6319186"/>
                      <a:gd name="connsiteY0" fmla="*/ 0 h 4783816"/>
                      <a:gd name="connsiteX1" fmla="*/ 2483786 w 6319186"/>
                      <a:gd name="connsiteY1" fmla="*/ 2108200 h 4783816"/>
                      <a:gd name="connsiteX2" fmla="*/ 4394544 w 6319186"/>
                      <a:gd name="connsiteY2" fmla="*/ 3487693 h 4783816"/>
                      <a:gd name="connsiteX3" fmla="*/ 6319186 w 6319186"/>
                      <a:gd name="connsiteY3" fmla="*/ 4694193 h 4783816"/>
                      <a:gd name="connsiteX4" fmla="*/ 5067644 w 6319186"/>
                      <a:gd name="connsiteY4" fmla="*/ 4706893 h 4783816"/>
                      <a:gd name="connsiteX5" fmla="*/ 140045 w 6319186"/>
                      <a:gd name="connsiteY5" fmla="*/ 1778635 h 4783816"/>
                      <a:gd name="connsiteX6" fmla="*/ 344 w 6319186"/>
                      <a:gd name="connsiteY6" fmla="*/ 1481093 h 4783816"/>
                      <a:gd name="connsiteX7" fmla="*/ 51144 w 6319186"/>
                      <a:gd name="connsiteY7" fmla="*/ 0 h 4783816"/>
                      <a:gd name="connsiteX0" fmla="*/ 51144 w 6319186"/>
                      <a:gd name="connsiteY0" fmla="*/ 0 h 5024934"/>
                      <a:gd name="connsiteX1" fmla="*/ 2483786 w 6319186"/>
                      <a:gd name="connsiteY1" fmla="*/ 2108200 h 5024934"/>
                      <a:gd name="connsiteX2" fmla="*/ 4394544 w 6319186"/>
                      <a:gd name="connsiteY2" fmla="*/ 3487693 h 5024934"/>
                      <a:gd name="connsiteX3" fmla="*/ 6319186 w 6319186"/>
                      <a:gd name="connsiteY3" fmla="*/ 4694193 h 5024934"/>
                      <a:gd name="connsiteX4" fmla="*/ 5067644 w 6319186"/>
                      <a:gd name="connsiteY4" fmla="*/ 4706893 h 5024934"/>
                      <a:gd name="connsiteX5" fmla="*/ 140045 w 6319186"/>
                      <a:gd name="connsiteY5" fmla="*/ 1778635 h 5024934"/>
                      <a:gd name="connsiteX6" fmla="*/ 344 w 6319186"/>
                      <a:gd name="connsiteY6" fmla="*/ 1481093 h 5024934"/>
                      <a:gd name="connsiteX7" fmla="*/ 51144 w 6319186"/>
                      <a:gd name="connsiteY7" fmla="*/ 0 h 5024934"/>
                      <a:gd name="connsiteX0" fmla="*/ 51144 w 6319186"/>
                      <a:gd name="connsiteY0" fmla="*/ 0 h 5024934"/>
                      <a:gd name="connsiteX1" fmla="*/ 1714529 w 6319186"/>
                      <a:gd name="connsiteY1" fmla="*/ 2761342 h 5024934"/>
                      <a:gd name="connsiteX2" fmla="*/ 4394544 w 6319186"/>
                      <a:gd name="connsiteY2" fmla="*/ 3487693 h 5024934"/>
                      <a:gd name="connsiteX3" fmla="*/ 6319186 w 6319186"/>
                      <a:gd name="connsiteY3" fmla="*/ 4694193 h 5024934"/>
                      <a:gd name="connsiteX4" fmla="*/ 5067644 w 6319186"/>
                      <a:gd name="connsiteY4" fmla="*/ 4706893 h 5024934"/>
                      <a:gd name="connsiteX5" fmla="*/ 140045 w 6319186"/>
                      <a:gd name="connsiteY5" fmla="*/ 1778635 h 5024934"/>
                      <a:gd name="connsiteX6" fmla="*/ 344 w 6319186"/>
                      <a:gd name="connsiteY6" fmla="*/ 1481093 h 5024934"/>
                      <a:gd name="connsiteX7" fmla="*/ 51144 w 6319186"/>
                      <a:gd name="connsiteY7" fmla="*/ 0 h 5024934"/>
                      <a:gd name="connsiteX0" fmla="*/ 51144 w 6319186"/>
                      <a:gd name="connsiteY0" fmla="*/ 2484 h 5027418"/>
                      <a:gd name="connsiteX1" fmla="*/ 1714529 w 6319186"/>
                      <a:gd name="connsiteY1" fmla="*/ 2763826 h 5027418"/>
                      <a:gd name="connsiteX2" fmla="*/ 4394544 w 6319186"/>
                      <a:gd name="connsiteY2" fmla="*/ 3490177 h 5027418"/>
                      <a:gd name="connsiteX3" fmla="*/ 6319186 w 6319186"/>
                      <a:gd name="connsiteY3" fmla="*/ 4696677 h 5027418"/>
                      <a:gd name="connsiteX4" fmla="*/ 5067644 w 6319186"/>
                      <a:gd name="connsiteY4" fmla="*/ 4709377 h 5027418"/>
                      <a:gd name="connsiteX5" fmla="*/ 140045 w 6319186"/>
                      <a:gd name="connsiteY5" fmla="*/ 1781119 h 5027418"/>
                      <a:gd name="connsiteX6" fmla="*/ 344 w 6319186"/>
                      <a:gd name="connsiteY6" fmla="*/ 1483577 h 5027418"/>
                      <a:gd name="connsiteX7" fmla="*/ 51144 w 6319186"/>
                      <a:gd name="connsiteY7" fmla="*/ 2484 h 5027418"/>
                      <a:gd name="connsiteX0" fmla="*/ 51144 w 6319186"/>
                      <a:gd name="connsiteY0" fmla="*/ 1993 h 5026927"/>
                      <a:gd name="connsiteX1" fmla="*/ 1714529 w 6319186"/>
                      <a:gd name="connsiteY1" fmla="*/ 2763335 h 5026927"/>
                      <a:gd name="connsiteX2" fmla="*/ 4394544 w 6319186"/>
                      <a:gd name="connsiteY2" fmla="*/ 3489686 h 5026927"/>
                      <a:gd name="connsiteX3" fmla="*/ 6319186 w 6319186"/>
                      <a:gd name="connsiteY3" fmla="*/ 4696186 h 5026927"/>
                      <a:gd name="connsiteX4" fmla="*/ 5067644 w 6319186"/>
                      <a:gd name="connsiteY4" fmla="*/ 4708886 h 5026927"/>
                      <a:gd name="connsiteX5" fmla="*/ 140045 w 6319186"/>
                      <a:gd name="connsiteY5" fmla="*/ 1780628 h 5026927"/>
                      <a:gd name="connsiteX6" fmla="*/ 344 w 6319186"/>
                      <a:gd name="connsiteY6" fmla="*/ 1483086 h 5026927"/>
                      <a:gd name="connsiteX7" fmla="*/ 51144 w 6319186"/>
                      <a:gd name="connsiteY7" fmla="*/ 1993 h 5026927"/>
                      <a:gd name="connsiteX0" fmla="*/ 51144 w 6319186"/>
                      <a:gd name="connsiteY0" fmla="*/ 6819 h 5031753"/>
                      <a:gd name="connsiteX1" fmla="*/ 1714529 w 6319186"/>
                      <a:gd name="connsiteY1" fmla="*/ 2768161 h 5031753"/>
                      <a:gd name="connsiteX2" fmla="*/ 4394544 w 6319186"/>
                      <a:gd name="connsiteY2" fmla="*/ 3494512 h 5031753"/>
                      <a:gd name="connsiteX3" fmla="*/ 6319186 w 6319186"/>
                      <a:gd name="connsiteY3" fmla="*/ 4701012 h 5031753"/>
                      <a:gd name="connsiteX4" fmla="*/ 5067644 w 6319186"/>
                      <a:gd name="connsiteY4" fmla="*/ 4713712 h 5031753"/>
                      <a:gd name="connsiteX5" fmla="*/ 140045 w 6319186"/>
                      <a:gd name="connsiteY5" fmla="*/ 1785454 h 5031753"/>
                      <a:gd name="connsiteX6" fmla="*/ 344 w 6319186"/>
                      <a:gd name="connsiteY6" fmla="*/ 1487912 h 5031753"/>
                      <a:gd name="connsiteX7" fmla="*/ 51144 w 6319186"/>
                      <a:gd name="connsiteY7" fmla="*/ 6819 h 5031753"/>
                      <a:gd name="connsiteX0" fmla="*/ 51144 w 6319186"/>
                      <a:gd name="connsiteY0" fmla="*/ 7093 h 5032027"/>
                      <a:gd name="connsiteX1" fmla="*/ 1714529 w 6319186"/>
                      <a:gd name="connsiteY1" fmla="*/ 2768435 h 5032027"/>
                      <a:gd name="connsiteX2" fmla="*/ 4394544 w 6319186"/>
                      <a:gd name="connsiteY2" fmla="*/ 3494786 h 5032027"/>
                      <a:gd name="connsiteX3" fmla="*/ 6319186 w 6319186"/>
                      <a:gd name="connsiteY3" fmla="*/ 4701286 h 5032027"/>
                      <a:gd name="connsiteX4" fmla="*/ 5067644 w 6319186"/>
                      <a:gd name="connsiteY4" fmla="*/ 4713986 h 5032027"/>
                      <a:gd name="connsiteX5" fmla="*/ 140045 w 6319186"/>
                      <a:gd name="connsiteY5" fmla="*/ 1785728 h 5032027"/>
                      <a:gd name="connsiteX6" fmla="*/ 344 w 6319186"/>
                      <a:gd name="connsiteY6" fmla="*/ 1488186 h 5032027"/>
                      <a:gd name="connsiteX7" fmla="*/ 51144 w 6319186"/>
                      <a:gd name="connsiteY7" fmla="*/ 7093 h 5032027"/>
                      <a:gd name="connsiteX0" fmla="*/ 520286 w 6788328"/>
                      <a:gd name="connsiteY0" fmla="*/ 7093 h 5032027"/>
                      <a:gd name="connsiteX1" fmla="*/ 2183671 w 6788328"/>
                      <a:gd name="connsiteY1" fmla="*/ 2768435 h 5032027"/>
                      <a:gd name="connsiteX2" fmla="*/ 4863686 w 6788328"/>
                      <a:gd name="connsiteY2" fmla="*/ 3494786 h 5032027"/>
                      <a:gd name="connsiteX3" fmla="*/ 6788328 w 6788328"/>
                      <a:gd name="connsiteY3" fmla="*/ 4701286 h 5032027"/>
                      <a:gd name="connsiteX4" fmla="*/ 5536786 w 6788328"/>
                      <a:gd name="connsiteY4" fmla="*/ 4713986 h 5032027"/>
                      <a:gd name="connsiteX5" fmla="*/ 609187 w 6788328"/>
                      <a:gd name="connsiteY5" fmla="*/ 1785728 h 5032027"/>
                      <a:gd name="connsiteX6" fmla="*/ 469486 w 6788328"/>
                      <a:gd name="connsiteY6" fmla="*/ 1488186 h 5032027"/>
                      <a:gd name="connsiteX7" fmla="*/ 520286 w 6788328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70725 w 6938767"/>
                      <a:gd name="connsiteY0" fmla="*/ 7093 h 5032027"/>
                      <a:gd name="connsiteX1" fmla="*/ 2334110 w 6938767"/>
                      <a:gd name="connsiteY1" fmla="*/ 2768435 h 5032027"/>
                      <a:gd name="connsiteX2" fmla="*/ 5014125 w 6938767"/>
                      <a:gd name="connsiteY2" fmla="*/ 3494786 h 5032027"/>
                      <a:gd name="connsiteX3" fmla="*/ 6938767 w 6938767"/>
                      <a:gd name="connsiteY3" fmla="*/ 4701286 h 5032027"/>
                      <a:gd name="connsiteX4" fmla="*/ 5687225 w 6938767"/>
                      <a:gd name="connsiteY4" fmla="*/ 4713986 h 5032027"/>
                      <a:gd name="connsiteX5" fmla="*/ 759626 w 6938767"/>
                      <a:gd name="connsiteY5" fmla="*/ 1785728 h 5032027"/>
                      <a:gd name="connsiteX6" fmla="*/ 619925 w 6938767"/>
                      <a:gd name="connsiteY6" fmla="*/ 1488186 h 5032027"/>
                      <a:gd name="connsiteX7" fmla="*/ 670725 w 6938767"/>
                      <a:gd name="connsiteY7" fmla="*/ 7093 h 5032027"/>
                      <a:gd name="connsiteX0" fmla="*/ 617813 w 6885855"/>
                      <a:gd name="connsiteY0" fmla="*/ 7093 h 5032027"/>
                      <a:gd name="connsiteX1" fmla="*/ 2281198 w 6885855"/>
                      <a:gd name="connsiteY1" fmla="*/ 2768435 h 5032027"/>
                      <a:gd name="connsiteX2" fmla="*/ 4961213 w 6885855"/>
                      <a:gd name="connsiteY2" fmla="*/ 3494786 h 5032027"/>
                      <a:gd name="connsiteX3" fmla="*/ 6885855 w 6885855"/>
                      <a:gd name="connsiteY3" fmla="*/ 4701286 h 5032027"/>
                      <a:gd name="connsiteX4" fmla="*/ 5634313 w 6885855"/>
                      <a:gd name="connsiteY4" fmla="*/ 4713986 h 5032027"/>
                      <a:gd name="connsiteX5" fmla="*/ 706714 w 6885855"/>
                      <a:gd name="connsiteY5" fmla="*/ 1785728 h 5032027"/>
                      <a:gd name="connsiteX6" fmla="*/ 567013 w 6885855"/>
                      <a:gd name="connsiteY6" fmla="*/ 1488186 h 5032027"/>
                      <a:gd name="connsiteX7" fmla="*/ 617813 w 6885855"/>
                      <a:gd name="connsiteY7" fmla="*/ 7093 h 5032027"/>
                      <a:gd name="connsiteX0" fmla="*/ 719128 w 6987170"/>
                      <a:gd name="connsiteY0" fmla="*/ 7093 h 5032027"/>
                      <a:gd name="connsiteX1" fmla="*/ 2382513 w 6987170"/>
                      <a:gd name="connsiteY1" fmla="*/ 2768435 h 5032027"/>
                      <a:gd name="connsiteX2" fmla="*/ 5062528 w 6987170"/>
                      <a:gd name="connsiteY2" fmla="*/ 3494786 h 5032027"/>
                      <a:gd name="connsiteX3" fmla="*/ 6987170 w 6987170"/>
                      <a:gd name="connsiteY3" fmla="*/ 4701286 h 5032027"/>
                      <a:gd name="connsiteX4" fmla="*/ 5735628 w 6987170"/>
                      <a:gd name="connsiteY4" fmla="*/ 4713986 h 5032027"/>
                      <a:gd name="connsiteX5" fmla="*/ 808029 w 6987170"/>
                      <a:gd name="connsiteY5" fmla="*/ 1785728 h 5032027"/>
                      <a:gd name="connsiteX6" fmla="*/ 668328 w 6987170"/>
                      <a:gd name="connsiteY6" fmla="*/ 1488186 h 5032027"/>
                      <a:gd name="connsiteX7" fmla="*/ 719128 w 6987170"/>
                      <a:gd name="connsiteY7" fmla="*/ 7093 h 5032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987170" h="5032027">
                        <a:moveTo>
                          <a:pt x="719128" y="7093"/>
                        </a:moveTo>
                        <a:cubicBezTo>
                          <a:pt x="2115418" y="-146517"/>
                          <a:pt x="1189421" y="2239874"/>
                          <a:pt x="2382513" y="2768435"/>
                        </a:cubicBezTo>
                        <a:cubicBezTo>
                          <a:pt x="2998266" y="3181699"/>
                          <a:pt x="4446775" y="3081522"/>
                          <a:pt x="5062528" y="3494786"/>
                        </a:cubicBezTo>
                        <a:cubicBezTo>
                          <a:pt x="5348475" y="3554053"/>
                          <a:pt x="5685223" y="3245019"/>
                          <a:pt x="6987170" y="4701286"/>
                        </a:cubicBezTo>
                        <a:cubicBezTo>
                          <a:pt x="6753127" y="4823750"/>
                          <a:pt x="6574682" y="4730314"/>
                          <a:pt x="5735628" y="4713986"/>
                        </a:cubicBezTo>
                        <a:cubicBezTo>
                          <a:pt x="5104914" y="4743317"/>
                          <a:pt x="1362294" y="6416389"/>
                          <a:pt x="808029" y="1785728"/>
                        </a:cubicBezTo>
                        <a:cubicBezTo>
                          <a:pt x="776052" y="1678307"/>
                          <a:pt x="770911" y="1619298"/>
                          <a:pt x="668328" y="1488186"/>
                        </a:cubicBezTo>
                        <a:cubicBezTo>
                          <a:pt x="-158382" y="1457131"/>
                          <a:pt x="-302919" y="293962"/>
                          <a:pt x="719128" y="7093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6" name="Oval 255">
                    <a:extLst>
                      <a:ext uri="{FF2B5EF4-FFF2-40B4-BE49-F238E27FC236}">
                        <a16:creationId xmlns:a16="http://schemas.microsoft.com/office/drawing/2014/main" id="{D27583ED-8AAA-478E-AF21-EE7BDC6153E8}"/>
                      </a:ext>
                    </a:extLst>
                  </p:cNvPr>
                  <p:cNvSpPr/>
                  <p:nvPr/>
                </p:nvSpPr>
                <p:spPr>
                  <a:xfrm>
                    <a:off x="4779026" y="1483423"/>
                    <a:ext cx="4078568" cy="4078568"/>
                  </a:xfrm>
                  <a:prstGeom prst="ellipse">
                    <a:avLst/>
                  </a:prstGeom>
                  <a:solidFill>
                    <a:srgbClr val="AB7747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48C22DB0-D802-490E-96F2-40D88E8CC2B3}"/>
                      </a:ext>
                    </a:extLst>
                  </p:cNvPr>
                  <p:cNvSpPr/>
                  <p:nvPr/>
                </p:nvSpPr>
                <p:spPr>
                  <a:xfrm>
                    <a:off x="5807303" y="2452239"/>
                    <a:ext cx="2089742" cy="2999912"/>
                  </a:xfrm>
                  <a:custGeom>
                    <a:avLst/>
                    <a:gdLst>
                      <a:gd name="connsiteX0" fmla="*/ 0 w 400050"/>
                      <a:gd name="connsiteY0" fmla="*/ 2362200 h 2362200"/>
                      <a:gd name="connsiteX1" fmla="*/ 400050 w 400050"/>
                      <a:gd name="connsiteY1" fmla="*/ 0 h 2362200"/>
                      <a:gd name="connsiteX2" fmla="*/ 400050 w 400050"/>
                      <a:gd name="connsiteY2" fmla="*/ 0 h 2362200"/>
                      <a:gd name="connsiteX0" fmla="*/ 40790 w 440840"/>
                      <a:gd name="connsiteY0" fmla="*/ 2840741 h 2840741"/>
                      <a:gd name="connsiteX1" fmla="*/ 440840 w 440840"/>
                      <a:gd name="connsiteY1" fmla="*/ 478541 h 2840741"/>
                      <a:gd name="connsiteX2" fmla="*/ 440840 w 440840"/>
                      <a:gd name="connsiteY2" fmla="*/ 478541 h 2840741"/>
                      <a:gd name="connsiteX0" fmla="*/ 1474648 w 1874698"/>
                      <a:gd name="connsiteY0" fmla="*/ 2778155 h 2778155"/>
                      <a:gd name="connsiteX1" fmla="*/ 1874698 w 1874698"/>
                      <a:gd name="connsiteY1" fmla="*/ 415955 h 2778155"/>
                      <a:gd name="connsiteX2" fmla="*/ 1874698 w 1874698"/>
                      <a:gd name="connsiteY2" fmla="*/ 415955 h 2778155"/>
                      <a:gd name="connsiteX0" fmla="*/ 1472418 w 1872468"/>
                      <a:gd name="connsiteY0" fmla="*/ 2928427 h 2928427"/>
                      <a:gd name="connsiteX1" fmla="*/ 1872468 w 1872468"/>
                      <a:gd name="connsiteY1" fmla="*/ 566227 h 2928427"/>
                      <a:gd name="connsiteX2" fmla="*/ 1872468 w 1872468"/>
                      <a:gd name="connsiteY2" fmla="*/ 566227 h 292842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1919544 w 1919544"/>
                      <a:gd name="connsiteY2" fmla="*/ 563867 h 292606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846118 w 1919544"/>
                      <a:gd name="connsiteY2" fmla="*/ 338580 h 2926067"/>
                      <a:gd name="connsiteX0" fmla="*/ 1519494 w 1919544"/>
                      <a:gd name="connsiteY0" fmla="*/ 2926067 h 2926067"/>
                      <a:gd name="connsiteX1" fmla="*/ 1919544 w 1919544"/>
                      <a:gd name="connsiteY1" fmla="*/ 563867 h 2926067"/>
                      <a:gd name="connsiteX2" fmla="*/ 885874 w 1919544"/>
                      <a:gd name="connsiteY2" fmla="*/ 1584284 h 2926067"/>
                      <a:gd name="connsiteX0" fmla="*/ 1954669 w 1954669"/>
                      <a:gd name="connsiteY0" fmla="*/ 3385205 h 3385205"/>
                      <a:gd name="connsiteX1" fmla="*/ 1095762 w 1954669"/>
                      <a:gd name="connsiteY1" fmla="*/ 519422 h 3385205"/>
                      <a:gd name="connsiteX2" fmla="*/ 1321049 w 1954669"/>
                      <a:gd name="connsiteY2" fmla="*/ 2043422 h 3385205"/>
                      <a:gd name="connsiteX0" fmla="*/ 1833286 w 1833286"/>
                      <a:gd name="connsiteY0" fmla="*/ 2896354 h 2896354"/>
                      <a:gd name="connsiteX1" fmla="*/ 974379 w 1833286"/>
                      <a:gd name="connsiteY1" fmla="*/ 30571 h 2896354"/>
                      <a:gd name="connsiteX2" fmla="*/ 1199666 w 1833286"/>
                      <a:gd name="connsiteY2" fmla="*/ 1554571 h 2896354"/>
                      <a:gd name="connsiteX0" fmla="*/ 1833286 w 1833286"/>
                      <a:gd name="connsiteY0" fmla="*/ 2934120 h 2934120"/>
                      <a:gd name="connsiteX1" fmla="*/ 974379 w 1833286"/>
                      <a:gd name="connsiteY1" fmla="*/ 30237 h 2934120"/>
                      <a:gd name="connsiteX2" fmla="*/ 1199666 w 1833286"/>
                      <a:gd name="connsiteY2" fmla="*/ 1592337 h 2934120"/>
                      <a:gd name="connsiteX0" fmla="*/ 1802260 w 1802260"/>
                      <a:gd name="connsiteY0" fmla="*/ 2914681 h 2914681"/>
                      <a:gd name="connsiteX1" fmla="*/ 943353 w 1802260"/>
                      <a:gd name="connsiteY1" fmla="*/ 10798 h 2914681"/>
                      <a:gd name="connsiteX2" fmla="*/ 1168640 w 1802260"/>
                      <a:gd name="connsiteY2" fmla="*/ 1572898 h 2914681"/>
                      <a:gd name="connsiteX0" fmla="*/ 1456045 w 1456045"/>
                      <a:gd name="connsiteY0" fmla="*/ 2914364 h 2915550"/>
                      <a:gd name="connsiteX1" fmla="*/ 597138 w 1456045"/>
                      <a:gd name="connsiteY1" fmla="*/ 10481 h 2915550"/>
                      <a:gd name="connsiteX2" fmla="*/ 822425 w 1456045"/>
                      <a:gd name="connsiteY2" fmla="*/ 1572581 h 2915550"/>
                      <a:gd name="connsiteX0" fmla="*/ 1671019 w 1671019"/>
                      <a:gd name="connsiteY0" fmla="*/ 2903883 h 2905189"/>
                      <a:gd name="connsiteX1" fmla="*/ 812112 w 1671019"/>
                      <a:gd name="connsiteY1" fmla="*/ 0 h 2905189"/>
                      <a:gd name="connsiteX2" fmla="*/ 1037399 w 1671019"/>
                      <a:gd name="connsiteY2" fmla="*/ 1562100 h 2905189"/>
                      <a:gd name="connsiteX0" fmla="*/ 1624267 w 1624267"/>
                      <a:gd name="connsiteY0" fmla="*/ 2903883 h 2904496"/>
                      <a:gd name="connsiteX1" fmla="*/ 765360 w 1624267"/>
                      <a:gd name="connsiteY1" fmla="*/ 0 h 2904496"/>
                      <a:gd name="connsiteX2" fmla="*/ 990647 w 1624267"/>
                      <a:gd name="connsiteY2" fmla="*/ 1562100 h 2904496"/>
                      <a:gd name="connsiteX0" fmla="*/ 1612088 w 1612088"/>
                      <a:gd name="connsiteY0" fmla="*/ 2926743 h 2927351"/>
                      <a:gd name="connsiteX1" fmla="*/ 776041 w 1612088"/>
                      <a:gd name="connsiteY1" fmla="*/ 0 h 2927351"/>
                      <a:gd name="connsiteX2" fmla="*/ 1001328 w 1612088"/>
                      <a:gd name="connsiteY2" fmla="*/ 1562100 h 2927351"/>
                      <a:gd name="connsiteX0" fmla="*/ 1950170 w 1950170"/>
                      <a:gd name="connsiteY0" fmla="*/ 2461923 h 2462646"/>
                      <a:gd name="connsiteX1" fmla="*/ 550243 w 1950170"/>
                      <a:gd name="connsiteY1" fmla="*/ 0 h 2462646"/>
                      <a:gd name="connsiteX2" fmla="*/ 1339410 w 1950170"/>
                      <a:gd name="connsiteY2" fmla="*/ 1097280 h 2462646"/>
                      <a:gd name="connsiteX0" fmla="*/ 1709463 w 1709463"/>
                      <a:gd name="connsiteY0" fmla="*/ 2461923 h 2462704"/>
                      <a:gd name="connsiteX1" fmla="*/ 309536 w 1709463"/>
                      <a:gd name="connsiteY1" fmla="*/ 0 h 2462704"/>
                      <a:gd name="connsiteX2" fmla="*/ 1098703 w 1709463"/>
                      <a:gd name="connsiteY2" fmla="*/ 1097280 h 2462704"/>
                      <a:gd name="connsiteX0" fmla="*/ 1635088 w 1635088"/>
                      <a:gd name="connsiteY0" fmla="*/ 2461923 h 2461961"/>
                      <a:gd name="connsiteX1" fmla="*/ 235161 w 1635088"/>
                      <a:gd name="connsiteY1" fmla="*/ 0 h 2461961"/>
                      <a:gd name="connsiteX2" fmla="*/ 1024328 w 1635088"/>
                      <a:gd name="connsiteY2" fmla="*/ 1097280 h 2461961"/>
                      <a:gd name="connsiteX0" fmla="*/ 1675454 w 1675454"/>
                      <a:gd name="connsiteY0" fmla="*/ 2461923 h 2461961"/>
                      <a:gd name="connsiteX1" fmla="*/ 275527 w 1675454"/>
                      <a:gd name="connsiteY1" fmla="*/ 0 h 2461961"/>
                      <a:gd name="connsiteX2" fmla="*/ 1064694 w 1675454"/>
                      <a:gd name="connsiteY2" fmla="*/ 1097280 h 2461961"/>
                      <a:gd name="connsiteX0" fmla="*/ 1645968 w 1645968"/>
                      <a:gd name="connsiteY0" fmla="*/ 2461923 h 2461961"/>
                      <a:gd name="connsiteX1" fmla="*/ 246041 w 1645968"/>
                      <a:gd name="connsiteY1" fmla="*/ 0 h 2461961"/>
                      <a:gd name="connsiteX2" fmla="*/ 1035208 w 1645968"/>
                      <a:gd name="connsiteY2" fmla="*/ 1097280 h 2461961"/>
                      <a:gd name="connsiteX0" fmla="*/ 1645968 w 1881028"/>
                      <a:gd name="connsiteY0" fmla="*/ 2781963 h 2782001"/>
                      <a:gd name="connsiteX1" fmla="*/ 246041 w 1881028"/>
                      <a:gd name="connsiteY1" fmla="*/ 320040 h 2782001"/>
                      <a:gd name="connsiteX2" fmla="*/ 1881028 w 1881028"/>
                      <a:gd name="connsiteY2" fmla="*/ 0 h 2782001"/>
                      <a:gd name="connsiteX0" fmla="*/ 1645968 w 1881028"/>
                      <a:gd name="connsiteY0" fmla="*/ 2805498 h 2805536"/>
                      <a:gd name="connsiteX1" fmla="*/ 246041 w 1881028"/>
                      <a:gd name="connsiteY1" fmla="*/ 343575 h 2805536"/>
                      <a:gd name="connsiteX2" fmla="*/ 1881028 w 1881028"/>
                      <a:gd name="connsiteY2" fmla="*/ 23535 h 2805536"/>
                      <a:gd name="connsiteX0" fmla="*/ 1645968 w 1881028"/>
                      <a:gd name="connsiteY0" fmla="*/ 3005205 h 3005243"/>
                      <a:gd name="connsiteX1" fmla="*/ 246041 w 1881028"/>
                      <a:gd name="connsiteY1" fmla="*/ 543282 h 3005243"/>
                      <a:gd name="connsiteX2" fmla="*/ 1881028 w 1881028"/>
                      <a:gd name="connsiteY2" fmla="*/ 223242 h 3005243"/>
                      <a:gd name="connsiteX0" fmla="*/ 1645968 w 1645968"/>
                      <a:gd name="connsiteY0" fmla="*/ 2620347 h 2620385"/>
                      <a:gd name="connsiteX1" fmla="*/ 246041 w 1645968"/>
                      <a:gd name="connsiteY1" fmla="*/ 158424 h 2620385"/>
                      <a:gd name="connsiteX2" fmla="*/ 943768 w 1645968"/>
                      <a:gd name="connsiteY2" fmla="*/ 1187124 h 2620385"/>
                      <a:gd name="connsiteX0" fmla="*/ 1645968 w 1645968"/>
                      <a:gd name="connsiteY0" fmla="*/ 2950964 h 2951002"/>
                      <a:gd name="connsiteX1" fmla="*/ 246041 w 1645968"/>
                      <a:gd name="connsiteY1" fmla="*/ 489041 h 2951002"/>
                      <a:gd name="connsiteX2" fmla="*/ 1628822 w 1645968"/>
                      <a:gd name="connsiteY2" fmla="*/ 51554 h 2951002"/>
                      <a:gd name="connsiteX3" fmla="*/ 943768 w 1645968"/>
                      <a:gd name="connsiteY3" fmla="*/ 1517741 h 2951002"/>
                      <a:gd name="connsiteX0" fmla="*/ 1645968 w 1645968"/>
                      <a:gd name="connsiteY0" fmla="*/ 2972428 h 2972466"/>
                      <a:gd name="connsiteX1" fmla="*/ 246041 w 1645968"/>
                      <a:gd name="connsiteY1" fmla="*/ 510505 h 2972466"/>
                      <a:gd name="connsiteX2" fmla="*/ 1628822 w 1645968"/>
                      <a:gd name="connsiteY2" fmla="*/ 73018 h 2972466"/>
                      <a:gd name="connsiteX3" fmla="*/ 943768 w 1645968"/>
                      <a:gd name="connsiteY3" fmla="*/ 1539205 h 2972466"/>
                      <a:gd name="connsiteX0" fmla="*/ 1651534 w 1651534"/>
                      <a:gd name="connsiteY0" fmla="*/ 2975457 h 2975495"/>
                      <a:gd name="connsiteX1" fmla="*/ 243987 w 1651534"/>
                      <a:gd name="connsiteY1" fmla="*/ 498294 h 2975495"/>
                      <a:gd name="connsiteX2" fmla="*/ 1634388 w 1651534"/>
                      <a:gd name="connsiteY2" fmla="*/ 76047 h 2975495"/>
                      <a:gd name="connsiteX3" fmla="*/ 949334 w 1651534"/>
                      <a:gd name="connsiteY3" fmla="*/ 1542234 h 2975495"/>
                      <a:gd name="connsiteX0" fmla="*/ 1651534 w 1651534"/>
                      <a:gd name="connsiteY0" fmla="*/ 2975457 h 2975499"/>
                      <a:gd name="connsiteX1" fmla="*/ 243987 w 1651534"/>
                      <a:gd name="connsiteY1" fmla="*/ 498294 h 2975499"/>
                      <a:gd name="connsiteX2" fmla="*/ 1634388 w 1651534"/>
                      <a:gd name="connsiteY2" fmla="*/ 76047 h 2975499"/>
                      <a:gd name="connsiteX3" fmla="*/ 949334 w 1651534"/>
                      <a:gd name="connsiteY3" fmla="*/ 1542234 h 2975499"/>
                      <a:gd name="connsiteX0" fmla="*/ 1651534 w 1651534"/>
                      <a:gd name="connsiteY0" fmla="*/ 2984254 h 2984296"/>
                      <a:gd name="connsiteX1" fmla="*/ 243987 w 1651534"/>
                      <a:gd name="connsiteY1" fmla="*/ 507091 h 2984296"/>
                      <a:gd name="connsiteX2" fmla="*/ 1634388 w 1651534"/>
                      <a:gd name="connsiteY2" fmla="*/ 84844 h 2984296"/>
                      <a:gd name="connsiteX3" fmla="*/ 949334 w 1651534"/>
                      <a:gd name="connsiteY3" fmla="*/ 1551031 h 2984296"/>
                      <a:gd name="connsiteX0" fmla="*/ 1673998 w 1673998"/>
                      <a:gd name="connsiteY0" fmla="*/ 2987959 h 2988001"/>
                      <a:gd name="connsiteX1" fmla="*/ 235971 w 1673998"/>
                      <a:gd name="connsiteY1" fmla="*/ 495556 h 2988001"/>
                      <a:gd name="connsiteX2" fmla="*/ 1656852 w 1673998"/>
                      <a:gd name="connsiteY2" fmla="*/ 88549 h 2988001"/>
                      <a:gd name="connsiteX3" fmla="*/ 971798 w 1673998"/>
                      <a:gd name="connsiteY3" fmla="*/ 1554736 h 2988001"/>
                      <a:gd name="connsiteX0" fmla="*/ 1673998 w 1673998"/>
                      <a:gd name="connsiteY0" fmla="*/ 2986334 h 2986376"/>
                      <a:gd name="connsiteX1" fmla="*/ 235971 w 1673998"/>
                      <a:gd name="connsiteY1" fmla="*/ 493931 h 2986376"/>
                      <a:gd name="connsiteX2" fmla="*/ 1656852 w 1673998"/>
                      <a:gd name="connsiteY2" fmla="*/ 86924 h 2986376"/>
                      <a:gd name="connsiteX3" fmla="*/ 971798 w 1673998"/>
                      <a:gd name="connsiteY3" fmla="*/ 1553111 h 2986376"/>
                      <a:gd name="connsiteX0" fmla="*/ 1663839 w 1663839"/>
                      <a:gd name="connsiteY0" fmla="*/ 2986334 h 2986376"/>
                      <a:gd name="connsiteX1" fmla="*/ 225812 w 1663839"/>
                      <a:gd name="connsiteY1" fmla="*/ 493931 h 2986376"/>
                      <a:gd name="connsiteX2" fmla="*/ 1646693 w 1663839"/>
                      <a:gd name="connsiteY2" fmla="*/ 86924 h 2986376"/>
                      <a:gd name="connsiteX3" fmla="*/ 961639 w 1663839"/>
                      <a:gd name="connsiteY3" fmla="*/ 1553111 h 2986376"/>
                      <a:gd name="connsiteX0" fmla="*/ 1646964 w 1646964"/>
                      <a:gd name="connsiteY0" fmla="*/ 2986334 h 2986376"/>
                      <a:gd name="connsiteX1" fmla="*/ 231797 w 1646964"/>
                      <a:gd name="connsiteY1" fmla="*/ 493931 h 2986376"/>
                      <a:gd name="connsiteX2" fmla="*/ 1629818 w 1646964"/>
                      <a:gd name="connsiteY2" fmla="*/ 86924 h 2986376"/>
                      <a:gd name="connsiteX3" fmla="*/ 944764 w 1646964"/>
                      <a:gd name="connsiteY3" fmla="*/ 1553111 h 2986376"/>
                      <a:gd name="connsiteX0" fmla="*/ 1646964 w 1646964"/>
                      <a:gd name="connsiteY0" fmla="*/ 2999870 h 2999912"/>
                      <a:gd name="connsiteX1" fmla="*/ 231797 w 1646964"/>
                      <a:gd name="connsiteY1" fmla="*/ 507467 h 2999912"/>
                      <a:gd name="connsiteX2" fmla="*/ 1629818 w 1646964"/>
                      <a:gd name="connsiteY2" fmla="*/ 100460 h 2999912"/>
                      <a:gd name="connsiteX3" fmla="*/ 944764 w 1646964"/>
                      <a:gd name="connsiteY3" fmla="*/ 1566647 h 2999912"/>
                      <a:gd name="connsiteX0" fmla="*/ 1646964 w 2002076"/>
                      <a:gd name="connsiteY0" fmla="*/ 2999870 h 2999912"/>
                      <a:gd name="connsiteX1" fmla="*/ 231797 w 2002076"/>
                      <a:gd name="connsiteY1" fmla="*/ 507467 h 2999912"/>
                      <a:gd name="connsiteX2" fmla="*/ 1629818 w 2002076"/>
                      <a:gd name="connsiteY2" fmla="*/ 100460 h 2999912"/>
                      <a:gd name="connsiteX3" fmla="*/ 944764 w 2002076"/>
                      <a:gd name="connsiteY3" fmla="*/ 1566647 h 2999912"/>
                      <a:gd name="connsiteX0" fmla="*/ 1646964 w 1909791"/>
                      <a:gd name="connsiteY0" fmla="*/ 2999870 h 2999912"/>
                      <a:gd name="connsiteX1" fmla="*/ 231797 w 1909791"/>
                      <a:gd name="connsiteY1" fmla="*/ 507467 h 2999912"/>
                      <a:gd name="connsiteX2" fmla="*/ 1629818 w 1909791"/>
                      <a:gd name="connsiteY2" fmla="*/ 100460 h 2999912"/>
                      <a:gd name="connsiteX3" fmla="*/ 1866037 w 1909791"/>
                      <a:gd name="connsiteY3" fmla="*/ 1304421 h 2999912"/>
                      <a:gd name="connsiteX4" fmla="*/ 944764 w 1909791"/>
                      <a:gd name="connsiteY4" fmla="*/ 1566647 h 2999912"/>
                      <a:gd name="connsiteX0" fmla="*/ 1646964 w 1897275"/>
                      <a:gd name="connsiteY0" fmla="*/ 2999870 h 2999912"/>
                      <a:gd name="connsiteX1" fmla="*/ 231797 w 1897275"/>
                      <a:gd name="connsiteY1" fmla="*/ 507467 h 2999912"/>
                      <a:gd name="connsiteX2" fmla="*/ 1629818 w 1897275"/>
                      <a:gd name="connsiteY2" fmla="*/ 100460 h 2999912"/>
                      <a:gd name="connsiteX3" fmla="*/ 1850797 w 1897275"/>
                      <a:gd name="connsiteY3" fmla="*/ 1281561 h 2999912"/>
                      <a:gd name="connsiteX4" fmla="*/ 944764 w 1897275"/>
                      <a:gd name="connsiteY4" fmla="*/ 156664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764 w 2099190"/>
                      <a:gd name="connsiteY4" fmla="*/ 156664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1226704 w 2099190"/>
                      <a:gd name="connsiteY4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099190"/>
                      <a:gd name="connsiteY0" fmla="*/ 2999870 h 2999912"/>
                      <a:gd name="connsiteX1" fmla="*/ 231797 w 2099190"/>
                      <a:gd name="connsiteY1" fmla="*/ 507467 h 2999912"/>
                      <a:gd name="connsiteX2" fmla="*/ 1629818 w 2099190"/>
                      <a:gd name="connsiteY2" fmla="*/ 100460 h 2999912"/>
                      <a:gd name="connsiteX3" fmla="*/ 1850797 w 2099190"/>
                      <a:gd name="connsiteY3" fmla="*/ 1281561 h 2999912"/>
                      <a:gd name="connsiteX4" fmla="*/ 944017 w 2099190"/>
                      <a:gd name="connsiteY4" fmla="*/ 1586361 h 2999912"/>
                      <a:gd name="connsiteX5" fmla="*/ 1226704 w 2099190"/>
                      <a:gd name="connsiteY5" fmla="*/ 1040867 h 2999912"/>
                      <a:gd name="connsiteX0" fmla="*/ 1646964 w 2116721"/>
                      <a:gd name="connsiteY0" fmla="*/ 2999870 h 2999912"/>
                      <a:gd name="connsiteX1" fmla="*/ 231797 w 2116721"/>
                      <a:gd name="connsiteY1" fmla="*/ 507467 h 2999912"/>
                      <a:gd name="connsiteX2" fmla="*/ 1629818 w 2116721"/>
                      <a:gd name="connsiteY2" fmla="*/ 100460 h 2999912"/>
                      <a:gd name="connsiteX3" fmla="*/ 1873657 w 2116721"/>
                      <a:gd name="connsiteY3" fmla="*/ 1304421 h 2999912"/>
                      <a:gd name="connsiteX4" fmla="*/ 944017 w 2116721"/>
                      <a:gd name="connsiteY4" fmla="*/ 1586361 h 2999912"/>
                      <a:gd name="connsiteX5" fmla="*/ 1226704 w 2116721"/>
                      <a:gd name="connsiteY5" fmla="*/ 1040867 h 2999912"/>
                      <a:gd name="connsiteX0" fmla="*/ 1646964 w 2116721"/>
                      <a:gd name="connsiteY0" fmla="*/ 2999870 h 2999912"/>
                      <a:gd name="connsiteX1" fmla="*/ 231797 w 2116721"/>
                      <a:gd name="connsiteY1" fmla="*/ 507467 h 2999912"/>
                      <a:gd name="connsiteX2" fmla="*/ 1629818 w 2116721"/>
                      <a:gd name="connsiteY2" fmla="*/ 100460 h 2999912"/>
                      <a:gd name="connsiteX3" fmla="*/ 1873657 w 2116721"/>
                      <a:gd name="connsiteY3" fmla="*/ 1304421 h 2999912"/>
                      <a:gd name="connsiteX4" fmla="*/ 944017 w 2116721"/>
                      <a:gd name="connsiteY4" fmla="*/ 1586361 h 2999912"/>
                      <a:gd name="connsiteX5" fmla="*/ 1226704 w 2116721"/>
                      <a:gd name="connsiteY5" fmla="*/ 1040867 h 2999912"/>
                      <a:gd name="connsiteX0" fmla="*/ 1646964 w 2089742"/>
                      <a:gd name="connsiteY0" fmla="*/ 2999870 h 2999912"/>
                      <a:gd name="connsiteX1" fmla="*/ 231797 w 2089742"/>
                      <a:gd name="connsiteY1" fmla="*/ 507467 h 2999912"/>
                      <a:gd name="connsiteX2" fmla="*/ 1629818 w 2089742"/>
                      <a:gd name="connsiteY2" fmla="*/ 100460 h 2999912"/>
                      <a:gd name="connsiteX3" fmla="*/ 1873657 w 2089742"/>
                      <a:gd name="connsiteY3" fmla="*/ 1304421 h 2999912"/>
                      <a:gd name="connsiteX4" fmla="*/ 944017 w 2089742"/>
                      <a:gd name="connsiteY4" fmla="*/ 1586361 h 2999912"/>
                      <a:gd name="connsiteX5" fmla="*/ 1226704 w 2089742"/>
                      <a:gd name="connsiteY5" fmla="*/ 1040867 h 2999912"/>
                      <a:gd name="connsiteX0" fmla="*/ 1646964 w 2089742"/>
                      <a:gd name="connsiteY0" fmla="*/ 2999870 h 2999912"/>
                      <a:gd name="connsiteX1" fmla="*/ 231797 w 2089742"/>
                      <a:gd name="connsiteY1" fmla="*/ 507467 h 2999912"/>
                      <a:gd name="connsiteX2" fmla="*/ 1629818 w 2089742"/>
                      <a:gd name="connsiteY2" fmla="*/ 100460 h 2999912"/>
                      <a:gd name="connsiteX3" fmla="*/ 1873657 w 2089742"/>
                      <a:gd name="connsiteY3" fmla="*/ 1304421 h 2999912"/>
                      <a:gd name="connsiteX4" fmla="*/ 944017 w 2089742"/>
                      <a:gd name="connsiteY4" fmla="*/ 1586361 h 2999912"/>
                      <a:gd name="connsiteX5" fmla="*/ 1226704 w 2089742"/>
                      <a:gd name="connsiteY5" fmla="*/ 1040867 h 29999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089742" h="2999912">
                        <a:moveTo>
                          <a:pt x="1646964" y="2999870"/>
                        </a:moveTo>
                        <a:cubicBezTo>
                          <a:pt x="-264994" y="3010499"/>
                          <a:pt x="-159143" y="1030735"/>
                          <a:pt x="231797" y="507467"/>
                        </a:cubicBezTo>
                        <a:cubicBezTo>
                          <a:pt x="618829" y="-15138"/>
                          <a:pt x="1163010" y="-101470"/>
                          <a:pt x="1629818" y="100460"/>
                        </a:cubicBezTo>
                        <a:cubicBezTo>
                          <a:pt x="1860281" y="201536"/>
                          <a:pt x="2384073" y="694296"/>
                          <a:pt x="1873657" y="1304421"/>
                        </a:cubicBezTo>
                        <a:cubicBezTo>
                          <a:pt x="1747927" y="1461901"/>
                          <a:pt x="1337592" y="1801737"/>
                          <a:pt x="944017" y="1586361"/>
                        </a:cubicBezTo>
                        <a:cubicBezTo>
                          <a:pt x="276122" y="1111905"/>
                          <a:pt x="1198640" y="424393"/>
                          <a:pt x="1226704" y="1040867"/>
                        </a:cubicBezTo>
                      </a:path>
                    </a:pathLst>
                  </a:custGeom>
                  <a:noFill/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F22D76A4-FC20-4C3B-8337-6E34E8E97F24}"/>
                    </a:ext>
                  </a:extLst>
                </p:cNvPr>
                <p:cNvGrpSpPr/>
                <p:nvPr/>
              </p:nvGrpSpPr>
              <p:grpSpPr>
                <a:xfrm>
                  <a:off x="2953193" y="2031416"/>
                  <a:ext cx="442491" cy="442491"/>
                  <a:chOff x="2953193" y="2031416"/>
                  <a:chExt cx="442491" cy="442491"/>
                </a:xfrm>
              </p:grpSpPr>
              <p:sp>
                <p:nvSpPr>
                  <p:cNvPr id="253" name="Arc 252">
                    <a:extLst>
                      <a:ext uri="{FF2B5EF4-FFF2-40B4-BE49-F238E27FC236}">
                        <a16:creationId xmlns:a16="http://schemas.microsoft.com/office/drawing/2014/main" id="{951EE986-88B5-41FF-907D-2E5D57B7895D}"/>
                      </a:ext>
                    </a:extLst>
                  </p:cNvPr>
                  <p:cNvSpPr/>
                  <p:nvPr/>
                </p:nvSpPr>
                <p:spPr>
                  <a:xfrm rot="8814417">
                    <a:off x="2953193" y="2031416"/>
                    <a:ext cx="442491" cy="442491"/>
                  </a:xfrm>
                  <a:prstGeom prst="arc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4" name="Arc 253">
                    <a:extLst>
                      <a:ext uri="{FF2B5EF4-FFF2-40B4-BE49-F238E27FC236}">
                        <a16:creationId xmlns:a16="http://schemas.microsoft.com/office/drawing/2014/main" id="{D06FF56B-3067-4E09-9E00-AFF632CD8682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277064" y="2383644"/>
                    <a:ext cx="62533" cy="62533"/>
                  </a:xfrm>
                  <a:prstGeom prst="arc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id="{FCC47F1F-9665-430B-AE33-8A64CA084735}"/>
                  </a:ext>
                </a:extLst>
              </p:cNvPr>
              <p:cNvGrpSpPr/>
              <p:nvPr/>
            </p:nvGrpSpPr>
            <p:grpSpPr>
              <a:xfrm>
                <a:off x="1489424" y="2338522"/>
                <a:ext cx="358497" cy="358497"/>
                <a:chOff x="1460904" y="2017815"/>
                <a:chExt cx="466387" cy="466387"/>
              </a:xfrm>
            </p:grpSpPr>
            <p:sp>
              <p:nvSpPr>
                <p:cNvPr id="246" name="Oval 245">
                  <a:extLst>
                    <a:ext uri="{FF2B5EF4-FFF2-40B4-BE49-F238E27FC236}">
                      <a16:creationId xmlns:a16="http://schemas.microsoft.com/office/drawing/2014/main" id="{917B7DCA-9BE9-43F6-8C92-F888746A24CD}"/>
                    </a:ext>
                  </a:extLst>
                </p:cNvPr>
                <p:cNvSpPr/>
                <p:nvPr/>
              </p:nvSpPr>
              <p:spPr>
                <a:xfrm>
                  <a:off x="1460904" y="2017815"/>
                  <a:ext cx="466387" cy="4663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7" name="Oval 246">
                  <a:extLst>
                    <a:ext uri="{FF2B5EF4-FFF2-40B4-BE49-F238E27FC236}">
                      <a16:creationId xmlns:a16="http://schemas.microsoft.com/office/drawing/2014/main" id="{3C9B5391-2817-4CE7-8ADD-BFB44387AD45}"/>
                    </a:ext>
                  </a:extLst>
                </p:cNvPr>
                <p:cNvSpPr/>
                <p:nvPr/>
              </p:nvSpPr>
              <p:spPr>
                <a:xfrm rot="1531169">
                  <a:off x="1558863" y="2082836"/>
                  <a:ext cx="136867" cy="22741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8" name="Oval 247">
                  <a:extLst>
                    <a:ext uri="{FF2B5EF4-FFF2-40B4-BE49-F238E27FC236}">
                      <a16:creationId xmlns:a16="http://schemas.microsoft.com/office/drawing/2014/main" id="{8A6ECB9A-D59F-420B-A3CF-0CC3C8707491}"/>
                    </a:ext>
                  </a:extLst>
                </p:cNvPr>
                <p:cNvSpPr/>
                <p:nvPr/>
              </p:nvSpPr>
              <p:spPr>
                <a:xfrm rot="832658">
                  <a:off x="1764154" y="2313788"/>
                  <a:ext cx="46418" cy="7712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42" name="Group 241">
                <a:extLst>
                  <a:ext uri="{FF2B5EF4-FFF2-40B4-BE49-F238E27FC236}">
                    <a16:creationId xmlns:a16="http://schemas.microsoft.com/office/drawing/2014/main" id="{40AE9C9E-F896-401C-969E-C421D92D4E99}"/>
                  </a:ext>
                </a:extLst>
              </p:cNvPr>
              <p:cNvGrpSpPr/>
              <p:nvPr/>
            </p:nvGrpSpPr>
            <p:grpSpPr>
              <a:xfrm>
                <a:off x="1112381" y="2318717"/>
                <a:ext cx="238922" cy="238922"/>
                <a:chOff x="1460904" y="2017815"/>
                <a:chExt cx="466387" cy="466387"/>
              </a:xfrm>
            </p:grpSpPr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6C2072D7-9C4D-4EF5-9884-2B56AF9F7323}"/>
                    </a:ext>
                  </a:extLst>
                </p:cNvPr>
                <p:cNvSpPr/>
                <p:nvPr/>
              </p:nvSpPr>
              <p:spPr>
                <a:xfrm>
                  <a:off x="1460904" y="2017815"/>
                  <a:ext cx="466387" cy="4663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68C3DC53-EEAC-4AEE-A7FB-18C6E2964E6A}"/>
                    </a:ext>
                  </a:extLst>
                </p:cNvPr>
                <p:cNvSpPr/>
                <p:nvPr/>
              </p:nvSpPr>
              <p:spPr>
                <a:xfrm rot="1531169">
                  <a:off x="1558863" y="2082836"/>
                  <a:ext cx="136867" cy="22741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C513BFD4-AFC1-483F-A515-5995CF71E23D}"/>
                    </a:ext>
                  </a:extLst>
                </p:cNvPr>
                <p:cNvSpPr/>
                <p:nvPr/>
              </p:nvSpPr>
              <p:spPr>
                <a:xfrm rot="832658">
                  <a:off x="1764154" y="2313788"/>
                  <a:ext cx="46418" cy="7712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30" name="Group 229">
              <a:extLst>
                <a:ext uri="{FF2B5EF4-FFF2-40B4-BE49-F238E27FC236}">
                  <a16:creationId xmlns:a16="http://schemas.microsoft.com/office/drawing/2014/main" id="{6B6FAF2F-94C4-4855-9620-042C42E1820A}"/>
                </a:ext>
              </a:extLst>
            </p:cNvPr>
            <p:cNvGrpSpPr/>
            <p:nvPr/>
          </p:nvGrpSpPr>
          <p:grpSpPr>
            <a:xfrm>
              <a:off x="2793910" y="2410277"/>
              <a:ext cx="3327474" cy="3088522"/>
              <a:chOff x="2929646" y="2568571"/>
              <a:chExt cx="3327474" cy="3088522"/>
            </a:xfrm>
          </p:grpSpPr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F40AE4A3-4BBA-4116-ABE3-FE7D6B0BB8E7}"/>
                  </a:ext>
                </a:extLst>
              </p:cNvPr>
              <p:cNvSpPr/>
              <p:nvPr/>
            </p:nvSpPr>
            <p:spPr>
              <a:xfrm rot="20947509">
                <a:off x="3103931" y="2568571"/>
                <a:ext cx="600556" cy="559134"/>
              </a:xfrm>
              <a:custGeom>
                <a:avLst/>
                <a:gdLst>
                  <a:gd name="connsiteX0" fmla="*/ 600360 w 600556"/>
                  <a:gd name="connsiteY0" fmla="*/ 0 h 559134"/>
                  <a:gd name="connsiteX1" fmla="*/ 600556 w 600556"/>
                  <a:gd name="connsiteY1" fmla="*/ 22726 h 559134"/>
                  <a:gd name="connsiteX2" fmla="*/ 587948 w 600556"/>
                  <a:gd name="connsiteY2" fmla="*/ 123384 h 559134"/>
                  <a:gd name="connsiteX3" fmla="*/ 173702 w 600556"/>
                  <a:gd name="connsiteY3" fmla="*/ 555278 h 559134"/>
                  <a:gd name="connsiteX4" fmla="*/ 11261 w 600556"/>
                  <a:gd name="connsiteY4" fmla="*/ 436718 h 559134"/>
                  <a:gd name="connsiteX5" fmla="*/ 0 w 600556"/>
                  <a:gd name="connsiteY5" fmla="*/ 414860 h 559134"/>
                  <a:gd name="connsiteX6" fmla="*/ 33150 w 600556"/>
                  <a:gd name="connsiteY6" fmla="*/ 378241 h 559134"/>
                  <a:gd name="connsiteX7" fmla="*/ 580237 w 600556"/>
                  <a:gd name="connsiteY7" fmla="*/ 7486 h 559134"/>
                  <a:gd name="connsiteX8" fmla="*/ 600360 w 600556"/>
                  <a:gd name="connsiteY8" fmla="*/ 0 h 559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0556" h="559134">
                    <a:moveTo>
                      <a:pt x="600360" y="0"/>
                    </a:moveTo>
                    <a:lnTo>
                      <a:pt x="600556" y="22726"/>
                    </a:lnTo>
                    <a:cubicBezTo>
                      <a:pt x="598643" y="55654"/>
                      <a:pt x="594490" y="89331"/>
                      <a:pt x="587948" y="123384"/>
                    </a:cubicBezTo>
                    <a:cubicBezTo>
                      <a:pt x="535611" y="395810"/>
                      <a:pt x="350146" y="589175"/>
                      <a:pt x="173702" y="555278"/>
                    </a:cubicBezTo>
                    <a:cubicBezTo>
                      <a:pt x="107535" y="542566"/>
                      <a:pt x="52033" y="499701"/>
                      <a:pt x="11261" y="436718"/>
                    </a:cubicBezTo>
                    <a:lnTo>
                      <a:pt x="0" y="414860"/>
                    </a:lnTo>
                    <a:lnTo>
                      <a:pt x="33150" y="378241"/>
                    </a:lnTo>
                    <a:cubicBezTo>
                      <a:pt x="190012" y="220926"/>
                      <a:pt x="375994" y="94887"/>
                      <a:pt x="580237" y="7486"/>
                    </a:cubicBezTo>
                    <a:lnTo>
                      <a:pt x="600360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9E944C80-F16D-4A71-9084-86FCB014ADF2}"/>
                  </a:ext>
                </a:extLst>
              </p:cNvPr>
              <p:cNvSpPr/>
              <p:nvPr/>
            </p:nvSpPr>
            <p:spPr>
              <a:xfrm rot="20947509">
                <a:off x="5920381" y="2947630"/>
                <a:ext cx="336739" cy="1020393"/>
              </a:xfrm>
              <a:custGeom>
                <a:avLst/>
                <a:gdLst>
                  <a:gd name="connsiteX0" fmla="*/ 175823 w 336739"/>
                  <a:gd name="connsiteY0" fmla="*/ 0 h 1020393"/>
                  <a:gd name="connsiteX1" fmla="*/ 197679 w 336739"/>
                  <a:gd name="connsiteY1" fmla="*/ 44983 h 1020393"/>
                  <a:gd name="connsiteX2" fmla="*/ 329952 w 336739"/>
                  <a:gd name="connsiteY2" fmla="*/ 875276 h 1020393"/>
                  <a:gd name="connsiteX3" fmla="*/ 309598 w 336739"/>
                  <a:gd name="connsiteY3" fmla="*/ 1020393 h 1020393"/>
                  <a:gd name="connsiteX4" fmla="*/ 285690 w 336739"/>
                  <a:gd name="connsiteY4" fmla="*/ 1019547 h 1020393"/>
                  <a:gd name="connsiteX5" fmla="*/ 16581 w 336739"/>
                  <a:gd name="connsiteY5" fmla="*/ 355331 h 1020393"/>
                  <a:gd name="connsiteX6" fmla="*/ 145372 w 336739"/>
                  <a:gd name="connsiteY6" fmla="*/ 37611 h 1020393"/>
                  <a:gd name="connsiteX7" fmla="*/ 175823 w 336739"/>
                  <a:gd name="connsiteY7" fmla="*/ 0 h 1020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6739" h="1020393">
                    <a:moveTo>
                      <a:pt x="175823" y="0"/>
                    </a:moveTo>
                    <a:lnTo>
                      <a:pt x="197679" y="44983"/>
                    </a:lnTo>
                    <a:cubicBezTo>
                      <a:pt x="306931" y="300286"/>
                      <a:pt x="355813" y="584120"/>
                      <a:pt x="329952" y="875276"/>
                    </a:cubicBezTo>
                    <a:lnTo>
                      <a:pt x="309598" y="1020393"/>
                    </a:lnTo>
                    <a:lnTo>
                      <a:pt x="285690" y="1019547"/>
                    </a:lnTo>
                    <a:cubicBezTo>
                      <a:pt x="74389" y="978953"/>
                      <a:pt x="-46095" y="681574"/>
                      <a:pt x="16581" y="355331"/>
                    </a:cubicBezTo>
                    <a:cubicBezTo>
                      <a:pt x="40084" y="232991"/>
                      <a:pt x="86007" y="123964"/>
                      <a:pt x="145372" y="37611"/>
                    </a:cubicBezTo>
                    <a:lnTo>
                      <a:pt x="175823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1B6F511-29A3-4B71-8E9B-FD1FBF71D9F1}"/>
                  </a:ext>
                </a:extLst>
              </p:cNvPr>
              <p:cNvSpPr/>
              <p:nvPr/>
            </p:nvSpPr>
            <p:spPr>
              <a:xfrm rot="20947509">
                <a:off x="2929646" y="4100025"/>
                <a:ext cx="279029" cy="704455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70E2C323-D9FA-455B-BD78-261B7F14C5C2}"/>
                  </a:ext>
                </a:extLst>
              </p:cNvPr>
              <p:cNvSpPr/>
              <p:nvPr/>
            </p:nvSpPr>
            <p:spPr>
              <a:xfrm rot="20947509">
                <a:off x="5491337" y="4964437"/>
                <a:ext cx="425084" cy="398478"/>
              </a:xfrm>
              <a:custGeom>
                <a:avLst/>
                <a:gdLst>
                  <a:gd name="connsiteX0" fmla="*/ 195604 w 425084"/>
                  <a:gd name="connsiteY0" fmla="*/ 1437 h 398478"/>
                  <a:gd name="connsiteX1" fmla="*/ 388780 w 425084"/>
                  <a:gd name="connsiteY1" fmla="*/ 117406 h 398478"/>
                  <a:gd name="connsiteX2" fmla="*/ 425084 w 425084"/>
                  <a:gd name="connsiteY2" fmla="*/ 164788 h 398478"/>
                  <a:gd name="connsiteX3" fmla="*/ 320870 w 425084"/>
                  <a:gd name="connsiteY3" fmla="*/ 242916 h 398478"/>
                  <a:gd name="connsiteX4" fmla="*/ 179147 w 425084"/>
                  <a:gd name="connsiteY4" fmla="*/ 329396 h 398478"/>
                  <a:gd name="connsiteX5" fmla="*/ 36965 w 425084"/>
                  <a:gd name="connsiteY5" fmla="*/ 398478 h 398478"/>
                  <a:gd name="connsiteX6" fmla="*/ 25152 w 425084"/>
                  <a:gd name="connsiteY6" fmla="*/ 369756 h 398478"/>
                  <a:gd name="connsiteX7" fmla="*/ 102863 w 425084"/>
                  <a:gd name="connsiteY7" fmla="*/ 15759 h 398478"/>
                  <a:gd name="connsiteX8" fmla="*/ 195604 w 425084"/>
                  <a:gd name="connsiteY8" fmla="*/ 1437 h 39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5084" h="398478">
                    <a:moveTo>
                      <a:pt x="195604" y="1437"/>
                    </a:moveTo>
                    <a:cubicBezTo>
                      <a:pt x="260882" y="9515"/>
                      <a:pt x="330463" y="51287"/>
                      <a:pt x="388780" y="117406"/>
                    </a:cubicBezTo>
                    <a:lnTo>
                      <a:pt x="425084" y="164788"/>
                    </a:lnTo>
                    <a:lnTo>
                      <a:pt x="320870" y="242916"/>
                    </a:lnTo>
                    <a:cubicBezTo>
                      <a:pt x="275054" y="273966"/>
                      <a:pt x="227756" y="302831"/>
                      <a:pt x="179147" y="329396"/>
                    </a:cubicBezTo>
                    <a:lnTo>
                      <a:pt x="36965" y="398478"/>
                    </a:lnTo>
                    <a:lnTo>
                      <a:pt x="25152" y="369756"/>
                    </a:lnTo>
                    <a:cubicBezTo>
                      <a:pt x="-26793" y="214888"/>
                      <a:pt x="2974" y="64677"/>
                      <a:pt x="102863" y="15759"/>
                    </a:cubicBezTo>
                    <a:cubicBezTo>
                      <a:pt x="131403" y="1783"/>
                      <a:pt x="162966" y="-2602"/>
                      <a:pt x="195604" y="1437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43C21E69-CF74-4E7F-B2B5-A0839B88FFC0}"/>
                  </a:ext>
                </a:extLst>
              </p:cNvPr>
              <p:cNvSpPr/>
              <p:nvPr/>
            </p:nvSpPr>
            <p:spPr>
              <a:xfrm rot="20947509">
                <a:off x="3911300" y="5361297"/>
                <a:ext cx="256493" cy="295796"/>
              </a:xfrm>
              <a:custGeom>
                <a:avLst/>
                <a:gdLst>
                  <a:gd name="connsiteX0" fmla="*/ 162559 w 256493"/>
                  <a:gd name="connsiteY0" fmla="*/ 1519 h 295796"/>
                  <a:gd name="connsiteX1" fmla="*/ 251042 w 256493"/>
                  <a:gd name="connsiteY1" fmla="*/ 219910 h 295796"/>
                  <a:gd name="connsiteX2" fmla="*/ 226632 w 256493"/>
                  <a:gd name="connsiteY2" fmla="*/ 293611 h 295796"/>
                  <a:gd name="connsiteX3" fmla="*/ 225133 w 256493"/>
                  <a:gd name="connsiteY3" fmla="*/ 295796 h 295796"/>
                  <a:gd name="connsiteX4" fmla="*/ 148631 w 256493"/>
                  <a:gd name="connsiteY4" fmla="*/ 259642 h 295796"/>
                  <a:gd name="connsiteX5" fmla="*/ 3507 w 256493"/>
                  <a:gd name="connsiteY5" fmla="*/ 172519 h 295796"/>
                  <a:gd name="connsiteX6" fmla="*/ 0 w 256493"/>
                  <a:gd name="connsiteY6" fmla="*/ 169915 h 295796"/>
                  <a:gd name="connsiteX7" fmla="*/ 23860 w 256493"/>
                  <a:gd name="connsiteY7" fmla="*/ 97874 h 295796"/>
                  <a:gd name="connsiteX8" fmla="*/ 162559 w 256493"/>
                  <a:gd name="connsiteY8" fmla="*/ 1519 h 295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6493" h="295796">
                    <a:moveTo>
                      <a:pt x="162559" y="1519"/>
                    </a:moveTo>
                    <a:cubicBezTo>
                      <a:pt x="232034" y="14866"/>
                      <a:pt x="271649" y="112643"/>
                      <a:pt x="251042" y="219910"/>
                    </a:cubicBezTo>
                    <a:cubicBezTo>
                      <a:pt x="245890" y="246727"/>
                      <a:pt x="237462" y="271598"/>
                      <a:pt x="226632" y="293611"/>
                    </a:cubicBezTo>
                    <a:lnTo>
                      <a:pt x="225133" y="295796"/>
                    </a:lnTo>
                    <a:lnTo>
                      <a:pt x="148631" y="259642"/>
                    </a:lnTo>
                    <a:cubicBezTo>
                      <a:pt x="98609" y="232874"/>
                      <a:pt x="50196" y="203776"/>
                      <a:pt x="3507" y="172519"/>
                    </a:cubicBezTo>
                    <a:lnTo>
                      <a:pt x="0" y="169915"/>
                    </a:lnTo>
                    <a:lnTo>
                      <a:pt x="23860" y="97874"/>
                    </a:lnTo>
                    <a:cubicBezTo>
                      <a:pt x="56349" y="31832"/>
                      <a:pt x="110453" y="-8492"/>
                      <a:pt x="162559" y="1519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A0D6B235-49F8-47A5-A4FA-BDD4C31B3E0D}"/>
                  </a:ext>
                </a:extLst>
              </p:cNvPr>
              <p:cNvSpPr/>
              <p:nvPr/>
            </p:nvSpPr>
            <p:spPr>
              <a:xfrm rot="3821766">
                <a:off x="4994092" y="3989296"/>
                <a:ext cx="175713" cy="532448"/>
              </a:xfrm>
              <a:custGeom>
                <a:avLst/>
                <a:gdLst>
                  <a:gd name="connsiteX0" fmla="*/ 175823 w 336739"/>
                  <a:gd name="connsiteY0" fmla="*/ 0 h 1020393"/>
                  <a:gd name="connsiteX1" fmla="*/ 197679 w 336739"/>
                  <a:gd name="connsiteY1" fmla="*/ 44983 h 1020393"/>
                  <a:gd name="connsiteX2" fmla="*/ 329952 w 336739"/>
                  <a:gd name="connsiteY2" fmla="*/ 875276 h 1020393"/>
                  <a:gd name="connsiteX3" fmla="*/ 309598 w 336739"/>
                  <a:gd name="connsiteY3" fmla="*/ 1020393 h 1020393"/>
                  <a:gd name="connsiteX4" fmla="*/ 285690 w 336739"/>
                  <a:gd name="connsiteY4" fmla="*/ 1019547 h 1020393"/>
                  <a:gd name="connsiteX5" fmla="*/ 16581 w 336739"/>
                  <a:gd name="connsiteY5" fmla="*/ 355331 h 1020393"/>
                  <a:gd name="connsiteX6" fmla="*/ 145372 w 336739"/>
                  <a:gd name="connsiteY6" fmla="*/ 37611 h 1020393"/>
                  <a:gd name="connsiteX7" fmla="*/ 175823 w 336739"/>
                  <a:gd name="connsiteY7" fmla="*/ 0 h 1020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6739" h="1020393">
                    <a:moveTo>
                      <a:pt x="175823" y="0"/>
                    </a:moveTo>
                    <a:lnTo>
                      <a:pt x="197679" y="44983"/>
                    </a:lnTo>
                    <a:cubicBezTo>
                      <a:pt x="306931" y="300286"/>
                      <a:pt x="355813" y="584120"/>
                      <a:pt x="329952" y="875276"/>
                    </a:cubicBezTo>
                    <a:lnTo>
                      <a:pt x="309598" y="1020393"/>
                    </a:lnTo>
                    <a:lnTo>
                      <a:pt x="285690" y="1019547"/>
                    </a:lnTo>
                    <a:cubicBezTo>
                      <a:pt x="74389" y="978953"/>
                      <a:pt x="-46095" y="681574"/>
                      <a:pt x="16581" y="355331"/>
                    </a:cubicBezTo>
                    <a:cubicBezTo>
                      <a:pt x="40084" y="232991"/>
                      <a:pt x="86007" y="123964"/>
                      <a:pt x="145372" y="37611"/>
                    </a:cubicBezTo>
                    <a:lnTo>
                      <a:pt x="175823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8A746E26-21E2-4A26-BD03-028D02B631D0}"/>
                  </a:ext>
                </a:extLst>
              </p:cNvPr>
              <p:cNvSpPr/>
              <p:nvPr/>
            </p:nvSpPr>
            <p:spPr>
              <a:xfrm rot="3815976">
                <a:off x="4071544" y="3136166"/>
                <a:ext cx="279029" cy="451550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8C5F9E2E-765B-4A9E-A6D0-8F5D4FBDF041}"/>
                  </a:ext>
                </a:extLst>
              </p:cNvPr>
              <p:cNvSpPr/>
              <p:nvPr/>
            </p:nvSpPr>
            <p:spPr>
              <a:xfrm rot="21267676">
                <a:off x="3768304" y="4466138"/>
                <a:ext cx="186183" cy="350170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820C64FB-63DC-4A34-8F0F-2891D58D14FB}"/>
                  </a:ext>
                </a:extLst>
              </p:cNvPr>
              <p:cNvSpPr/>
              <p:nvPr/>
            </p:nvSpPr>
            <p:spPr>
              <a:xfrm rot="9985047">
                <a:off x="4599540" y="3776508"/>
                <a:ext cx="158172" cy="198318"/>
              </a:xfrm>
              <a:custGeom>
                <a:avLst/>
                <a:gdLst>
                  <a:gd name="connsiteX0" fmla="*/ 95255 w 279029"/>
                  <a:gd name="connsiteY0" fmla="*/ 7220 h 704455"/>
                  <a:gd name="connsiteX1" fmla="*/ 279029 w 279029"/>
                  <a:gd name="connsiteY1" fmla="*/ 355360 h 704455"/>
                  <a:gd name="connsiteX2" fmla="*/ 95254 w 279029"/>
                  <a:gd name="connsiteY2" fmla="*/ 703500 h 704455"/>
                  <a:gd name="connsiteX3" fmla="*/ 89120 w 279029"/>
                  <a:gd name="connsiteY3" fmla="*/ 704455 h 704455"/>
                  <a:gd name="connsiteX4" fmla="*/ 80868 w 279029"/>
                  <a:gd name="connsiteY4" fmla="*/ 682271 h 704455"/>
                  <a:gd name="connsiteX5" fmla="*/ 6788 w 279029"/>
                  <a:gd name="connsiteY5" fmla="*/ 8414 h 704455"/>
                  <a:gd name="connsiteX6" fmla="*/ 7055 w 279029"/>
                  <a:gd name="connsiteY6" fmla="*/ 6508 h 704455"/>
                  <a:gd name="connsiteX7" fmla="*/ 48869 w 279029"/>
                  <a:gd name="connsiteY7" fmla="*/ 0 h 704455"/>
                  <a:gd name="connsiteX8" fmla="*/ 95255 w 279029"/>
                  <a:gd name="connsiteY8" fmla="*/ 7220 h 70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029" h="704455">
                    <a:moveTo>
                      <a:pt x="95255" y="7220"/>
                    </a:moveTo>
                    <a:cubicBezTo>
                      <a:pt x="200135" y="40356"/>
                      <a:pt x="279030" y="183633"/>
                      <a:pt x="279029" y="355360"/>
                    </a:cubicBezTo>
                    <a:cubicBezTo>
                      <a:pt x="279029" y="527088"/>
                      <a:pt x="200134" y="670365"/>
                      <a:pt x="95254" y="703500"/>
                    </a:cubicBezTo>
                    <a:lnTo>
                      <a:pt x="89120" y="704455"/>
                    </a:lnTo>
                    <a:lnTo>
                      <a:pt x="80868" y="682271"/>
                    </a:lnTo>
                    <a:cubicBezTo>
                      <a:pt x="13245" y="469577"/>
                      <a:pt x="-13902" y="241338"/>
                      <a:pt x="6788" y="8414"/>
                    </a:cubicBezTo>
                    <a:lnTo>
                      <a:pt x="7055" y="6508"/>
                    </a:lnTo>
                    <a:lnTo>
                      <a:pt x="48869" y="0"/>
                    </a:lnTo>
                    <a:cubicBezTo>
                      <a:pt x="64758" y="0"/>
                      <a:pt x="80271" y="2486"/>
                      <a:pt x="95255" y="72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62" name="Rectangle: Rounded Corners 261">
            <a:extLst>
              <a:ext uri="{FF2B5EF4-FFF2-40B4-BE49-F238E27FC236}">
                <a16:creationId xmlns:a16="http://schemas.microsoft.com/office/drawing/2014/main" id="{12E4BDE8-9F2D-4FE8-A483-A4341AD56A61}"/>
              </a:ext>
            </a:extLst>
          </p:cNvPr>
          <p:cNvSpPr/>
          <p:nvPr/>
        </p:nvSpPr>
        <p:spPr>
          <a:xfrm>
            <a:off x="6729912" y="865374"/>
            <a:ext cx="2187497" cy="978316"/>
          </a:xfrm>
          <a:prstGeom prst="roundRect">
            <a:avLst/>
          </a:prstGeom>
          <a:noFill/>
          <a:ln>
            <a:solidFill>
              <a:srgbClr val="AB7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Sl</a:t>
            </a: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ow</a:t>
            </a:r>
            <a:endParaRPr kumimoji="0" lang="en-US" sz="66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4" name="Rectangle: Rounded Corners 263">
            <a:extLst>
              <a:ext uri="{FF2B5EF4-FFF2-40B4-BE49-F238E27FC236}">
                <a16:creationId xmlns:a16="http://schemas.microsoft.com/office/drawing/2014/main" id="{3ECDB433-5225-4E80-8CEA-C84D37AAB536}"/>
              </a:ext>
            </a:extLst>
          </p:cNvPr>
          <p:cNvSpPr/>
          <p:nvPr/>
        </p:nvSpPr>
        <p:spPr>
          <a:xfrm>
            <a:off x="7990314" y="1946575"/>
            <a:ext cx="2274394" cy="978316"/>
          </a:xfrm>
          <a:prstGeom prst="roundRect">
            <a:avLst/>
          </a:prstGeom>
          <a:noFill/>
          <a:ln>
            <a:solidFill>
              <a:srgbClr val="AB77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Sl</a:t>
            </a: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imy</a:t>
            </a:r>
            <a:endParaRPr kumimoji="0" lang="en-US" sz="6600" b="1" i="0" u="none" strike="noStrike" kern="1200" cap="none" spc="0" normalizeH="0" baseline="0" noProof="0" dirty="0">
              <a:ln>
                <a:solidFill>
                  <a:sysClr val="windowText" lastClr="000000"/>
                </a:solidFill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5" name="Rectangle: Rounded Corners 264">
            <a:extLst>
              <a:ext uri="{FF2B5EF4-FFF2-40B4-BE49-F238E27FC236}">
                <a16:creationId xmlns:a16="http://schemas.microsoft.com/office/drawing/2014/main" id="{6ADA2E66-66BA-4EB3-A022-F8D36C2B4CB6}"/>
              </a:ext>
            </a:extLst>
          </p:cNvPr>
          <p:cNvSpPr/>
          <p:nvPr/>
        </p:nvSpPr>
        <p:spPr>
          <a:xfrm>
            <a:off x="9565109" y="3018584"/>
            <a:ext cx="2189143" cy="97831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Snail</a:t>
            </a:r>
          </a:p>
        </p:txBody>
      </p:sp>
    </p:spTree>
    <p:extLst>
      <p:ext uri="{BB962C8B-B14F-4D97-AF65-F5344CB8AC3E}">
        <p14:creationId xmlns:p14="http://schemas.microsoft.com/office/powerpoint/2010/main" val="3661079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3418492C-BFD8-427C-8314-EDA90EF3AD4B}"/>
              </a:ext>
            </a:extLst>
          </p:cNvPr>
          <p:cNvGrpSpPr/>
          <p:nvPr/>
        </p:nvGrpSpPr>
        <p:grpSpPr>
          <a:xfrm>
            <a:off x="907566" y="571798"/>
            <a:ext cx="3494812" cy="5662590"/>
            <a:chOff x="5928752" y="1748334"/>
            <a:chExt cx="3550719" cy="5753175"/>
          </a:xfrm>
        </p:grpSpPr>
        <p:sp>
          <p:nvSpPr>
            <p:cNvPr id="51" name="Oval 61">
              <a:extLst>
                <a:ext uri="{FF2B5EF4-FFF2-40B4-BE49-F238E27FC236}">
                  <a16:creationId xmlns:a16="http://schemas.microsoft.com/office/drawing/2014/main" id="{5B7128A1-3537-4AB2-A665-B5F9C97D705C}"/>
                </a:ext>
              </a:extLst>
            </p:cNvPr>
            <p:cNvSpPr/>
            <p:nvPr/>
          </p:nvSpPr>
          <p:spPr>
            <a:xfrm rot="21138707">
              <a:off x="6443097" y="4028780"/>
              <a:ext cx="2657172" cy="2602568"/>
            </a:xfrm>
            <a:custGeom>
              <a:avLst/>
              <a:gdLst>
                <a:gd name="connsiteX0" fmla="*/ 0 w 2634773"/>
                <a:gd name="connsiteY0" fmla="*/ 1460500 h 2921000"/>
                <a:gd name="connsiteX1" fmla="*/ 1317387 w 2634773"/>
                <a:gd name="connsiteY1" fmla="*/ 0 h 2921000"/>
                <a:gd name="connsiteX2" fmla="*/ 2634774 w 2634773"/>
                <a:gd name="connsiteY2" fmla="*/ 1460500 h 2921000"/>
                <a:gd name="connsiteX3" fmla="*/ 1317387 w 2634773"/>
                <a:gd name="connsiteY3" fmla="*/ 2921000 h 2921000"/>
                <a:gd name="connsiteX4" fmla="*/ 0 w 2634773"/>
                <a:gd name="connsiteY4" fmla="*/ 1460500 h 2921000"/>
                <a:gd name="connsiteX0" fmla="*/ 29 w 2634803"/>
                <a:gd name="connsiteY0" fmla="*/ 1460500 h 2511425"/>
                <a:gd name="connsiteX1" fmla="*/ 1317416 w 2634803"/>
                <a:gd name="connsiteY1" fmla="*/ 0 h 2511425"/>
                <a:gd name="connsiteX2" fmla="*/ 2634803 w 2634803"/>
                <a:gd name="connsiteY2" fmla="*/ 1460500 h 2511425"/>
                <a:gd name="connsiteX3" fmla="*/ 1288841 w 2634803"/>
                <a:gd name="connsiteY3" fmla="*/ 2511425 h 2511425"/>
                <a:gd name="connsiteX4" fmla="*/ 29 w 2634803"/>
                <a:gd name="connsiteY4" fmla="*/ 1460500 h 2511425"/>
                <a:gd name="connsiteX0" fmla="*/ 14 w 2634788"/>
                <a:gd name="connsiteY0" fmla="*/ 1460500 h 2511425"/>
                <a:gd name="connsiteX1" fmla="*/ 1317401 w 2634788"/>
                <a:gd name="connsiteY1" fmla="*/ 0 h 2511425"/>
                <a:gd name="connsiteX2" fmla="*/ 2634788 w 2634788"/>
                <a:gd name="connsiteY2" fmla="*/ 1460500 h 2511425"/>
                <a:gd name="connsiteX3" fmla="*/ 1298351 w 2634788"/>
                <a:gd name="connsiteY3" fmla="*/ 2511425 h 2511425"/>
                <a:gd name="connsiteX4" fmla="*/ 14 w 2634788"/>
                <a:gd name="connsiteY4" fmla="*/ 1460500 h 2511425"/>
                <a:gd name="connsiteX0" fmla="*/ 32 w 2634806"/>
                <a:gd name="connsiteY0" fmla="*/ 1460500 h 2538881"/>
                <a:gd name="connsiteX1" fmla="*/ 1317419 w 2634806"/>
                <a:gd name="connsiteY1" fmla="*/ 0 h 2538881"/>
                <a:gd name="connsiteX2" fmla="*/ 2634806 w 2634806"/>
                <a:gd name="connsiteY2" fmla="*/ 1460500 h 2538881"/>
                <a:gd name="connsiteX3" fmla="*/ 1298369 w 2634806"/>
                <a:gd name="connsiteY3" fmla="*/ 2511425 h 2538881"/>
                <a:gd name="connsiteX4" fmla="*/ 32 w 2634806"/>
                <a:gd name="connsiteY4" fmla="*/ 1460500 h 2538881"/>
                <a:gd name="connsiteX0" fmla="*/ 42 w 2634816"/>
                <a:gd name="connsiteY0" fmla="*/ 1460500 h 2545969"/>
                <a:gd name="connsiteX1" fmla="*/ 1317429 w 2634816"/>
                <a:gd name="connsiteY1" fmla="*/ 0 h 2545969"/>
                <a:gd name="connsiteX2" fmla="*/ 2634816 w 2634816"/>
                <a:gd name="connsiteY2" fmla="*/ 1460500 h 2545969"/>
                <a:gd name="connsiteX3" fmla="*/ 1298379 w 2634816"/>
                <a:gd name="connsiteY3" fmla="*/ 2511425 h 2545969"/>
                <a:gd name="connsiteX4" fmla="*/ 42 w 2634816"/>
                <a:gd name="connsiteY4" fmla="*/ 1460500 h 254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816" h="2545969">
                  <a:moveTo>
                    <a:pt x="42" y="1460500"/>
                  </a:moveTo>
                  <a:cubicBezTo>
                    <a:pt x="3217" y="1041929"/>
                    <a:pt x="589856" y="0"/>
                    <a:pt x="1317429" y="0"/>
                  </a:cubicBezTo>
                  <a:cubicBezTo>
                    <a:pt x="2045002" y="0"/>
                    <a:pt x="2634816" y="653888"/>
                    <a:pt x="2634816" y="1460500"/>
                  </a:cubicBezTo>
                  <a:cubicBezTo>
                    <a:pt x="2634816" y="2267112"/>
                    <a:pt x="2427866" y="2671564"/>
                    <a:pt x="1298379" y="2511425"/>
                  </a:cubicBezTo>
                  <a:cubicBezTo>
                    <a:pt x="168892" y="2351286"/>
                    <a:pt x="-3133" y="1879071"/>
                    <a:pt x="42" y="1460500"/>
                  </a:cubicBezTo>
                  <a:close/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Oval 67">
              <a:extLst>
                <a:ext uri="{FF2B5EF4-FFF2-40B4-BE49-F238E27FC236}">
                  <a16:creationId xmlns:a16="http://schemas.microsoft.com/office/drawing/2014/main" id="{415C4E39-3EB3-4BF3-9CD1-30547EF058FE}"/>
                </a:ext>
              </a:extLst>
            </p:cNvPr>
            <p:cNvSpPr/>
            <p:nvPr/>
          </p:nvSpPr>
          <p:spPr>
            <a:xfrm rot="20905436">
              <a:off x="8229686" y="4339608"/>
              <a:ext cx="934267" cy="1468080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161563 w 503806"/>
                <a:gd name="connsiteY0" fmla="*/ 747241 h 1722374"/>
                <a:gd name="connsiteX1" fmla="*/ 9874 w 503806"/>
                <a:gd name="connsiteY1" fmla="*/ 880 h 1722374"/>
                <a:gd name="connsiteX2" fmla="*/ 503806 w 503806"/>
                <a:gd name="connsiteY2" fmla="*/ 861305 h 1722374"/>
                <a:gd name="connsiteX3" fmla="*/ 9874 w 503806"/>
                <a:gd name="connsiteY3" fmla="*/ 1721730 h 1722374"/>
                <a:gd name="connsiteX4" fmla="*/ 161563 w 503806"/>
                <a:gd name="connsiteY4" fmla="*/ 747241 h 1722374"/>
                <a:gd name="connsiteX0" fmla="*/ 589944 w 932187"/>
                <a:gd name="connsiteY0" fmla="*/ 746854 h 1376228"/>
                <a:gd name="connsiteX1" fmla="*/ 438255 w 932187"/>
                <a:gd name="connsiteY1" fmla="*/ 493 h 1376228"/>
                <a:gd name="connsiteX2" fmla="*/ 932187 w 932187"/>
                <a:gd name="connsiteY2" fmla="*/ 860918 h 1376228"/>
                <a:gd name="connsiteX3" fmla="*/ 4000 w 932187"/>
                <a:gd name="connsiteY3" fmla="*/ 1373118 h 1376228"/>
                <a:gd name="connsiteX4" fmla="*/ 589944 w 932187"/>
                <a:gd name="connsiteY4" fmla="*/ 746854 h 1376228"/>
                <a:gd name="connsiteX0" fmla="*/ 589274 w 931517"/>
                <a:gd name="connsiteY0" fmla="*/ 746854 h 1407233"/>
                <a:gd name="connsiteX1" fmla="*/ 437585 w 931517"/>
                <a:gd name="connsiteY1" fmla="*/ 493 h 1407233"/>
                <a:gd name="connsiteX2" fmla="*/ 931517 w 931517"/>
                <a:gd name="connsiteY2" fmla="*/ 860918 h 1407233"/>
                <a:gd name="connsiteX3" fmla="*/ 3330 w 931517"/>
                <a:gd name="connsiteY3" fmla="*/ 1373118 h 1407233"/>
                <a:gd name="connsiteX4" fmla="*/ 589274 w 931517"/>
                <a:gd name="connsiteY4" fmla="*/ 746854 h 1407233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4" fmla="*/ 529025 w 931517"/>
                <a:gd name="connsiteY4" fmla="*/ 91440 h 1406740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0" fmla="*/ 437585 w 931517"/>
                <a:gd name="connsiteY0" fmla="*/ 0 h 1468082"/>
                <a:gd name="connsiteX1" fmla="*/ 931517 w 931517"/>
                <a:gd name="connsiteY1" fmla="*/ 860425 h 1468082"/>
                <a:gd name="connsiteX2" fmla="*/ 3330 w 931517"/>
                <a:gd name="connsiteY2" fmla="*/ 1372625 h 1468082"/>
                <a:gd name="connsiteX3" fmla="*/ 589274 w 931517"/>
                <a:gd name="connsiteY3" fmla="*/ 746361 h 1468082"/>
                <a:gd name="connsiteX0" fmla="*/ 440335 w 934267"/>
                <a:gd name="connsiteY0" fmla="*/ 0 h 1468081"/>
                <a:gd name="connsiteX1" fmla="*/ 934267 w 934267"/>
                <a:gd name="connsiteY1" fmla="*/ 860425 h 1468081"/>
                <a:gd name="connsiteX2" fmla="*/ 6080 w 934267"/>
                <a:gd name="connsiteY2" fmla="*/ 1372625 h 1468081"/>
                <a:gd name="connsiteX3" fmla="*/ 592024 w 934267"/>
                <a:gd name="connsiteY3" fmla="*/ 746361 h 14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267" h="1468081">
                  <a:moveTo>
                    <a:pt x="440335" y="0"/>
                  </a:moveTo>
                  <a:cubicBezTo>
                    <a:pt x="497376" y="19011"/>
                    <a:pt x="934267" y="385225"/>
                    <a:pt x="934267" y="860425"/>
                  </a:cubicBezTo>
                  <a:cubicBezTo>
                    <a:pt x="934267" y="1335625"/>
                    <a:pt x="155952" y="1630111"/>
                    <a:pt x="6080" y="1372625"/>
                  </a:cubicBezTo>
                  <a:cubicBezTo>
                    <a:pt x="-65654" y="1152595"/>
                    <a:pt x="519648" y="975132"/>
                    <a:pt x="592024" y="746361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Oval 68">
              <a:extLst>
                <a:ext uri="{FF2B5EF4-FFF2-40B4-BE49-F238E27FC236}">
                  <a16:creationId xmlns:a16="http://schemas.microsoft.com/office/drawing/2014/main" id="{79C7D1D3-606B-451C-8739-E9F630607557}"/>
                </a:ext>
              </a:extLst>
            </p:cNvPr>
            <p:cNvSpPr/>
            <p:nvPr/>
          </p:nvSpPr>
          <p:spPr>
            <a:xfrm rot="1294827" flipH="1">
              <a:off x="5928752" y="4211901"/>
              <a:ext cx="1104938" cy="1000878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36082 w 530775"/>
                <a:gd name="connsiteY0" fmla="*/ 857734 h 1720850"/>
                <a:gd name="connsiteX1" fmla="*/ 36843 w 530775"/>
                <a:gd name="connsiteY1" fmla="*/ 0 h 1720850"/>
                <a:gd name="connsiteX2" fmla="*/ 530775 w 530775"/>
                <a:gd name="connsiteY2" fmla="*/ 860425 h 1720850"/>
                <a:gd name="connsiteX3" fmla="*/ 36843 w 530775"/>
                <a:gd name="connsiteY3" fmla="*/ 1720850 h 1720850"/>
                <a:gd name="connsiteX4" fmla="*/ 36082 w 530775"/>
                <a:gd name="connsiteY4" fmla="*/ 857734 h 1720850"/>
                <a:gd name="connsiteX0" fmla="*/ 107606 w 1282671"/>
                <a:gd name="connsiteY0" fmla="*/ 857734 h 1515632"/>
                <a:gd name="connsiteX1" fmla="*/ 108367 w 1282671"/>
                <a:gd name="connsiteY1" fmla="*/ 0 h 1515632"/>
                <a:gd name="connsiteX2" fmla="*/ 602299 w 1282671"/>
                <a:gd name="connsiteY2" fmla="*/ 860425 h 1515632"/>
                <a:gd name="connsiteX3" fmla="*/ 1276391 w 1282671"/>
                <a:gd name="connsiteY3" fmla="*/ 1515632 h 1515632"/>
                <a:gd name="connsiteX4" fmla="*/ 107606 w 1282671"/>
                <a:gd name="connsiteY4" fmla="*/ 857734 h 1515632"/>
                <a:gd name="connsiteX0" fmla="*/ 76989 w 1252054"/>
                <a:gd name="connsiteY0" fmla="*/ 857734 h 1515632"/>
                <a:gd name="connsiteX1" fmla="*/ 77750 w 1252054"/>
                <a:gd name="connsiteY1" fmla="*/ 0 h 1515632"/>
                <a:gd name="connsiteX2" fmla="*/ 571682 w 1252054"/>
                <a:gd name="connsiteY2" fmla="*/ 860425 h 1515632"/>
                <a:gd name="connsiteX3" fmla="*/ 1245774 w 1252054"/>
                <a:gd name="connsiteY3" fmla="*/ 1515632 h 1515632"/>
                <a:gd name="connsiteX4" fmla="*/ 76989 w 1252054"/>
                <a:gd name="connsiteY4" fmla="*/ 857734 h 1515632"/>
                <a:gd name="connsiteX0" fmla="*/ 112614 w 1357083"/>
                <a:gd name="connsiteY0" fmla="*/ 857734 h 1200923"/>
                <a:gd name="connsiteX1" fmla="*/ 113375 w 1357083"/>
                <a:gd name="connsiteY1" fmla="*/ 0 h 1200923"/>
                <a:gd name="connsiteX2" fmla="*/ 607307 w 1357083"/>
                <a:gd name="connsiteY2" fmla="*/ 860425 h 1200923"/>
                <a:gd name="connsiteX3" fmla="*/ 1351301 w 1357083"/>
                <a:gd name="connsiteY3" fmla="*/ 1174375 h 1200923"/>
                <a:gd name="connsiteX4" fmla="*/ 112614 w 1357083"/>
                <a:gd name="connsiteY4" fmla="*/ 857734 h 1200923"/>
                <a:gd name="connsiteX0" fmla="*/ 108266 w 1352735"/>
                <a:gd name="connsiteY0" fmla="*/ 857734 h 1218103"/>
                <a:gd name="connsiteX1" fmla="*/ 109027 w 1352735"/>
                <a:gd name="connsiteY1" fmla="*/ 0 h 1218103"/>
                <a:gd name="connsiteX2" fmla="*/ 602959 w 1352735"/>
                <a:gd name="connsiteY2" fmla="*/ 860425 h 1218103"/>
                <a:gd name="connsiteX3" fmla="*/ 1346953 w 1352735"/>
                <a:gd name="connsiteY3" fmla="*/ 1174375 h 1218103"/>
                <a:gd name="connsiteX4" fmla="*/ 108266 w 1352735"/>
                <a:gd name="connsiteY4" fmla="*/ 857734 h 1218103"/>
                <a:gd name="connsiteX0" fmla="*/ 108266 w 1347378"/>
                <a:gd name="connsiteY0" fmla="*/ 857734 h 1302984"/>
                <a:gd name="connsiteX1" fmla="*/ 109027 w 1347378"/>
                <a:gd name="connsiteY1" fmla="*/ 0 h 1302984"/>
                <a:gd name="connsiteX2" fmla="*/ 602959 w 1347378"/>
                <a:gd name="connsiteY2" fmla="*/ 860425 h 1302984"/>
                <a:gd name="connsiteX3" fmla="*/ 1346953 w 1347378"/>
                <a:gd name="connsiteY3" fmla="*/ 1174375 h 1302984"/>
                <a:gd name="connsiteX4" fmla="*/ 108266 w 1347378"/>
                <a:gd name="connsiteY4" fmla="*/ 857734 h 1302984"/>
                <a:gd name="connsiteX0" fmla="*/ 108266 w 1361167"/>
                <a:gd name="connsiteY0" fmla="*/ 857734 h 1399324"/>
                <a:gd name="connsiteX1" fmla="*/ 109027 w 1361167"/>
                <a:gd name="connsiteY1" fmla="*/ 0 h 1399324"/>
                <a:gd name="connsiteX2" fmla="*/ 602959 w 1361167"/>
                <a:gd name="connsiteY2" fmla="*/ 860425 h 1399324"/>
                <a:gd name="connsiteX3" fmla="*/ 1346953 w 1361167"/>
                <a:gd name="connsiteY3" fmla="*/ 1174375 h 1399324"/>
                <a:gd name="connsiteX4" fmla="*/ 108266 w 1361167"/>
                <a:gd name="connsiteY4" fmla="*/ 857734 h 1399324"/>
                <a:gd name="connsiteX0" fmla="*/ 100756 w 1189474"/>
                <a:gd name="connsiteY0" fmla="*/ 857734 h 1012106"/>
                <a:gd name="connsiteX1" fmla="*/ 101517 w 1189474"/>
                <a:gd name="connsiteY1" fmla="*/ 0 h 1012106"/>
                <a:gd name="connsiteX2" fmla="*/ 595449 w 1189474"/>
                <a:gd name="connsiteY2" fmla="*/ 860425 h 1012106"/>
                <a:gd name="connsiteX3" fmla="*/ 1173446 w 1189474"/>
                <a:gd name="connsiteY3" fmla="*/ 755167 h 1012106"/>
                <a:gd name="connsiteX4" fmla="*/ 100756 w 1189474"/>
                <a:gd name="connsiteY4" fmla="*/ 857734 h 1012106"/>
                <a:gd name="connsiteX0" fmla="*/ 148163 w 1238490"/>
                <a:gd name="connsiteY0" fmla="*/ 857734 h 1142215"/>
                <a:gd name="connsiteX1" fmla="*/ 148924 w 1238490"/>
                <a:gd name="connsiteY1" fmla="*/ 0 h 1142215"/>
                <a:gd name="connsiteX2" fmla="*/ 642856 w 1238490"/>
                <a:gd name="connsiteY2" fmla="*/ 860425 h 1142215"/>
                <a:gd name="connsiteX3" fmla="*/ 1220853 w 1238490"/>
                <a:gd name="connsiteY3" fmla="*/ 755167 h 1142215"/>
                <a:gd name="connsiteX4" fmla="*/ 148163 w 1238490"/>
                <a:gd name="connsiteY4" fmla="*/ 857734 h 1142215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04745 w 1248868"/>
                <a:gd name="connsiteY0" fmla="*/ 857734 h 868686"/>
                <a:gd name="connsiteX1" fmla="*/ 105506 w 1248868"/>
                <a:gd name="connsiteY1" fmla="*/ 0 h 868686"/>
                <a:gd name="connsiteX2" fmla="*/ 599438 w 1248868"/>
                <a:gd name="connsiteY2" fmla="*/ 860425 h 868686"/>
                <a:gd name="connsiteX3" fmla="*/ 1233460 w 1248868"/>
                <a:gd name="connsiteY3" fmla="*/ 336989 h 868686"/>
                <a:gd name="connsiteX4" fmla="*/ 104745 w 1248868"/>
                <a:gd name="connsiteY4" fmla="*/ 857734 h 868686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478517"/>
                <a:gd name="connsiteY0" fmla="*/ 857734 h 1107056"/>
                <a:gd name="connsiteX1" fmla="*/ 237822 w 1478517"/>
                <a:gd name="connsiteY1" fmla="*/ 0 h 1107056"/>
                <a:gd name="connsiteX2" fmla="*/ 731754 w 1478517"/>
                <a:gd name="connsiteY2" fmla="*/ 860425 h 1107056"/>
                <a:gd name="connsiteX3" fmla="*/ 1365776 w 1478517"/>
                <a:gd name="connsiteY3" fmla="*/ 336989 h 1107056"/>
                <a:gd name="connsiteX4" fmla="*/ 237061 w 1478517"/>
                <a:gd name="connsiteY4" fmla="*/ 857734 h 1107056"/>
                <a:gd name="connsiteX0" fmla="*/ 231599 w 1364316"/>
                <a:gd name="connsiteY0" fmla="*/ 861848 h 1045173"/>
                <a:gd name="connsiteX1" fmla="*/ 232360 w 1364316"/>
                <a:gd name="connsiteY1" fmla="*/ 4114 h 1045173"/>
                <a:gd name="connsiteX2" fmla="*/ 593526 w 1364316"/>
                <a:gd name="connsiteY2" fmla="*/ 644740 h 1045173"/>
                <a:gd name="connsiteX3" fmla="*/ 1360314 w 1364316"/>
                <a:gd name="connsiteY3" fmla="*/ 341103 h 1045173"/>
                <a:gd name="connsiteX4" fmla="*/ 231599 w 1364316"/>
                <a:gd name="connsiteY4" fmla="*/ 861848 h 1045173"/>
                <a:gd name="connsiteX0" fmla="*/ 96127 w 1198027"/>
                <a:gd name="connsiteY0" fmla="*/ 861848 h 864298"/>
                <a:gd name="connsiteX1" fmla="*/ 96888 w 1198027"/>
                <a:gd name="connsiteY1" fmla="*/ 4114 h 864298"/>
                <a:gd name="connsiteX2" fmla="*/ 458054 w 1198027"/>
                <a:gd name="connsiteY2" fmla="*/ 644740 h 864298"/>
                <a:gd name="connsiteX3" fmla="*/ 1193835 w 1198027"/>
                <a:gd name="connsiteY3" fmla="*/ 275489 h 864298"/>
                <a:gd name="connsiteX4" fmla="*/ 96127 w 1198027"/>
                <a:gd name="connsiteY4" fmla="*/ 861848 h 864298"/>
                <a:gd name="connsiteX0" fmla="*/ 96127 w 1206161"/>
                <a:gd name="connsiteY0" fmla="*/ 861848 h 866978"/>
                <a:gd name="connsiteX1" fmla="*/ 96888 w 1206161"/>
                <a:gd name="connsiteY1" fmla="*/ 4114 h 866978"/>
                <a:gd name="connsiteX2" fmla="*/ 458054 w 1206161"/>
                <a:gd name="connsiteY2" fmla="*/ 644740 h 866978"/>
                <a:gd name="connsiteX3" fmla="*/ 1193835 w 1206161"/>
                <a:gd name="connsiteY3" fmla="*/ 275489 h 866978"/>
                <a:gd name="connsiteX4" fmla="*/ 96127 w 1206161"/>
                <a:gd name="connsiteY4" fmla="*/ 861848 h 866978"/>
                <a:gd name="connsiteX0" fmla="*/ 191200 w 1108448"/>
                <a:gd name="connsiteY0" fmla="*/ 992623 h 994720"/>
                <a:gd name="connsiteX1" fmla="*/ 10370 w 1108448"/>
                <a:gd name="connsiteY1" fmla="*/ 8798 h 994720"/>
                <a:gd name="connsiteX2" fmla="*/ 371536 w 1108448"/>
                <a:gd name="connsiteY2" fmla="*/ 649424 h 994720"/>
                <a:gd name="connsiteX3" fmla="*/ 1107317 w 1108448"/>
                <a:gd name="connsiteY3" fmla="*/ 280173 h 994720"/>
                <a:gd name="connsiteX4" fmla="*/ 191200 w 1108448"/>
                <a:gd name="connsiteY4" fmla="*/ 992623 h 994720"/>
                <a:gd name="connsiteX0" fmla="*/ 191200 w 1136553"/>
                <a:gd name="connsiteY0" fmla="*/ 992623 h 995261"/>
                <a:gd name="connsiteX1" fmla="*/ 10370 w 1136553"/>
                <a:gd name="connsiteY1" fmla="*/ 8798 h 995261"/>
                <a:gd name="connsiteX2" fmla="*/ 371536 w 1136553"/>
                <a:gd name="connsiteY2" fmla="*/ 649424 h 995261"/>
                <a:gd name="connsiteX3" fmla="*/ 1107317 w 1136553"/>
                <a:gd name="connsiteY3" fmla="*/ 280173 h 995261"/>
                <a:gd name="connsiteX4" fmla="*/ 191200 w 1136553"/>
                <a:gd name="connsiteY4" fmla="*/ 992623 h 995261"/>
                <a:gd name="connsiteX0" fmla="*/ 254883 w 1200236"/>
                <a:gd name="connsiteY0" fmla="*/ 992454 h 995092"/>
                <a:gd name="connsiteX1" fmla="*/ 74053 w 1200236"/>
                <a:gd name="connsiteY1" fmla="*/ 8629 h 995092"/>
                <a:gd name="connsiteX2" fmla="*/ 435219 w 1200236"/>
                <a:gd name="connsiteY2" fmla="*/ 649255 h 995092"/>
                <a:gd name="connsiteX3" fmla="*/ 1171000 w 1200236"/>
                <a:gd name="connsiteY3" fmla="*/ 280004 h 995092"/>
                <a:gd name="connsiteX4" fmla="*/ 254883 w 1200236"/>
                <a:gd name="connsiteY4" fmla="*/ 992454 h 995092"/>
                <a:gd name="connsiteX0" fmla="*/ 46944 w 1173127"/>
                <a:gd name="connsiteY0" fmla="*/ 8629 h 995092"/>
                <a:gd name="connsiteX1" fmla="*/ 408110 w 1173127"/>
                <a:gd name="connsiteY1" fmla="*/ 649255 h 995092"/>
                <a:gd name="connsiteX2" fmla="*/ 1143891 w 1173127"/>
                <a:gd name="connsiteY2" fmla="*/ 280004 h 995092"/>
                <a:gd name="connsiteX3" fmla="*/ 227774 w 1173127"/>
                <a:gd name="connsiteY3" fmla="*/ 992454 h 995092"/>
                <a:gd name="connsiteX4" fmla="*/ 138384 w 1173127"/>
                <a:gd name="connsiteY4" fmla="*/ 100069 h 995092"/>
                <a:gd name="connsiteX0" fmla="*/ 0 w 1126183"/>
                <a:gd name="connsiteY0" fmla="*/ 8629 h 995092"/>
                <a:gd name="connsiteX1" fmla="*/ 361166 w 1126183"/>
                <a:gd name="connsiteY1" fmla="*/ 649255 h 995092"/>
                <a:gd name="connsiteX2" fmla="*/ 1096947 w 1126183"/>
                <a:gd name="connsiteY2" fmla="*/ 280004 h 995092"/>
                <a:gd name="connsiteX3" fmla="*/ 180830 w 1126183"/>
                <a:gd name="connsiteY3" fmla="*/ 992454 h 995092"/>
                <a:gd name="connsiteX0" fmla="*/ 0 w 1098917"/>
                <a:gd name="connsiteY0" fmla="*/ 12610 h 998579"/>
                <a:gd name="connsiteX1" fmla="*/ 411593 w 1098917"/>
                <a:gd name="connsiteY1" fmla="*/ 556455 h 998579"/>
                <a:gd name="connsiteX2" fmla="*/ 1096947 w 1098917"/>
                <a:gd name="connsiteY2" fmla="*/ 283985 h 998579"/>
                <a:gd name="connsiteX3" fmla="*/ 180830 w 1098917"/>
                <a:gd name="connsiteY3" fmla="*/ 996435 h 998579"/>
                <a:gd name="connsiteX0" fmla="*/ 0 w 1104938"/>
                <a:gd name="connsiteY0" fmla="*/ 12610 h 1000878"/>
                <a:gd name="connsiteX1" fmla="*/ 411593 w 1104938"/>
                <a:gd name="connsiteY1" fmla="*/ 556455 h 1000878"/>
                <a:gd name="connsiteX2" fmla="*/ 1096947 w 1104938"/>
                <a:gd name="connsiteY2" fmla="*/ 283985 h 1000878"/>
                <a:gd name="connsiteX3" fmla="*/ 180830 w 1104938"/>
                <a:gd name="connsiteY3" fmla="*/ 996435 h 100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938" h="1000878">
                  <a:moveTo>
                    <a:pt x="0" y="12610"/>
                  </a:moveTo>
                  <a:cubicBezTo>
                    <a:pt x="178072" y="-43901"/>
                    <a:pt x="411593" y="81255"/>
                    <a:pt x="411593" y="556455"/>
                  </a:cubicBezTo>
                  <a:cubicBezTo>
                    <a:pt x="600222" y="255432"/>
                    <a:pt x="998999" y="-169219"/>
                    <a:pt x="1096947" y="283985"/>
                  </a:cubicBezTo>
                  <a:cubicBezTo>
                    <a:pt x="1194895" y="737189"/>
                    <a:pt x="363655" y="1041664"/>
                    <a:pt x="180830" y="996435"/>
                  </a:cubicBezTo>
                </a:path>
              </a:pathLst>
            </a:cu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A58601FB-4921-4574-9F83-C44AB371A855}"/>
                </a:ext>
              </a:extLst>
            </p:cNvPr>
            <p:cNvGrpSpPr/>
            <p:nvPr/>
          </p:nvGrpSpPr>
          <p:grpSpPr>
            <a:xfrm>
              <a:off x="6765311" y="4159920"/>
              <a:ext cx="2060110" cy="1287679"/>
              <a:chOff x="4040041" y="3227112"/>
              <a:chExt cx="2060110" cy="1287679"/>
            </a:xfrm>
          </p:grpSpPr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F5300161-857A-440D-AB6B-C0B006830894}"/>
                  </a:ext>
                </a:extLst>
              </p:cNvPr>
              <p:cNvGrpSpPr/>
              <p:nvPr/>
            </p:nvGrpSpPr>
            <p:grpSpPr>
              <a:xfrm>
                <a:off x="4040041" y="3227112"/>
                <a:ext cx="2060110" cy="1287679"/>
                <a:chOff x="4040041" y="3227112"/>
                <a:chExt cx="2060110" cy="1287679"/>
              </a:xfrm>
            </p:grpSpPr>
            <p:sp>
              <p:nvSpPr>
                <p:cNvPr id="109" name="Rectangle 53">
                  <a:extLst>
                    <a:ext uri="{FF2B5EF4-FFF2-40B4-BE49-F238E27FC236}">
                      <a16:creationId xmlns:a16="http://schemas.microsoft.com/office/drawing/2014/main" id="{E68E64A9-71F9-47A9-A14B-AF8D8D86C145}"/>
                    </a:ext>
                  </a:extLst>
                </p:cNvPr>
                <p:cNvSpPr/>
                <p:nvPr/>
              </p:nvSpPr>
              <p:spPr>
                <a:xfrm>
                  <a:off x="4040041" y="3227112"/>
                  <a:ext cx="2060110" cy="1014613"/>
                </a:xfrm>
                <a:custGeom>
                  <a:avLst/>
                  <a:gdLst>
                    <a:gd name="connsiteX0" fmla="*/ 0 w 1355725"/>
                    <a:gd name="connsiteY0" fmla="*/ 0 h 711474"/>
                    <a:gd name="connsiteX1" fmla="*/ 1355725 w 1355725"/>
                    <a:gd name="connsiteY1" fmla="*/ 0 h 711474"/>
                    <a:gd name="connsiteX2" fmla="*/ 1355725 w 1355725"/>
                    <a:gd name="connsiteY2" fmla="*/ 711474 h 711474"/>
                    <a:gd name="connsiteX3" fmla="*/ 0 w 1355725"/>
                    <a:gd name="connsiteY3" fmla="*/ 711474 h 711474"/>
                    <a:gd name="connsiteX4" fmla="*/ 0 w 1355725"/>
                    <a:gd name="connsiteY4" fmla="*/ 0 h 711474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0 w 1355725"/>
                    <a:gd name="connsiteY4" fmla="*/ 711509 h 711509"/>
                    <a:gd name="connsiteX5" fmla="*/ 0 w 1355725"/>
                    <a:gd name="connsiteY5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711509 h 711509"/>
                    <a:gd name="connsiteX6" fmla="*/ 0 w 1355725"/>
                    <a:gd name="connsiteY6" fmla="*/ 35 h 711509"/>
                    <a:gd name="connsiteX0" fmla="*/ 0 w 1355725"/>
                    <a:gd name="connsiteY0" fmla="*/ 35 h 711509"/>
                    <a:gd name="connsiteX1" fmla="*/ 685800 w 1355725"/>
                    <a:gd name="connsiteY1" fmla="*/ 368291 h 711509"/>
                    <a:gd name="connsiteX2" fmla="*/ 1355725 w 1355725"/>
                    <a:gd name="connsiteY2" fmla="*/ 35 h 711509"/>
                    <a:gd name="connsiteX3" fmla="*/ 1355725 w 1355725"/>
                    <a:gd name="connsiteY3" fmla="*/ 711509 h 711509"/>
                    <a:gd name="connsiteX4" fmla="*/ 666750 w 1355725"/>
                    <a:gd name="connsiteY4" fmla="*/ 616258 h 711509"/>
                    <a:gd name="connsiteX5" fmla="*/ 0 w 1355725"/>
                    <a:gd name="connsiteY5" fmla="*/ 35 h 711509"/>
                    <a:gd name="connsiteX0" fmla="*/ 0 w 688975"/>
                    <a:gd name="connsiteY0" fmla="*/ 616223 h 711474"/>
                    <a:gd name="connsiteX1" fmla="*/ 19050 w 688975"/>
                    <a:gd name="connsiteY1" fmla="*/ 368256 h 711474"/>
                    <a:gd name="connsiteX2" fmla="*/ 688975 w 688975"/>
                    <a:gd name="connsiteY2" fmla="*/ 0 h 711474"/>
                    <a:gd name="connsiteX3" fmla="*/ 688975 w 688975"/>
                    <a:gd name="connsiteY3" fmla="*/ 711474 h 711474"/>
                    <a:gd name="connsiteX4" fmla="*/ 0 w 688975"/>
                    <a:gd name="connsiteY4" fmla="*/ 616223 h 711474"/>
                    <a:gd name="connsiteX0" fmla="*/ 0 w 736600"/>
                    <a:gd name="connsiteY0" fmla="*/ 549548 h 711474"/>
                    <a:gd name="connsiteX1" fmla="*/ 66675 w 736600"/>
                    <a:gd name="connsiteY1" fmla="*/ 368256 h 711474"/>
                    <a:gd name="connsiteX2" fmla="*/ 736600 w 736600"/>
                    <a:gd name="connsiteY2" fmla="*/ 0 h 711474"/>
                    <a:gd name="connsiteX3" fmla="*/ 736600 w 736600"/>
                    <a:gd name="connsiteY3" fmla="*/ 711474 h 711474"/>
                    <a:gd name="connsiteX4" fmla="*/ 0 w 736600"/>
                    <a:gd name="connsiteY4" fmla="*/ 549548 h 711474"/>
                    <a:gd name="connsiteX0" fmla="*/ 923925 w 1660525"/>
                    <a:gd name="connsiteY0" fmla="*/ 549548 h 711474"/>
                    <a:gd name="connsiteX1" fmla="*/ 0 w 1660525"/>
                    <a:gd name="connsiteY1" fmla="*/ 425406 h 711474"/>
                    <a:gd name="connsiteX2" fmla="*/ 1660525 w 1660525"/>
                    <a:gd name="connsiteY2" fmla="*/ 0 h 711474"/>
                    <a:gd name="connsiteX3" fmla="*/ 1660525 w 1660525"/>
                    <a:gd name="connsiteY3" fmla="*/ 711474 h 711474"/>
                    <a:gd name="connsiteX4" fmla="*/ 923925 w 1660525"/>
                    <a:gd name="connsiteY4" fmla="*/ 549548 h 711474"/>
                    <a:gd name="connsiteX0" fmla="*/ 923925 w 1660525"/>
                    <a:gd name="connsiteY0" fmla="*/ 124142 h 286068"/>
                    <a:gd name="connsiteX1" fmla="*/ 0 w 1660525"/>
                    <a:gd name="connsiteY1" fmla="*/ 0 h 286068"/>
                    <a:gd name="connsiteX2" fmla="*/ 1660525 w 1660525"/>
                    <a:gd name="connsiteY2" fmla="*/ 286068 h 286068"/>
                    <a:gd name="connsiteX3" fmla="*/ 923925 w 1660525"/>
                    <a:gd name="connsiteY3" fmla="*/ 124142 h 286068"/>
                    <a:gd name="connsiteX0" fmla="*/ 923925 w 1974850"/>
                    <a:gd name="connsiteY0" fmla="*/ 124142 h 124142"/>
                    <a:gd name="connsiteX1" fmla="*/ 0 w 1974850"/>
                    <a:gd name="connsiteY1" fmla="*/ 0 h 124142"/>
                    <a:gd name="connsiteX2" fmla="*/ 1974850 w 1974850"/>
                    <a:gd name="connsiteY2" fmla="*/ 318 h 124142"/>
                    <a:gd name="connsiteX3" fmla="*/ 923925 w 1974850"/>
                    <a:gd name="connsiteY3" fmla="*/ 124142 h 124142"/>
                    <a:gd name="connsiteX0" fmla="*/ 923925 w 1974850"/>
                    <a:gd name="connsiteY0" fmla="*/ 140863 h 140863"/>
                    <a:gd name="connsiteX1" fmla="*/ 0 w 1974850"/>
                    <a:gd name="connsiteY1" fmla="*/ 16721 h 140863"/>
                    <a:gd name="connsiteX2" fmla="*/ 1974850 w 1974850"/>
                    <a:gd name="connsiteY2" fmla="*/ 17039 h 140863"/>
                    <a:gd name="connsiteX3" fmla="*/ 923925 w 1974850"/>
                    <a:gd name="connsiteY3" fmla="*/ 140863 h 140863"/>
                    <a:gd name="connsiteX0" fmla="*/ 923925 w 1974873"/>
                    <a:gd name="connsiteY0" fmla="*/ 171450 h 171450"/>
                    <a:gd name="connsiteX1" fmla="*/ 0 w 1974873"/>
                    <a:gd name="connsiteY1" fmla="*/ 47308 h 171450"/>
                    <a:gd name="connsiteX2" fmla="*/ 942975 w 1974873"/>
                    <a:gd name="connsiteY2" fmla="*/ 0 h 171450"/>
                    <a:gd name="connsiteX3" fmla="*/ 1974850 w 1974873"/>
                    <a:gd name="connsiteY3" fmla="*/ 47626 h 171450"/>
                    <a:gd name="connsiteX4" fmla="*/ 923925 w 1974873"/>
                    <a:gd name="connsiteY4" fmla="*/ 171450 h 171450"/>
                    <a:gd name="connsiteX0" fmla="*/ 923925 w 1977460"/>
                    <a:gd name="connsiteY0" fmla="*/ 592413 h 592413"/>
                    <a:gd name="connsiteX1" fmla="*/ 0 w 1977460"/>
                    <a:gd name="connsiteY1" fmla="*/ 468271 h 592413"/>
                    <a:gd name="connsiteX2" fmla="*/ 942975 w 1977460"/>
                    <a:gd name="connsiteY2" fmla="*/ 420963 h 592413"/>
                    <a:gd name="connsiteX3" fmla="*/ 1974850 w 1977460"/>
                    <a:gd name="connsiteY3" fmla="*/ 468589 h 592413"/>
                    <a:gd name="connsiteX4" fmla="*/ 923925 w 1977460"/>
                    <a:gd name="connsiteY4" fmla="*/ 592413 h 592413"/>
                    <a:gd name="connsiteX0" fmla="*/ 923925 w 1977460"/>
                    <a:gd name="connsiteY0" fmla="*/ 592413 h 910115"/>
                    <a:gd name="connsiteX1" fmla="*/ 0 w 1977460"/>
                    <a:gd name="connsiteY1" fmla="*/ 468271 h 910115"/>
                    <a:gd name="connsiteX2" fmla="*/ 942975 w 1977460"/>
                    <a:gd name="connsiteY2" fmla="*/ 420963 h 910115"/>
                    <a:gd name="connsiteX3" fmla="*/ 1974850 w 1977460"/>
                    <a:gd name="connsiteY3" fmla="*/ 468589 h 910115"/>
                    <a:gd name="connsiteX4" fmla="*/ 923925 w 1977460"/>
                    <a:gd name="connsiteY4" fmla="*/ 592413 h 910115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23925 w 2025877"/>
                    <a:gd name="connsiteY0" fmla="*/ 592413 h 929098"/>
                    <a:gd name="connsiteX1" fmla="*/ 0 w 2025877"/>
                    <a:gd name="connsiteY1" fmla="*/ 468271 h 929098"/>
                    <a:gd name="connsiteX2" fmla="*/ 942975 w 2025877"/>
                    <a:gd name="connsiteY2" fmla="*/ 420963 h 929098"/>
                    <a:gd name="connsiteX3" fmla="*/ 1974850 w 2025877"/>
                    <a:gd name="connsiteY3" fmla="*/ 468589 h 929098"/>
                    <a:gd name="connsiteX4" fmla="*/ 923925 w 2025877"/>
                    <a:gd name="connsiteY4" fmla="*/ 592413 h 929098"/>
                    <a:gd name="connsiteX0" fmla="*/ 951682 w 2053634"/>
                    <a:gd name="connsiteY0" fmla="*/ 592413 h 984127"/>
                    <a:gd name="connsiteX1" fmla="*/ 27757 w 2053634"/>
                    <a:gd name="connsiteY1" fmla="*/ 468271 h 984127"/>
                    <a:gd name="connsiteX2" fmla="*/ 970732 w 2053634"/>
                    <a:gd name="connsiteY2" fmla="*/ 420963 h 984127"/>
                    <a:gd name="connsiteX3" fmla="*/ 2002607 w 2053634"/>
                    <a:gd name="connsiteY3" fmla="*/ 468589 h 984127"/>
                    <a:gd name="connsiteX4" fmla="*/ 951682 w 2053634"/>
                    <a:gd name="connsiteY4" fmla="*/ 592413 h 984127"/>
                    <a:gd name="connsiteX0" fmla="*/ 1065072 w 2167024"/>
                    <a:gd name="connsiteY0" fmla="*/ 592413 h 1006147"/>
                    <a:gd name="connsiteX1" fmla="*/ 141147 w 2167024"/>
                    <a:gd name="connsiteY1" fmla="*/ 468271 h 1006147"/>
                    <a:gd name="connsiteX2" fmla="*/ 1084122 w 2167024"/>
                    <a:gd name="connsiteY2" fmla="*/ 420963 h 1006147"/>
                    <a:gd name="connsiteX3" fmla="*/ 2115997 w 2167024"/>
                    <a:gd name="connsiteY3" fmla="*/ 468589 h 1006147"/>
                    <a:gd name="connsiteX4" fmla="*/ 1065072 w 2167024"/>
                    <a:gd name="connsiteY4" fmla="*/ 592413 h 1006147"/>
                    <a:gd name="connsiteX0" fmla="*/ 989160 w 2091112"/>
                    <a:gd name="connsiteY0" fmla="*/ 592413 h 1014613"/>
                    <a:gd name="connsiteX1" fmla="*/ 65235 w 2091112"/>
                    <a:gd name="connsiteY1" fmla="*/ 468271 h 1014613"/>
                    <a:gd name="connsiteX2" fmla="*/ 1008210 w 2091112"/>
                    <a:gd name="connsiteY2" fmla="*/ 420963 h 1014613"/>
                    <a:gd name="connsiteX3" fmla="*/ 2040085 w 2091112"/>
                    <a:gd name="connsiteY3" fmla="*/ 468589 h 1014613"/>
                    <a:gd name="connsiteX4" fmla="*/ 989160 w 2091112"/>
                    <a:gd name="connsiteY4" fmla="*/ 592413 h 1014613"/>
                    <a:gd name="connsiteX0" fmla="*/ 989160 w 2060110"/>
                    <a:gd name="connsiteY0" fmla="*/ 592413 h 1014613"/>
                    <a:gd name="connsiteX1" fmla="*/ 65235 w 2060110"/>
                    <a:gd name="connsiteY1" fmla="*/ 468271 h 1014613"/>
                    <a:gd name="connsiteX2" fmla="*/ 1008210 w 2060110"/>
                    <a:gd name="connsiteY2" fmla="*/ 420963 h 1014613"/>
                    <a:gd name="connsiteX3" fmla="*/ 2040085 w 2060110"/>
                    <a:gd name="connsiteY3" fmla="*/ 468589 h 1014613"/>
                    <a:gd name="connsiteX4" fmla="*/ 989160 w 2060110"/>
                    <a:gd name="connsiteY4" fmla="*/ 592413 h 1014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60110" h="1014613">
                      <a:moveTo>
                        <a:pt x="989160" y="592413"/>
                      </a:moveTo>
                      <a:cubicBezTo>
                        <a:pt x="-385615" y="1541632"/>
                        <a:pt x="77935" y="614427"/>
                        <a:pt x="65235" y="468271"/>
                      </a:cubicBezTo>
                      <a:cubicBezTo>
                        <a:pt x="69997" y="442871"/>
                        <a:pt x="12318" y="-407765"/>
                        <a:pt x="1008210" y="420963"/>
                      </a:cubicBezTo>
                      <a:cubicBezTo>
                        <a:pt x="2118402" y="-541009"/>
                        <a:pt x="2044847" y="443189"/>
                        <a:pt x="2040085" y="468589"/>
                      </a:cubicBezTo>
                      <a:cubicBezTo>
                        <a:pt x="1972352" y="563839"/>
                        <a:pt x="2438018" y="1411563"/>
                        <a:pt x="989160" y="592413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Rectangle 55">
                  <a:extLst>
                    <a:ext uri="{FF2B5EF4-FFF2-40B4-BE49-F238E27FC236}">
                      <a16:creationId xmlns:a16="http://schemas.microsoft.com/office/drawing/2014/main" id="{5D58A43F-3878-48D6-9171-97035CC17E9A}"/>
                    </a:ext>
                  </a:extLst>
                </p:cNvPr>
                <p:cNvSpPr/>
                <p:nvPr/>
              </p:nvSpPr>
              <p:spPr>
                <a:xfrm rot="19879938">
                  <a:off x="5015425" y="369307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Rectangle 55">
                  <a:extLst>
                    <a:ext uri="{FF2B5EF4-FFF2-40B4-BE49-F238E27FC236}">
                      <a16:creationId xmlns:a16="http://schemas.microsoft.com/office/drawing/2014/main" id="{A20AA31A-EDBB-4738-B7F3-13C92A7AD43B}"/>
                    </a:ext>
                  </a:extLst>
                </p:cNvPr>
                <p:cNvSpPr/>
                <p:nvPr/>
              </p:nvSpPr>
              <p:spPr>
                <a:xfrm rot="1720062" flipH="1">
                  <a:off x="4647084" y="3702109"/>
                  <a:ext cx="467640" cy="812682"/>
                </a:xfrm>
                <a:custGeom>
                  <a:avLst/>
                  <a:gdLst>
                    <a:gd name="connsiteX0" fmla="*/ 0 w 303499"/>
                    <a:gd name="connsiteY0" fmla="*/ 0 h 468346"/>
                    <a:gd name="connsiteX1" fmla="*/ 303499 w 303499"/>
                    <a:gd name="connsiteY1" fmla="*/ 0 h 468346"/>
                    <a:gd name="connsiteX2" fmla="*/ 303499 w 303499"/>
                    <a:gd name="connsiteY2" fmla="*/ 468346 h 468346"/>
                    <a:gd name="connsiteX3" fmla="*/ 0 w 303499"/>
                    <a:gd name="connsiteY3" fmla="*/ 468346 h 468346"/>
                    <a:gd name="connsiteX4" fmla="*/ 0 w 303499"/>
                    <a:gd name="connsiteY4" fmla="*/ 0 h 468346"/>
                    <a:gd name="connsiteX0" fmla="*/ 57058 w 303499"/>
                    <a:gd name="connsiteY0" fmla="*/ 0 h 513139"/>
                    <a:gd name="connsiteX1" fmla="*/ 303499 w 303499"/>
                    <a:gd name="connsiteY1" fmla="*/ 44793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03499"/>
                    <a:gd name="connsiteY0" fmla="*/ 0 h 513139"/>
                    <a:gd name="connsiteX1" fmla="*/ 210005 w 303499"/>
                    <a:gd name="connsiteY1" fmla="*/ 37098 h 513139"/>
                    <a:gd name="connsiteX2" fmla="*/ 303499 w 303499"/>
                    <a:gd name="connsiteY2" fmla="*/ 513139 h 513139"/>
                    <a:gd name="connsiteX3" fmla="*/ 0 w 303499"/>
                    <a:gd name="connsiteY3" fmla="*/ 513139 h 513139"/>
                    <a:gd name="connsiteX4" fmla="*/ 57058 w 303499"/>
                    <a:gd name="connsiteY4" fmla="*/ 0 h 513139"/>
                    <a:gd name="connsiteX0" fmla="*/ 57058 w 335127"/>
                    <a:gd name="connsiteY0" fmla="*/ 0 h 812682"/>
                    <a:gd name="connsiteX1" fmla="*/ 210005 w 335127"/>
                    <a:gd name="connsiteY1" fmla="*/ 37098 h 812682"/>
                    <a:gd name="connsiteX2" fmla="*/ 335127 w 335127"/>
                    <a:gd name="connsiteY2" fmla="*/ 812682 h 812682"/>
                    <a:gd name="connsiteX3" fmla="*/ 0 w 335127"/>
                    <a:gd name="connsiteY3" fmla="*/ 513139 h 812682"/>
                    <a:gd name="connsiteX4" fmla="*/ 57058 w 335127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  <a:gd name="connsiteX0" fmla="*/ 189571 w 467640"/>
                    <a:gd name="connsiteY0" fmla="*/ 0 h 812682"/>
                    <a:gd name="connsiteX1" fmla="*/ 342518 w 467640"/>
                    <a:gd name="connsiteY1" fmla="*/ 37098 h 812682"/>
                    <a:gd name="connsiteX2" fmla="*/ 467640 w 467640"/>
                    <a:gd name="connsiteY2" fmla="*/ 812682 h 812682"/>
                    <a:gd name="connsiteX3" fmla="*/ 0 w 467640"/>
                    <a:gd name="connsiteY3" fmla="*/ 755504 h 812682"/>
                    <a:gd name="connsiteX4" fmla="*/ 189571 w 467640"/>
                    <a:gd name="connsiteY4" fmla="*/ 0 h 812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40" h="812682">
                      <a:moveTo>
                        <a:pt x="189571" y="0"/>
                      </a:moveTo>
                      <a:lnTo>
                        <a:pt x="342518" y="37098"/>
                      </a:lnTo>
                      <a:cubicBezTo>
                        <a:pt x="505679" y="470588"/>
                        <a:pt x="425933" y="554154"/>
                        <a:pt x="467640" y="812682"/>
                      </a:cubicBezTo>
                      <a:cubicBezTo>
                        <a:pt x="311760" y="793623"/>
                        <a:pt x="195442" y="741915"/>
                        <a:pt x="0" y="755504"/>
                      </a:cubicBezTo>
                      <a:lnTo>
                        <a:pt x="189571" y="0"/>
                      </a:ln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980390D2-60FB-472C-B59B-E08CAD487F7C}"/>
                  </a:ext>
                </a:extLst>
              </p:cNvPr>
              <p:cNvSpPr/>
              <p:nvPr/>
            </p:nvSpPr>
            <p:spPr>
              <a:xfrm>
                <a:off x="4877048" y="3552825"/>
                <a:ext cx="333375" cy="333375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56CA795-42DA-4294-91A8-F71C052374B2}"/>
                </a:ext>
              </a:extLst>
            </p:cNvPr>
            <p:cNvGrpSpPr/>
            <p:nvPr/>
          </p:nvGrpSpPr>
          <p:grpSpPr>
            <a:xfrm>
              <a:off x="6148763" y="1748334"/>
              <a:ext cx="1041400" cy="1041400"/>
              <a:chOff x="3657600" y="825500"/>
              <a:chExt cx="1041400" cy="1041400"/>
            </a:xfrm>
          </p:grpSpPr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EC4CD8B8-B329-472A-B477-9D3468CC8559}"/>
                  </a:ext>
                </a:extLst>
              </p:cNvPr>
              <p:cNvSpPr/>
              <p:nvPr/>
            </p:nvSpPr>
            <p:spPr>
              <a:xfrm>
                <a:off x="36576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B2D15EE4-B074-4231-ABB8-CB17E6040647}"/>
                  </a:ext>
                </a:extLst>
              </p:cNvPr>
              <p:cNvSpPr/>
              <p:nvPr/>
            </p:nvSpPr>
            <p:spPr>
              <a:xfrm>
                <a:off x="39243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C47A0272-8258-4653-8F60-4D38A54E37E2}"/>
                </a:ext>
              </a:extLst>
            </p:cNvPr>
            <p:cNvGrpSpPr/>
            <p:nvPr/>
          </p:nvGrpSpPr>
          <p:grpSpPr>
            <a:xfrm flipH="1">
              <a:off x="8438071" y="1770823"/>
              <a:ext cx="1041400" cy="1041400"/>
              <a:chOff x="5029200" y="825500"/>
              <a:chExt cx="1041400" cy="1041400"/>
            </a:xfrm>
          </p:grpSpPr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AD7B3793-DC14-4F35-9900-A0856825B613}"/>
                  </a:ext>
                </a:extLst>
              </p:cNvPr>
              <p:cNvSpPr/>
              <p:nvPr/>
            </p:nvSpPr>
            <p:spPr>
              <a:xfrm>
                <a:off x="5029200" y="825500"/>
                <a:ext cx="1041400" cy="10414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921A923E-36FE-4B52-A72C-03D89A01A4EB}"/>
                  </a:ext>
                </a:extLst>
              </p:cNvPr>
              <p:cNvSpPr/>
              <p:nvPr/>
            </p:nvSpPr>
            <p:spPr>
              <a:xfrm>
                <a:off x="5295900" y="1054100"/>
                <a:ext cx="774700" cy="774700"/>
              </a:xfrm>
              <a:prstGeom prst="ellipse">
                <a:avLst/>
              </a:prstGeom>
              <a:solidFill>
                <a:srgbClr val="E97132">
                  <a:lumMod val="75000"/>
                </a:srgb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3F7779F-8B3A-4B89-BDD5-04C44E6A300E}"/>
                </a:ext>
              </a:extLst>
            </p:cNvPr>
            <p:cNvSpPr/>
            <p:nvPr/>
          </p:nvSpPr>
          <p:spPr>
            <a:xfrm>
              <a:off x="6202871" y="1770823"/>
              <a:ext cx="3149600" cy="2921000"/>
            </a:xfrm>
            <a:prstGeom prst="ellipse">
              <a:avLst/>
            </a:prstGeom>
            <a:solidFill>
              <a:srgbClr val="E97132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2A2E4C2-F9E5-4F88-B58A-4968C02E2E0F}"/>
                </a:ext>
              </a:extLst>
            </p:cNvPr>
            <p:cNvSpPr/>
            <p:nvPr/>
          </p:nvSpPr>
          <p:spPr>
            <a:xfrm>
              <a:off x="6637846" y="3231323"/>
              <a:ext cx="2279650" cy="1454150"/>
            </a:xfrm>
            <a:custGeom>
              <a:avLst/>
              <a:gdLst>
                <a:gd name="connsiteX0" fmla="*/ 1139825 w 2279650"/>
                <a:gd name="connsiteY0" fmla="*/ 0 h 1454150"/>
                <a:gd name="connsiteX1" fmla="*/ 2279650 w 2279650"/>
                <a:gd name="connsiteY1" fmla="*/ 819150 h 1454150"/>
                <a:gd name="connsiteX2" fmla="*/ 2256493 w 2279650"/>
                <a:gd name="connsiteY2" fmla="*/ 984237 h 1454150"/>
                <a:gd name="connsiteX3" fmla="*/ 2236250 w 2279650"/>
                <a:gd name="connsiteY3" fmla="*/ 1040816 h 1454150"/>
                <a:gd name="connsiteX4" fmla="*/ 2141544 w 2279650"/>
                <a:gd name="connsiteY4" fmla="*/ 1120643 h 1454150"/>
                <a:gd name="connsiteX5" fmla="*/ 1139825 w 2279650"/>
                <a:gd name="connsiteY5" fmla="*/ 1454150 h 1454150"/>
                <a:gd name="connsiteX6" fmla="*/ 138106 w 2279650"/>
                <a:gd name="connsiteY6" fmla="*/ 1120643 h 1454150"/>
                <a:gd name="connsiteX7" fmla="*/ 43400 w 2279650"/>
                <a:gd name="connsiteY7" fmla="*/ 1040816 h 1454150"/>
                <a:gd name="connsiteX8" fmla="*/ 23157 w 2279650"/>
                <a:gd name="connsiteY8" fmla="*/ 984237 h 1454150"/>
                <a:gd name="connsiteX9" fmla="*/ 0 w 2279650"/>
                <a:gd name="connsiteY9" fmla="*/ 819150 h 1454150"/>
                <a:gd name="connsiteX10" fmla="*/ 1139825 w 2279650"/>
                <a:gd name="connsiteY10" fmla="*/ 0 h 145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9650" h="1454150">
                  <a:moveTo>
                    <a:pt x="1139825" y="0"/>
                  </a:moveTo>
                  <a:cubicBezTo>
                    <a:pt x="1769333" y="0"/>
                    <a:pt x="2279650" y="366746"/>
                    <a:pt x="2279650" y="819150"/>
                  </a:cubicBezTo>
                  <a:cubicBezTo>
                    <a:pt x="2279650" y="875701"/>
                    <a:pt x="2271676" y="930913"/>
                    <a:pt x="2256493" y="984237"/>
                  </a:cubicBezTo>
                  <a:lnTo>
                    <a:pt x="2236250" y="1040816"/>
                  </a:lnTo>
                  <a:lnTo>
                    <a:pt x="2141544" y="1120643"/>
                  </a:lnTo>
                  <a:cubicBezTo>
                    <a:pt x="1869326" y="1328992"/>
                    <a:pt x="1520336" y="1454150"/>
                    <a:pt x="1139825" y="1454150"/>
                  </a:cubicBezTo>
                  <a:cubicBezTo>
                    <a:pt x="759315" y="1454150"/>
                    <a:pt x="410324" y="1328992"/>
                    <a:pt x="138106" y="1120643"/>
                  </a:cubicBezTo>
                  <a:lnTo>
                    <a:pt x="43400" y="1040816"/>
                  </a:lnTo>
                  <a:lnTo>
                    <a:pt x="23157" y="984237"/>
                  </a:lnTo>
                  <a:cubicBezTo>
                    <a:pt x="7974" y="930913"/>
                    <a:pt x="0" y="875701"/>
                    <a:pt x="0" y="819150"/>
                  </a:cubicBezTo>
                  <a:cubicBezTo>
                    <a:pt x="0" y="366746"/>
                    <a:pt x="510317" y="0"/>
                    <a:pt x="1139825" y="0"/>
                  </a:cubicBezTo>
                  <a:close/>
                </a:path>
              </a:pathLst>
            </a:custGeom>
            <a:solidFill>
              <a:srgbClr val="E97132">
                <a:lumMod val="75000"/>
              </a:srgb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Arc 58">
              <a:extLst>
                <a:ext uri="{FF2B5EF4-FFF2-40B4-BE49-F238E27FC236}">
                  <a16:creationId xmlns:a16="http://schemas.microsoft.com/office/drawing/2014/main" id="{506A1B79-6566-4CD2-9DB5-5F057F237B17}"/>
                </a:ext>
              </a:extLst>
            </p:cNvPr>
            <p:cNvSpPr/>
            <p:nvPr/>
          </p:nvSpPr>
          <p:spPr>
            <a:xfrm rot="15869305" flipH="1">
              <a:off x="8112137" y="3745051"/>
              <a:ext cx="165417" cy="165417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4F20376-13B6-4508-870B-CD3B6060735E}"/>
                </a:ext>
              </a:extLst>
            </p:cNvPr>
            <p:cNvSpPr/>
            <p:nvPr/>
          </p:nvSpPr>
          <p:spPr>
            <a:xfrm>
              <a:off x="7520130" y="3155123"/>
              <a:ext cx="589974" cy="438150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Arc 60">
              <a:extLst>
                <a:ext uri="{FF2B5EF4-FFF2-40B4-BE49-F238E27FC236}">
                  <a16:creationId xmlns:a16="http://schemas.microsoft.com/office/drawing/2014/main" id="{0DCD6CB0-8379-47DF-8854-E675888D1678}"/>
                </a:ext>
              </a:extLst>
            </p:cNvPr>
            <p:cNvSpPr/>
            <p:nvPr/>
          </p:nvSpPr>
          <p:spPr>
            <a:xfrm rot="8078688">
              <a:off x="7350475" y="3117750"/>
              <a:ext cx="914400" cy="914400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A592A107-3024-415A-8C2D-8F46391FB56A}"/>
                </a:ext>
              </a:extLst>
            </p:cNvPr>
            <p:cNvGrpSpPr/>
            <p:nvPr/>
          </p:nvGrpSpPr>
          <p:grpSpPr>
            <a:xfrm flipH="1">
              <a:off x="8006569" y="6076609"/>
              <a:ext cx="1379737" cy="1381598"/>
              <a:chOff x="6375238" y="6148147"/>
              <a:chExt cx="1379737" cy="1381598"/>
            </a:xfrm>
          </p:grpSpPr>
          <p:sp>
            <p:nvSpPr>
              <p:cNvPr id="89" name="Rectangle 62">
                <a:extLst>
                  <a:ext uri="{FF2B5EF4-FFF2-40B4-BE49-F238E27FC236}">
                    <a16:creationId xmlns:a16="http://schemas.microsoft.com/office/drawing/2014/main" id="{29093047-4DAF-442D-B233-94CF16CE8213}"/>
                  </a:ext>
                </a:extLst>
              </p:cNvPr>
              <p:cNvSpPr/>
              <p:nvPr/>
            </p:nvSpPr>
            <p:spPr>
              <a:xfrm rot="18729688">
                <a:off x="6606966" y="5916419"/>
                <a:ext cx="916281" cy="1379737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6281" h="1379737">
                    <a:moveTo>
                      <a:pt x="916281" y="1178006"/>
                    </a:moveTo>
                    <a:cubicBezTo>
                      <a:pt x="753721" y="1420576"/>
                      <a:pt x="360680" y="1373387"/>
                      <a:pt x="137160" y="1379737"/>
                    </a:cubicBezTo>
                    <a:lnTo>
                      <a:pt x="0" y="1050172"/>
                    </a:lnTo>
                    <a:cubicBezTo>
                      <a:pt x="92836" y="443655"/>
                      <a:pt x="593531" y="0"/>
                      <a:pt x="593531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90" name="Oval 64">
                <a:extLst>
                  <a:ext uri="{FF2B5EF4-FFF2-40B4-BE49-F238E27FC236}">
                    <a16:creationId xmlns:a16="http://schemas.microsoft.com/office/drawing/2014/main" id="{279F266C-6884-4149-B496-42112178DFEF}"/>
                  </a:ext>
                </a:extLst>
              </p:cNvPr>
              <p:cNvSpPr/>
              <p:nvPr/>
            </p:nvSpPr>
            <p:spPr>
              <a:xfrm flipV="1">
                <a:off x="6946976" y="7156045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AB12EE28-0EB5-4207-96E1-5814DB1FA682}"/>
                </a:ext>
              </a:extLst>
            </p:cNvPr>
            <p:cNvGrpSpPr/>
            <p:nvPr/>
          </p:nvGrpSpPr>
          <p:grpSpPr>
            <a:xfrm>
              <a:off x="6177437" y="6014700"/>
              <a:ext cx="1530121" cy="1486809"/>
              <a:chOff x="6247089" y="5990293"/>
              <a:chExt cx="1530121" cy="1486809"/>
            </a:xfrm>
          </p:grpSpPr>
          <p:sp>
            <p:nvSpPr>
              <p:cNvPr id="70" name="Rectangle 62">
                <a:extLst>
                  <a:ext uri="{FF2B5EF4-FFF2-40B4-BE49-F238E27FC236}">
                    <a16:creationId xmlns:a16="http://schemas.microsoft.com/office/drawing/2014/main" id="{1F2A880A-7E30-4393-8FC1-6E86C06D904D}"/>
                  </a:ext>
                </a:extLst>
              </p:cNvPr>
              <p:cNvSpPr/>
              <p:nvPr/>
            </p:nvSpPr>
            <p:spPr>
              <a:xfrm rot="18729688">
                <a:off x="6522570" y="5714812"/>
                <a:ext cx="979159" cy="1530121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79159 w 979159"/>
                  <a:gd name="connsiteY0" fmla="*/ 1133919 h 1379737"/>
                  <a:gd name="connsiteX1" fmla="*/ 137160 w 979159"/>
                  <a:gd name="connsiteY1" fmla="*/ 1379737 h 1379737"/>
                  <a:gd name="connsiteX2" fmla="*/ 0 w 979159"/>
                  <a:gd name="connsiteY2" fmla="*/ 1050172 h 1379737"/>
                  <a:gd name="connsiteX3" fmla="*/ 593531 w 979159"/>
                  <a:gd name="connsiteY3" fmla="*/ 0 h 1379737"/>
                  <a:gd name="connsiteX0" fmla="*/ 979159 w 979159"/>
                  <a:gd name="connsiteY0" fmla="*/ 1284302 h 1530120"/>
                  <a:gd name="connsiteX1" fmla="*/ 137160 w 979159"/>
                  <a:gd name="connsiteY1" fmla="*/ 1530120 h 1530120"/>
                  <a:gd name="connsiteX2" fmla="*/ 0 w 979159"/>
                  <a:gd name="connsiteY2" fmla="*/ 1200555 h 1530120"/>
                  <a:gd name="connsiteX3" fmla="*/ 688652 w 979159"/>
                  <a:gd name="connsiteY3" fmla="*/ 0 h 1530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9159" h="1530120">
                    <a:moveTo>
                      <a:pt x="979159" y="1284302"/>
                    </a:moveTo>
                    <a:cubicBezTo>
                      <a:pt x="816599" y="1526872"/>
                      <a:pt x="360680" y="1523770"/>
                      <a:pt x="137160" y="1530120"/>
                    </a:cubicBezTo>
                    <a:lnTo>
                      <a:pt x="0" y="1200555"/>
                    </a:lnTo>
                    <a:cubicBezTo>
                      <a:pt x="92836" y="594038"/>
                      <a:pt x="688652" y="0"/>
                      <a:pt x="688652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71" name="Oval 64">
                <a:extLst>
                  <a:ext uri="{FF2B5EF4-FFF2-40B4-BE49-F238E27FC236}">
                    <a16:creationId xmlns:a16="http://schemas.microsoft.com/office/drawing/2014/main" id="{5AF2FF3D-6190-4A3D-8EA6-CB8DB54941EA}"/>
                  </a:ext>
                </a:extLst>
              </p:cNvPr>
              <p:cNvSpPr/>
              <p:nvPr/>
            </p:nvSpPr>
            <p:spPr>
              <a:xfrm flipV="1">
                <a:off x="6928655" y="7103402"/>
                <a:ext cx="553633" cy="373700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3633" h="7176266">
                    <a:moveTo>
                      <a:pt x="55803" y="5875915"/>
                    </a:moveTo>
                    <a:cubicBezTo>
                      <a:pt x="59404" y="4357134"/>
                      <a:pt x="-159613" y="38118"/>
                      <a:pt x="246304" y="22736"/>
                    </a:cubicBezTo>
                    <a:cubicBezTo>
                      <a:pt x="672333" y="-394167"/>
                      <a:pt x="537839" y="5045303"/>
                      <a:pt x="517728" y="6368979"/>
                    </a:cubicBezTo>
                    <a:cubicBezTo>
                      <a:pt x="485978" y="7685943"/>
                      <a:pt x="111200" y="7299446"/>
                      <a:pt x="55803" y="587591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2EFFB243-E554-4377-83A4-6DECABADE752}"/>
                </a:ext>
              </a:extLst>
            </p:cNvPr>
            <p:cNvSpPr/>
            <p:nvPr/>
          </p:nvSpPr>
          <p:spPr>
            <a:xfrm rot="16200000">
              <a:off x="6839397" y="2513472"/>
              <a:ext cx="589974" cy="438150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E5D8A33-682E-45CB-99F6-2E8FEE7682E4}"/>
                </a:ext>
              </a:extLst>
            </p:cNvPr>
            <p:cNvSpPr/>
            <p:nvPr/>
          </p:nvSpPr>
          <p:spPr>
            <a:xfrm rot="16200000">
              <a:off x="8159254" y="2529861"/>
              <a:ext cx="589974" cy="438150"/>
            </a:xfrm>
            <a:prstGeom prst="ellipse">
              <a:avLst/>
            </a:pr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BDB1848A-67ED-4277-A915-A97EC3A69A6B}"/>
                </a:ext>
              </a:extLst>
            </p:cNvPr>
            <p:cNvSpPr/>
            <p:nvPr/>
          </p:nvSpPr>
          <p:spPr>
            <a:xfrm rot="16200000">
              <a:off x="6951315" y="2557812"/>
              <a:ext cx="196327" cy="145804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D59A71C-2AEB-4FC0-BBB8-17CFECEF7B0B}"/>
                </a:ext>
              </a:extLst>
            </p:cNvPr>
            <p:cNvSpPr/>
            <p:nvPr/>
          </p:nvSpPr>
          <p:spPr>
            <a:xfrm rot="16457656">
              <a:off x="8299929" y="2551251"/>
              <a:ext cx="196327" cy="145804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A21D01F-C6AC-49AD-86B6-6C60B687BF15}"/>
                </a:ext>
              </a:extLst>
            </p:cNvPr>
            <p:cNvSpPr/>
            <p:nvPr/>
          </p:nvSpPr>
          <p:spPr>
            <a:xfrm rot="16457656">
              <a:off x="8444142" y="2667973"/>
              <a:ext cx="109461" cy="8129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FBAABB9-761C-4933-8A9B-400BF9684E72}"/>
                </a:ext>
              </a:extLst>
            </p:cNvPr>
            <p:cNvSpPr/>
            <p:nvPr/>
          </p:nvSpPr>
          <p:spPr>
            <a:xfrm rot="16457656">
              <a:off x="7111078" y="2661506"/>
              <a:ext cx="109461" cy="81292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2" name="Arc 111">
              <a:extLst>
                <a:ext uri="{FF2B5EF4-FFF2-40B4-BE49-F238E27FC236}">
                  <a16:creationId xmlns:a16="http://schemas.microsoft.com/office/drawing/2014/main" id="{FEB21AF1-929E-4F4A-AC4F-B6D8BA1F0FEE}"/>
                </a:ext>
              </a:extLst>
            </p:cNvPr>
            <p:cNvSpPr/>
            <p:nvPr/>
          </p:nvSpPr>
          <p:spPr>
            <a:xfrm rot="5730695">
              <a:off x="7347151" y="3757512"/>
              <a:ext cx="165417" cy="165417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B0D1D16-C86C-43BC-A680-C1348734C84F}"/>
              </a:ext>
            </a:extLst>
          </p:cNvPr>
          <p:cNvSpPr/>
          <p:nvPr/>
        </p:nvSpPr>
        <p:spPr>
          <a:xfrm>
            <a:off x="5401370" y="693184"/>
            <a:ext cx="1583630" cy="101400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accent5">
                    <a:lumMod val="60000"/>
                    <a:lumOff val="40000"/>
                  </a:schemeClr>
                </a:solidFill>
              </a:rPr>
              <a:t>Bl</a:t>
            </a:r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EB4B0999-FBBC-4033-B1F9-BCE9EC185D1D}"/>
              </a:ext>
            </a:extLst>
          </p:cNvPr>
          <p:cNvSpPr/>
          <p:nvPr/>
        </p:nvSpPr>
        <p:spPr>
          <a:xfrm>
            <a:off x="9957542" y="719265"/>
            <a:ext cx="1583630" cy="101400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D64A9D"/>
                </a:solidFill>
              </a:rPr>
              <a:t>Fl</a:t>
            </a: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5E2687A4-360E-437E-8B74-6837C48893BE}"/>
              </a:ext>
            </a:extLst>
          </p:cNvPr>
          <p:cNvSpPr/>
          <p:nvPr/>
        </p:nvSpPr>
        <p:spPr>
          <a:xfrm>
            <a:off x="7679456" y="4018578"/>
            <a:ext cx="1583630" cy="101400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 err="1">
                <a:ln>
                  <a:solidFill>
                    <a:sysClr val="windowText" lastClr="000000"/>
                  </a:solidFill>
                </a:ln>
                <a:solidFill>
                  <a:srgbClr val="BD8D61"/>
                </a:solidFill>
              </a:rPr>
              <a:t>Sl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rgbClr val="BD8D61"/>
              </a:solidFill>
            </a:endParaRPr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5DADAEE2-AAD7-4554-A6FC-F0E4A334DA24}"/>
              </a:ext>
            </a:extLst>
          </p:cNvPr>
          <p:cNvSpPr/>
          <p:nvPr/>
        </p:nvSpPr>
        <p:spPr>
          <a:xfrm>
            <a:off x="7679456" y="1318420"/>
            <a:ext cx="1583630" cy="101400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</a:rPr>
              <a:t>Cl</a:t>
            </a:r>
          </a:p>
        </p:txBody>
      </p:sp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3A434285-A9A6-4198-B4E4-CDE9C119AFF4}"/>
              </a:ext>
            </a:extLst>
          </p:cNvPr>
          <p:cNvSpPr/>
          <p:nvPr/>
        </p:nvSpPr>
        <p:spPr>
          <a:xfrm>
            <a:off x="5401370" y="3229351"/>
            <a:ext cx="1583630" cy="101400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 err="1">
                <a:ln>
                  <a:solidFill>
                    <a:sysClr val="windowText" lastClr="0000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</a:rPr>
              <a:t>Gl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DE7A98B8-7B08-4E0F-9F8D-800FF8AD18FB}"/>
              </a:ext>
            </a:extLst>
          </p:cNvPr>
          <p:cNvSpPr/>
          <p:nvPr/>
        </p:nvSpPr>
        <p:spPr>
          <a:xfrm>
            <a:off x="9957542" y="3229351"/>
            <a:ext cx="1583630" cy="101400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8D42C6"/>
                </a:solidFill>
              </a:rPr>
              <a:t>Pl</a:t>
            </a:r>
          </a:p>
        </p:txBody>
      </p:sp>
      <p:pic>
        <p:nvPicPr>
          <p:cNvPr id="49" name="ttsMP3.com_VoiceText_2025-4-12_7-45-35">
            <a:hlinkClick r:id="" action="ppaction://media"/>
            <a:extLst>
              <a:ext uri="{FF2B5EF4-FFF2-40B4-BE49-F238E27FC236}">
                <a16:creationId xmlns:a16="http://schemas.microsoft.com/office/drawing/2014/main" id="{8EE560D6-76C8-4816-B343-C2DCCB9368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78306" y="2137464"/>
            <a:ext cx="609600" cy="609600"/>
          </a:xfrm>
          <a:prstGeom prst="rect">
            <a:avLst/>
          </a:prstGeom>
        </p:spPr>
      </p:pic>
      <p:pic>
        <p:nvPicPr>
          <p:cNvPr id="72" name="1sec">
            <a:hlinkClick r:id="" action="ppaction://media"/>
            <a:extLst>
              <a:ext uri="{FF2B5EF4-FFF2-40B4-BE49-F238E27FC236}">
                <a16:creationId xmlns:a16="http://schemas.microsoft.com/office/drawing/2014/main" id="{87EADEFA-7047-4166-ABF2-9764B916047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401370" y="2172062"/>
            <a:ext cx="609600" cy="609600"/>
          </a:xfrm>
          <a:prstGeom prst="rect">
            <a:avLst/>
          </a:prstGeom>
        </p:spPr>
      </p:pic>
      <p:pic>
        <p:nvPicPr>
          <p:cNvPr id="73" name="ttsMP3.com_VoiceText_2025-4-12_7-48-44">
            <a:hlinkClick r:id="" action="ppaction://media"/>
            <a:extLst>
              <a:ext uri="{FF2B5EF4-FFF2-40B4-BE49-F238E27FC236}">
                <a16:creationId xmlns:a16="http://schemas.microsoft.com/office/drawing/2014/main" id="{4EE11F8A-4866-49C1-B377-3464073820A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92470" y="2154875"/>
            <a:ext cx="609600" cy="609600"/>
          </a:xfrm>
          <a:prstGeom prst="rect">
            <a:avLst/>
          </a:prstGeom>
        </p:spPr>
      </p:pic>
      <p:pic>
        <p:nvPicPr>
          <p:cNvPr id="74" name="1sec">
            <a:hlinkClick r:id="" action="ppaction://media"/>
            <a:extLst>
              <a:ext uri="{FF2B5EF4-FFF2-40B4-BE49-F238E27FC236}">
                <a16:creationId xmlns:a16="http://schemas.microsoft.com/office/drawing/2014/main" id="{54695B6D-08CA-4614-9F4C-D1756F38C78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182687" y="2154875"/>
            <a:ext cx="609600" cy="609600"/>
          </a:xfrm>
          <a:prstGeom prst="rect">
            <a:avLst/>
          </a:prstGeom>
        </p:spPr>
      </p:pic>
      <p:pic>
        <p:nvPicPr>
          <p:cNvPr id="75" name="ttsMP3.com_VoiceText_2025-4-12_7-49-56">
            <a:hlinkClick r:id="" action="ppaction://media"/>
            <a:extLst>
              <a:ext uri="{FF2B5EF4-FFF2-40B4-BE49-F238E27FC236}">
                <a16:creationId xmlns:a16="http://schemas.microsoft.com/office/drawing/2014/main" id="{DF6D02FA-6C2A-4265-85E5-B3F4941BBC4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072904" y="2154875"/>
            <a:ext cx="609600" cy="609600"/>
          </a:xfrm>
          <a:prstGeom prst="rect">
            <a:avLst/>
          </a:prstGeom>
        </p:spPr>
      </p:pic>
      <p:pic>
        <p:nvPicPr>
          <p:cNvPr id="76" name="1sec">
            <a:hlinkClick r:id="" action="ppaction://media"/>
            <a:extLst>
              <a:ext uri="{FF2B5EF4-FFF2-40B4-BE49-F238E27FC236}">
                <a16:creationId xmlns:a16="http://schemas.microsoft.com/office/drawing/2014/main" id="{4F9A5818-C8B6-41F3-8A49-BA3CFF2B1A9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803448" y="2193489"/>
            <a:ext cx="609600" cy="609600"/>
          </a:xfrm>
          <a:prstGeom prst="rect">
            <a:avLst/>
          </a:prstGeom>
        </p:spPr>
      </p:pic>
      <p:pic>
        <p:nvPicPr>
          <p:cNvPr id="77" name="1sec">
            <a:hlinkClick r:id="" action="ppaction://media"/>
            <a:extLst>
              <a:ext uri="{FF2B5EF4-FFF2-40B4-BE49-F238E27FC236}">
                <a16:creationId xmlns:a16="http://schemas.microsoft.com/office/drawing/2014/main" id="{FA99C9AC-CD5D-4BEB-89DF-D4BB10A46A3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669384" y="21533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5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896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896"/>
                            </p:stCondLst>
                            <p:childTnLst>
                              <p:par>
                                <p:cTn id="4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1056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952"/>
                            </p:stCondLst>
                            <p:childTnLst>
                              <p:par>
                                <p:cTn id="4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2880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832"/>
                            </p:stCondLst>
                            <p:childTnLst>
                              <p:par>
                                <p:cTn id="5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1056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888"/>
                            </p:stCondLst>
                            <p:childTnLst>
                              <p:par>
                                <p:cTn id="5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2592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9480"/>
                            </p:stCondLst>
                            <p:childTnLst>
                              <p:par>
                                <p:cTn id="5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7" dur="1056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536"/>
                            </p:stCondLst>
                            <p:childTnLst>
                              <p:par>
                                <p:cTn id="5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1056" fill="hold"/>
                                        <p:tgtEl>
                                          <p:spTgt spid="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audio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2"/>
                </p:tgtEl>
              </p:cMediaNode>
            </p:audio>
            <p:audio>
              <p:cMediaNode vol="80000" showWhenStopped="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3"/>
                </p:tgtEl>
              </p:cMediaNode>
            </p:audio>
            <p:audio>
              <p:cMediaNode vol="80000" showWhenStopped="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  <p:audio>
              <p:cMediaNode vol="80000" showWhenStopped="0">
                <p:cTn id="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5"/>
                </p:tgtEl>
              </p:cMediaNode>
            </p:audio>
            <p:audio>
              <p:cMediaNode vol="80000" showWhenStopped="0">
                <p:cTn id="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6"/>
                </p:tgtEl>
              </p:cMediaNode>
            </p:audio>
            <p:audio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7"/>
                </p:tgtEl>
              </p:cMediaNode>
            </p:audio>
          </p:childTnLst>
        </p:cTn>
      </p:par>
    </p:tnLst>
    <p:bldLst>
      <p:bldP spid="3" grpId="0" animBg="1"/>
      <p:bldP spid="113" grpId="0" animBg="1"/>
      <p:bldP spid="114" grpId="0" animBg="1"/>
      <p:bldP spid="115" grpId="0" animBg="1"/>
      <p:bldP spid="116" grpId="0" animBg="1"/>
      <p:bldP spid="1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B0D1D16-C86C-43BC-A680-C1348734C84F}"/>
              </a:ext>
            </a:extLst>
          </p:cNvPr>
          <p:cNvSpPr/>
          <p:nvPr/>
        </p:nvSpPr>
        <p:spPr>
          <a:xfrm>
            <a:off x="9925878" y="622852"/>
            <a:ext cx="1934818" cy="9783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</a:rPr>
              <a:t>Bl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ue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C21962F-F3CF-49DE-AF15-F8CBBD697C51}"/>
              </a:ext>
            </a:extLst>
          </p:cNvPr>
          <p:cNvSpPr/>
          <p:nvPr/>
        </p:nvSpPr>
        <p:spPr>
          <a:xfrm>
            <a:off x="8083826" y="622852"/>
            <a:ext cx="1444619" cy="9783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</a:rPr>
              <a:t>Bl</a:t>
            </a:r>
          </a:p>
        </p:txBody>
      </p:sp>
      <p:sp>
        <p:nvSpPr>
          <p:cNvPr id="98" name="Cube 97">
            <a:extLst>
              <a:ext uri="{FF2B5EF4-FFF2-40B4-BE49-F238E27FC236}">
                <a16:creationId xmlns:a16="http://schemas.microsoft.com/office/drawing/2014/main" id="{DEABBB0F-7E57-4675-9725-BB6DFD855109}"/>
              </a:ext>
            </a:extLst>
          </p:cNvPr>
          <p:cNvSpPr/>
          <p:nvPr/>
        </p:nvSpPr>
        <p:spPr>
          <a:xfrm>
            <a:off x="4346977" y="3372753"/>
            <a:ext cx="3483096" cy="2945935"/>
          </a:xfrm>
          <a:prstGeom prst="cub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3297214B-9112-465F-87EE-6CC29E6E3354}"/>
              </a:ext>
            </a:extLst>
          </p:cNvPr>
          <p:cNvSpPr/>
          <p:nvPr/>
        </p:nvSpPr>
        <p:spPr>
          <a:xfrm>
            <a:off x="9483378" y="2172831"/>
            <a:ext cx="2338924" cy="9783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</a:rPr>
              <a:t>Bl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ock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ttsMP3.com_VoiceText_2025-4-12_7-52-7">
            <a:hlinkClick r:id="" action="ppaction://media"/>
            <a:extLst>
              <a:ext uri="{FF2B5EF4-FFF2-40B4-BE49-F238E27FC236}">
                <a16:creationId xmlns:a16="http://schemas.microsoft.com/office/drawing/2014/main" id="{E8C86A6D-156F-40D9-A0DC-C0F2C9FBAD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4270933" y="2031796"/>
            <a:ext cx="609600" cy="609600"/>
          </a:xfrm>
          <a:prstGeom prst="rect">
            <a:avLst/>
          </a:prstGeom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D776EAD8-C34C-488B-93F3-8BDD27CCD8EA}"/>
              </a:ext>
            </a:extLst>
          </p:cNvPr>
          <p:cNvSpPr/>
          <p:nvPr/>
        </p:nvSpPr>
        <p:spPr>
          <a:xfrm>
            <a:off x="6241774" y="622852"/>
            <a:ext cx="1444619" cy="9783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</a:rPr>
              <a:t>Bl</a:t>
            </a:r>
          </a:p>
        </p:txBody>
      </p:sp>
      <p:pic>
        <p:nvPicPr>
          <p:cNvPr id="49" name="1sec">
            <a:hlinkClick r:id="" action="ppaction://media"/>
            <a:extLst>
              <a:ext uri="{FF2B5EF4-FFF2-40B4-BE49-F238E27FC236}">
                <a16:creationId xmlns:a16="http://schemas.microsoft.com/office/drawing/2014/main" id="{42AD201F-7D52-41CC-A830-72183E2CB6E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206214" y="2056889"/>
            <a:ext cx="609600" cy="6096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A62C6CA-2F59-4356-B8DF-DE05DABBDBFF}"/>
              </a:ext>
            </a:extLst>
          </p:cNvPr>
          <p:cNvGrpSpPr/>
          <p:nvPr/>
        </p:nvGrpSpPr>
        <p:grpSpPr>
          <a:xfrm>
            <a:off x="655425" y="622852"/>
            <a:ext cx="3253778" cy="5822712"/>
            <a:chOff x="1162391" y="622852"/>
            <a:chExt cx="3253778" cy="582271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89CDE94-D330-4E09-8941-D942B738AB3C}"/>
                </a:ext>
              </a:extLst>
            </p:cNvPr>
            <p:cNvGrpSpPr/>
            <p:nvPr/>
          </p:nvGrpSpPr>
          <p:grpSpPr>
            <a:xfrm>
              <a:off x="1162391" y="622852"/>
              <a:ext cx="3253778" cy="5822712"/>
              <a:chOff x="662080" y="622852"/>
              <a:chExt cx="3253778" cy="5822712"/>
            </a:xfrm>
          </p:grpSpPr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DE96053F-710D-487B-A9EF-8A2EEEE31686}"/>
                  </a:ext>
                </a:extLst>
              </p:cNvPr>
              <p:cNvSpPr/>
              <p:nvPr/>
            </p:nvSpPr>
            <p:spPr>
              <a:xfrm rot="6469727" flipH="1">
                <a:off x="3551630" y="2518588"/>
                <a:ext cx="445194" cy="216106"/>
              </a:xfrm>
              <a:custGeom>
                <a:avLst/>
                <a:gdLst>
                  <a:gd name="connsiteX0" fmla="*/ 569040 w 569040"/>
                  <a:gd name="connsiteY0" fmla="*/ 140144 h 216106"/>
                  <a:gd name="connsiteX1" fmla="*/ 428314 w 569040"/>
                  <a:gd name="connsiteY1" fmla="*/ 135905 h 216106"/>
                  <a:gd name="connsiteX2" fmla="*/ 886 w 569040"/>
                  <a:gd name="connsiteY2" fmla="*/ 215737 h 216106"/>
                  <a:gd name="connsiteX3" fmla="*/ 0 w 569040"/>
                  <a:gd name="connsiteY3" fmla="*/ 216106 h 216106"/>
                  <a:gd name="connsiteX4" fmla="*/ 5590 w 569040"/>
                  <a:gd name="connsiteY4" fmla="*/ 174924 h 216106"/>
                  <a:gd name="connsiteX5" fmla="*/ 294584 w 569040"/>
                  <a:gd name="connsiteY5" fmla="*/ 0 h 216106"/>
                  <a:gd name="connsiteX6" fmla="*/ 566390 w 569040"/>
                  <a:gd name="connsiteY6" fmla="*/ 133802 h 216106"/>
                  <a:gd name="connsiteX7" fmla="*/ 569040 w 569040"/>
                  <a:gd name="connsiteY7" fmla="*/ 140144 h 216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9040" h="216106">
                    <a:moveTo>
                      <a:pt x="569040" y="140144"/>
                    </a:moveTo>
                    <a:lnTo>
                      <a:pt x="428314" y="135905"/>
                    </a:lnTo>
                    <a:cubicBezTo>
                      <a:pt x="280186" y="139543"/>
                      <a:pt x="136512" y="167244"/>
                      <a:pt x="886" y="215737"/>
                    </a:cubicBezTo>
                    <a:lnTo>
                      <a:pt x="0" y="216106"/>
                    </a:lnTo>
                    <a:lnTo>
                      <a:pt x="5590" y="174924"/>
                    </a:lnTo>
                    <a:cubicBezTo>
                      <a:pt x="33096" y="75095"/>
                      <a:pt x="152032" y="0"/>
                      <a:pt x="294584" y="0"/>
                    </a:cubicBezTo>
                    <a:cubicBezTo>
                      <a:pt x="416772" y="1"/>
                      <a:pt x="521608" y="55172"/>
                      <a:pt x="566390" y="133802"/>
                    </a:cubicBezTo>
                    <a:lnTo>
                      <a:pt x="569040" y="140144"/>
                    </a:ln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D7073CAE-18EB-4129-8445-FAAEB419EB88}"/>
                  </a:ext>
                </a:extLst>
              </p:cNvPr>
              <p:cNvGrpSpPr/>
              <p:nvPr/>
            </p:nvGrpSpPr>
            <p:grpSpPr>
              <a:xfrm rot="3278948" flipH="1">
                <a:off x="1797568" y="651251"/>
                <a:ext cx="878624" cy="821826"/>
                <a:chOff x="8242963" y="2238741"/>
                <a:chExt cx="878624" cy="821826"/>
              </a:xfrm>
            </p:grpSpPr>
            <p:sp>
              <p:nvSpPr>
                <p:cNvPr id="139" name="Oval 31">
                  <a:extLst>
                    <a:ext uri="{FF2B5EF4-FFF2-40B4-BE49-F238E27FC236}">
                      <a16:creationId xmlns:a16="http://schemas.microsoft.com/office/drawing/2014/main" id="{A9B4A8B4-4BB0-4B48-9FD9-048F5DA59A6E}"/>
                    </a:ext>
                  </a:extLst>
                </p:cNvPr>
                <p:cNvSpPr/>
                <p:nvPr/>
              </p:nvSpPr>
              <p:spPr>
                <a:xfrm rot="3729669" flipH="1">
                  <a:off x="8353727" y="2483089"/>
                  <a:ext cx="522676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>
                    <a:lumMod val="75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Oval 31">
                  <a:extLst>
                    <a:ext uri="{FF2B5EF4-FFF2-40B4-BE49-F238E27FC236}">
                      <a16:creationId xmlns:a16="http://schemas.microsoft.com/office/drawing/2014/main" id="{6EB72D1D-4B5B-45E3-B4B3-7F5A518261EF}"/>
                    </a:ext>
                  </a:extLst>
                </p:cNvPr>
                <p:cNvSpPr/>
                <p:nvPr/>
              </p:nvSpPr>
              <p:spPr>
                <a:xfrm rot="3729669" flipH="1">
                  <a:off x="8271362" y="2210342"/>
                  <a:ext cx="821826" cy="878624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545F1F4F-1397-452B-8272-A62E14A187D6}"/>
                  </a:ext>
                </a:extLst>
              </p:cNvPr>
              <p:cNvGrpSpPr/>
              <p:nvPr/>
            </p:nvGrpSpPr>
            <p:grpSpPr>
              <a:xfrm flipH="1">
                <a:off x="2250866" y="4941028"/>
                <a:ext cx="1275916" cy="1142905"/>
                <a:chOff x="6265414" y="6042934"/>
                <a:chExt cx="1530120" cy="1370609"/>
              </a:xfrm>
            </p:grpSpPr>
            <p:sp>
              <p:nvSpPr>
                <p:cNvPr id="137" name="Rectangle 62">
                  <a:extLst>
                    <a:ext uri="{FF2B5EF4-FFF2-40B4-BE49-F238E27FC236}">
                      <a16:creationId xmlns:a16="http://schemas.microsoft.com/office/drawing/2014/main" id="{0CA22721-A2E9-4356-AE18-F94CEED04844}"/>
                    </a:ext>
                  </a:extLst>
                </p:cNvPr>
                <p:cNvSpPr/>
                <p:nvPr/>
              </p:nvSpPr>
              <p:spPr>
                <a:xfrm rot="18729688">
                  <a:off x="6540894" y="5767454"/>
                  <a:ext cx="979159" cy="1530120"/>
                </a:xfrm>
                <a:custGeom>
                  <a:avLst/>
                  <a:gdLst>
                    <a:gd name="connsiteX0" fmla="*/ 0 w 514350"/>
                    <a:gd name="connsiteY0" fmla="*/ 0 h 828675"/>
                    <a:gd name="connsiteX1" fmla="*/ 514350 w 514350"/>
                    <a:gd name="connsiteY1" fmla="*/ 0 h 828675"/>
                    <a:gd name="connsiteX2" fmla="*/ 514350 w 514350"/>
                    <a:gd name="connsiteY2" fmla="*/ 828675 h 828675"/>
                    <a:gd name="connsiteX3" fmla="*/ 0 w 514350"/>
                    <a:gd name="connsiteY3" fmla="*/ 828675 h 828675"/>
                    <a:gd name="connsiteX4" fmla="*/ 0 w 514350"/>
                    <a:gd name="connsiteY4" fmla="*/ 0 h 828675"/>
                    <a:gd name="connsiteX0" fmla="*/ 19050 w 533400"/>
                    <a:gd name="connsiteY0" fmla="*/ 0 h 1181100"/>
                    <a:gd name="connsiteX1" fmla="*/ 533400 w 533400"/>
                    <a:gd name="connsiteY1" fmla="*/ 0 h 1181100"/>
                    <a:gd name="connsiteX2" fmla="*/ 0 w 533400"/>
                    <a:gd name="connsiteY2" fmla="*/ 1181100 h 1181100"/>
                    <a:gd name="connsiteX3" fmla="*/ 19050 w 533400"/>
                    <a:gd name="connsiteY3" fmla="*/ 828675 h 1181100"/>
                    <a:gd name="connsiteX4" fmla="*/ 19050 w 533400"/>
                    <a:gd name="connsiteY4" fmla="*/ 0 h 1181100"/>
                    <a:gd name="connsiteX0" fmla="*/ 323850 w 838200"/>
                    <a:gd name="connsiteY0" fmla="*/ 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323850 w 838200"/>
                    <a:gd name="connsiteY4" fmla="*/ 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638175 w 1181100"/>
                    <a:gd name="connsiteY4" fmla="*/ 0 h 11430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729615 w 1181100"/>
                    <a:gd name="connsiteY4" fmla="*/ 91440 h 114300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013460 w 1013460"/>
                    <a:gd name="connsiteY0" fmla="*/ 461010 h 1051560"/>
                    <a:gd name="connsiteX1" fmla="*/ 137160 w 1013460"/>
                    <a:gd name="connsiteY1" fmla="*/ 1051560 h 1051560"/>
                    <a:gd name="connsiteX2" fmla="*/ 0 w 1013460"/>
                    <a:gd name="connsiteY2" fmla="*/ 661035 h 1051560"/>
                    <a:gd name="connsiteX3" fmla="*/ 561975 w 1013460"/>
                    <a:gd name="connsiteY3" fmla="*/ 0 h 1051560"/>
                    <a:gd name="connsiteX0" fmla="*/ 1013460 w 1013460"/>
                    <a:gd name="connsiteY0" fmla="*/ 483870 h 1074420"/>
                    <a:gd name="connsiteX1" fmla="*/ 137160 w 1013460"/>
                    <a:gd name="connsiteY1" fmla="*/ 1074420 h 1074420"/>
                    <a:gd name="connsiteX2" fmla="*/ 0 w 1013460"/>
                    <a:gd name="connsiteY2" fmla="*/ 683895 h 1074420"/>
                    <a:gd name="connsiteX3" fmla="*/ 333375 w 1013460"/>
                    <a:gd name="connsiteY3" fmla="*/ 0 h 107442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129874 w 1129874"/>
                    <a:gd name="connsiteY0" fmla="*/ 771916 h 1201325"/>
                    <a:gd name="connsiteX1" fmla="*/ 137160 w 1129874"/>
                    <a:gd name="connsiteY1" fmla="*/ 1201325 h 1201325"/>
                    <a:gd name="connsiteX2" fmla="*/ 0 w 1129874"/>
                    <a:gd name="connsiteY2" fmla="*/ 871760 h 1201325"/>
                    <a:gd name="connsiteX3" fmla="*/ 461375 w 1129874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1178006 h 1379737"/>
                    <a:gd name="connsiteX1" fmla="*/ 137160 w 916281"/>
                    <a:gd name="connsiteY1" fmla="*/ 1379737 h 1379737"/>
                    <a:gd name="connsiteX2" fmla="*/ 0 w 916281"/>
                    <a:gd name="connsiteY2" fmla="*/ 1050172 h 1379737"/>
                    <a:gd name="connsiteX3" fmla="*/ 593531 w 916281"/>
                    <a:gd name="connsiteY3" fmla="*/ 0 h 1379737"/>
                    <a:gd name="connsiteX0" fmla="*/ 979159 w 979159"/>
                    <a:gd name="connsiteY0" fmla="*/ 1133919 h 1379737"/>
                    <a:gd name="connsiteX1" fmla="*/ 137160 w 979159"/>
                    <a:gd name="connsiteY1" fmla="*/ 1379737 h 1379737"/>
                    <a:gd name="connsiteX2" fmla="*/ 0 w 979159"/>
                    <a:gd name="connsiteY2" fmla="*/ 1050172 h 1379737"/>
                    <a:gd name="connsiteX3" fmla="*/ 593531 w 979159"/>
                    <a:gd name="connsiteY3" fmla="*/ 0 h 1379737"/>
                    <a:gd name="connsiteX0" fmla="*/ 979159 w 979159"/>
                    <a:gd name="connsiteY0" fmla="*/ 1284302 h 1530120"/>
                    <a:gd name="connsiteX1" fmla="*/ 137160 w 979159"/>
                    <a:gd name="connsiteY1" fmla="*/ 1530120 h 1530120"/>
                    <a:gd name="connsiteX2" fmla="*/ 0 w 979159"/>
                    <a:gd name="connsiteY2" fmla="*/ 1200555 h 1530120"/>
                    <a:gd name="connsiteX3" fmla="*/ 688652 w 979159"/>
                    <a:gd name="connsiteY3" fmla="*/ 0 h 1530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9159" h="1530120">
                      <a:moveTo>
                        <a:pt x="979159" y="1284302"/>
                      </a:moveTo>
                      <a:cubicBezTo>
                        <a:pt x="816599" y="1526872"/>
                        <a:pt x="360680" y="1523770"/>
                        <a:pt x="137160" y="1530120"/>
                      </a:cubicBezTo>
                      <a:lnTo>
                        <a:pt x="0" y="1200555"/>
                      </a:lnTo>
                      <a:cubicBezTo>
                        <a:pt x="92836" y="594038"/>
                        <a:pt x="688652" y="0"/>
                        <a:pt x="688652" y="0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Oval 64">
                  <a:extLst>
                    <a:ext uri="{FF2B5EF4-FFF2-40B4-BE49-F238E27FC236}">
                      <a16:creationId xmlns:a16="http://schemas.microsoft.com/office/drawing/2014/main" id="{66AD4681-83F6-41B9-BDC9-6BB72566E8FA}"/>
                    </a:ext>
                  </a:extLst>
                </p:cNvPr>
                <p:cNvSpPr/>
                <p:nvPr/>
              </p:nvSpPr>
              <p:spPr>
                <a:xfrm flipV="1">
                  <a:off x="6640773" y="7195184"/>
                  <a:ext cx="721535" cy="218359"/>
                </a:xfrm>
                <a:custGeom>
                  <a:avLst/>
                  <a:gdLst>
                    <a:gd name="connsiteX0" fmla="*/ 0 w 707984"/>
                    <a:gd name="connsiteY0" fmla="*/ 571500 h 1143000"/>
                    <a:gd name="connsiteX1" fmla="*/ 353992 w 707984"/>
                    <a:gd name="connsiteY1" fmla="*/ 0 h 1143000"/>
                    <a:gd name="connsiteX2" fmla="*/ 707984 w 707984"/>
                    <a:gd name="connsiteY2" fmla="*/ 571500 h 1143000"/>
                    <a:gd name="connsiteX3" fmla="*/ 353992 w 707984"/>
                    <a:gd name="connsiteY3" fmla="*/ 1143000 h 1143000"/>
                    <a:gd name="connsiteX4" fmla="*/ 0 w 707984"/>
                    <a:gd name="connsiteY4" fmla="*/ 571500 h 1143000"/>
                    <a:gd name="connsiteX0" fmla="*/ 0 w 707984"/>
                    <a:gd name="connsiteY0" fmla="*/ 571748 h 1143248"/>
                    <a:gd name="connsiteX1" fmla="*/ 353992 w 707984"/>
                    <a:gd name="connsiteY1" fmla="*/ 248 h 1143248"/>
                    <a:gd name="connsiteX2" fmla="*/ 707984 w 707984"/>
                    <a:gd name="connsiteY2" fmla="*/ 571748 h 1143248"/>
                    <a:gd name="connsiteX3" fmla="*/ 353992 w 707984"/>
                    <a:gd name="connsiteY3" fmla="*/ 1143248 h 1143248"/>
                    <a:gd name="connsiteX4" fmla="*/ 0 w 707984"/>
                    <a:gd name="connsiteY4" fmla="*/ 571748 h 1143248"/>
                    <a:gd name="connsiteX0" fmla="*/ 256 w 708496"/>
                    <a:gd name="connsiteY0" fmla="*/ 571748 h 1143248"/>
                    <a:gd name="connsiteX1" fmla="*/ 354248 w 708496"/>
                    <a:gd name="connsiteY1" fmla="*/ 248 h 1143248"/>
                    <a:gd name="connsiteX2" fmla="*/ 708240 w 708496"/>
                    <a:gd name="connsiteY2" fmla="*/ 571748 h 1143248"/>
                    <a:gd name="connsiteX3" fmla="*/ 354248 w 708496"/>
                    <a:gd name="connsiteY3" fmla="*/ 1143248 h 1143248"/>
                    <a:gd name="connsiteX4" fmla="*/ 256 w 708496"/>
                    <a:gd name="connsiteY4" fmla="*/ 571748 h 1143248"/>
                    <a:gd name="connsiteX0" fmla="*/ 10150 w 718134"/>
                    <a:gd name="connsiteY0" fmla="*/ 8034296 h 8863101"/>
                    <a:gd name="connsiteX1" fmla="*/ 310802 w 718134"/>
                    <a:gd name="connsiteY1" fmla="*/ 19 h 8863101"/>
                    <a:gd name="connsiteX2" fmla="*/ 718134 w 718134"/>
                    <a:gd name="connsiteY2" fmla="*/ 8034296 h 8863101"/>
                    <a:gd name="connsiteX3" fmla="*/ 364142 w 718134"/>
                    <a:gd name="connsiteY3" fmla="*/ 8605796 h 8863101"/>
                    <a:gd name="connsiteX4" fmla="*/ 10150 w 718134"/>
                    <a:gd name="connsiteY4" fmla="*/ 8034296 h 8863101"/>
                    <a:gd name="connsiteX0" fmla="*/ 754 w 563958"/>
                    <a:gd name="connsiteY0" fmla="*/ 8327156 h 9059320"/>
                    <a:gd name="connsiteX1" fmla="*/ 156626 w 563958"/>
                    <a:gd name="connsiteY1" fmla="*/ 230 h 9059320"/>
                    <a:gd name="connsiteX2" fmla="*/ 563958 w 563958"/>
                    <a:gd name="connsiteY2" fmla="*/ 8034507 h 9059320"/>
                    <a:gd name="connsiteX3" fmla="*/ 209966 w 563958"/>
                    <a:gd name="connsiteY3" fmla="*/ 8606007 h 9059320"/>
                    <a:gd name="connsiteX4" fmla="*/ 754 w 563958"/>
                    <a:gd name="connsiteY4" fmla="*/ 8327156 h 9059320"/>
                    <a:gd name="connsiteX0" fmla="*/ 73139 w 636343"/>
                    <a:gd name="connsiteY0" fmla="*/ 8327156 h 9059320"/>
                    <a:gd name="connsiteX1" fmla="*/ 229011 w 636343"/>
                    <a:gd name="connsiteY1" fmla="*/ 230 h 9059320"/>
                    <a:gd name="connsiteX2" fmla="*/ 636343 w 636343"/>
                    <a:gd name="connsiteY2" fmla="*/ 8034507 h 9059320"/>
                    <a:gd name="connsiteX3" fmla="*/ 282351 w 636343"/>
                    <a:gd name="connsiteY3" fmla="*/ 8606007 h 9059320"/>
                    <a:gd name="connsiteX4" fmla="*/ 73139 w 636343"/>
                    <a:gd name="connsiteY4" fmla="*/ 8327156 h 9059320"/>
                    <a:gd name="connsiteX0" fmla="*/ 504 w 565167"/>
                    <a:gd name="connsiteY0" fmla="*/ 9230459 h 9962623"/>
                    <a:gd name="connsiteX1" fmla="*/ 156376 w 565167"/>
                    <a:gd name="connsiteY1" fmla="*/ 903533 h 9962623"/>
                    <a:gd name="connsiteX2" fmla="*/ 322764 w 565167"/>
                    <a:gd name="connsiteY2" fmla="*/ 1128269 h 9962623"/>
                    <a:gd name="connsiteX3" fmla="*/ 563708 w 565167"/>
                    <a:gd name="connsiteY3" fmla="*/ 8937810 h 9962623"/>
                    <a:gd name="connsiteX4" fmla="*/ 209716 w 565167"/>
                    <a:gd name="connsiteY4" fmla="*/ 9509310 h 9962623"/>
                    <a:gd name="connsiteX5" fmla="*/ 504 w 565167"/>
                    <a:gd name="connsiteY5" fmla="*/ 9230459 h 9962623"/>
                    <a:gd name="connsiteX0" fmla="*/ 0 w 564663"/>
                    <a:gd name="connsiteY0" fmla="*/ 8102190 h 8834354"/>
                    <a:gd name="connsiteX1" fmla="*/ 322260 w 564663"/>
                    <a:gd name="connsiteY1" fmla="*/ 0 h 8834354"/>
                    <a:gd name="connsiteX2" fmla="*/ 563204 w 564663"/>
                    <a:gd name="connsiteY2" fmla="*/ 7809541 h 8834354"/>
                    <a:gd name="connsiteX3" fmla="*/ 209212 w 564663"/>
                    <a:gd name="connsiteY3" fmla="*/ 8381041 h 8834354"/>
                    <a:gd name="connsiteX4" fmla="*/ 0 w 564663"/>
                    <a:gd name="connsiteY4" fmla="*/ 8102190 h 8834354"/>
                    <a:gd name="connsiteX0" fmla="*/ 79 w 564298"/>
                    <a:gd name="connsiteY0" fmla="*/ 8833835 h 9602831"/>
                    <a:gd name="connsiteX1" fmla="*/ 230899 w 564298"/>
                    <a:gd name="connsiteY1" fmla="*/ 0 h 9602831"/>
                    <a:gd name="connsiteX2" fmla="*/ 563283 w 564298"/>
                    <a:gd name="connsiteY2" fmla="*/ 8541186 h 9602831"/>
                    <a:gd name="connsiteX3" fmla="*/ 209291 w 564298"/>
                    <a:gd name="connsiteY3" fmla="*/ 9112686 h 9602831"/>
                    <a:gd name="connsiteX4" fmla="*/ 79 w 564298"/>
                    <a:gd name="connsiteY4" fmla="*/ 8833835 h 9602831"/>
                    <a:gd name="connsiteX0" fmla="*/ 79 w 567582"/>
                    <a:gd name="connsiteY0" fmla="*/ 9122960 h 9891956"/>
                    <a:gd name="connsiteX1" fmla="*/ 230899 w 567582"/>
                    <a:gd name="connsiteY1" fmla="*/ 289125 h 9891956"/>
                    <a:gd name="connsiteX2" fmla="*/ 563283 w 567582"/>
                    <a:gd name="connsiteY2" fmla="*/ 8830311 h 9891956"/>
                    <a:gd name="connsiteX3" fmla="*/ 209291 w 567582"/>
                    <a:gd name="connsiteY3" fmla="*/ 9401811 h 9891956"/>
                    <a:gd name="connsiteX4" fmla="*/ 79 w 567582"/>
                    <a:gd name="connsiteY4" fmla="*/ 9122960 h 9891956"/>
                    <a:gd name="connsiteX0" fmla="*/ 38916 w 606419"/>
                    <a:gd name="connsiteY0" fmla="*/ 9122960 h 9891956"/>
                    <a:gd name="connsiteX1" fmla="*/ 269736 w 606419"/>
                    <a:gd name="connsiteY1" fmla="*/ 289125 h 9891956"/>
                    <a:gd name="connsiteX2" fmla="*/ 602120 w 606419"/>
                    <a:gd name="connsiteY2" fmla="*/ 8830311 h 9891956"/>
                    <a:gd name="connsiteX3" fmla="*/ 248128 w 606419"/>
                    <a:gd name="connsiteY3" fmla="*/ 9401811 h 9891956"/>
                    <a:gd name="connsiteX4" fmla="*/ 38916 w 606419"/>
                    <a:gd name="connsiteY4" fmla="*/ 9122960 h 9891956"/>
                    <a:gd name="connsiteX0" fmla="*/ 38916 w 609422"/>
                    <a:gd name="connsiteY0" fmla="*/ 9122960 h 9868144"/>
                    <a:gd name="connsiteX1" fmla="*/ 269736 w 609422"/>
                    <a:gd name="connsiteY1" fmla="*/ 289125 h 9868144"/>
                    <a:gd name="connsiteX2" fmla="*/ 602120 w 609422"/>
                    <a:gd name="connsiteY2" fmla="*/ 8830311 h 9868144"/>
                    <a:gd name="connsiteX3" fmla="*/ 452616 w 609422"/>
                    <a:gd name="connsiteY3" fmla="*/ 9361542 h 9868144"/>
                    <a:gd name="connsiteX4" fmla="*/ 248128 w 609422"/>
                    <a:gd name="connsiteY4" fmla="*/ 9401811 h 9868144"/>
                    <a:gd name="connsiteX5" fmla="*/ 38916 w 609422"/>
                    <a:gd name="connsiteY5" fmla="*/ 9122960 h 9868144"/>
                    <a:gd name="connsiteX0" fmla="*/ 34346 w 604852"/>
                    <a:gd name="connsiteY0" fmla="*/ 9122960 h 10043163"/>
                    <a:gd name="connsiteX1" fmla="*/ 265166 w 604852"/>
                    <a:gd name="connsiteY1" fmla="*/ 289125 h 10043163"/>
                    <a:gd name="connsiteX2" fmla="*/ 597550 w 604852"/>
                    <a:gd name="connsiteY2" fmla="*/ 8830311 h 10043163"/>
                    <a:gd name="connsiteX3" fmla="*/ 448046 w 604852"/>
                    <a:gd name="connsiteY3" fmla="*/ 9361542 h 10043163"/>
                    <a:gd name="connsiteX4" fmla="*/ 243558 w 604852"/>
                    <a:gd name="connsiteY4" fmla="*/ 9401811 h 10043163"/>
                    <a:gd name="connsiteX5" fmla="*/ 173725 w 604852"/>
                    <a:gd name="connsiteY5" fmla="*/ 9800529 h 10043163"/>
                    <a:gd name="connsiteX6" fmla="*/ 34346 w 604852"/>
                    <a:gd name="connsiteY6" fmla="*/ 9122960 h 10043163"/>
                    <a:gd name="connsiteX0" fmla="*/ 314 w 431441"/>
                    <a:gd name="connsiteY0" fmla="*/ 9800529 h 10398577"/>
                    <a:gd name="connsiteX1" fmla="*/ 91755 w 431441"/>
                    <a:gd name="connsiteY1" fmla="*/ 289125 h 10398577"/>
                    <a:gd name="connsiteX2" fmla="*/ 424139 w 431441"/>
                    <a:gd name="connsiteY2" fmla="*/ 8830311 h 10398577"/>
                    <a:gd name="connsiteX3" fmla="*/ 274635 w 431441"/>
                    <a:gd name="connsiteY3" fmla="*/ 9361542 h 10398577"/>
                    <a:gd name="connsiteX4" fmla="*/ 70147 w 431441"/>
                    <a:gd name="connsiteY4" fmla="*/ 9401811 h 10398577"/>
                    <a:gd name="connsiteX5" fmla="*/ 314 w 431441"/>
                    <a:gd name="connsiteY5" fmla="*/ 9800529 h 10398577"/>
                    <a:gd name="connsiteX0" fmla="*/ 0 w 431127"/>
                    <a:gd name="connsiteY0" fmla="*/ 9800529 h 10403359"/>
                    <a:gd name="connsiteX1" fmla="*/ 91441 w 431127"/>
                    <a:gd name="connsiteY1" fmla="*/ 289125 h 10403359"/>
                    <a:gd name="connsiteX2" fmla="*/ 423825 w 431127"/>
                    <a:gd name="connsiteY2" fmla="*/ 8830311 h 10403359"/>
                    <a:gd name="connsiteX3" fmla="*/ 274321 w 431127"/>
                    <a:gd name="connsiteY3" fmla="*/ 9361542 h 10403359"/>
                    <a:gd name="connsiteX4" fmla="*/ 0 w 431127"/>
                    <a:gd name="connsiteY4" fmla="*/ 9800529 h 10403359"/>
                    <a:gd name="connsiteX0" fmla="*/ 0 w 530187"/>
                    <a:gd name="connsiteY0" fmla="*/ 8190910 h 9665108"/>
                    <a:gd name="connsiteX1" fmla="*/ 190501 w 530187"/>
                    <a:gd name="connsiteY1" fmla="*/ 289125 h 9665108"/>
                    <a:gd name="connsiteX2" fmla="*/ 522885 w 530187"/>
                    <a:gd name="connsiteY2" fmla="*/ 8830311 h 9665108"/>
                    <a:gd name="connsiteX3" fmla="*/ 373381 w 530187"/>
                    <a:gd name="connsiteY3" fmla="*/ 9361542 h 9665108"/>
                    <a:gd name="connsiteX4" fmla="*/ 0 w 530187"/>
                    <a:gd name="connsiteY4" fmla="*/ 8190910 h 9665108"/>
                    <a:gd name="connsiteX0" fmla="*/ 0 w 527184"/>
                    <a:gd name="connsiteY0" fmla="*/ 8190910 h 9584185"/>
                    <a:gd name="connsiteX1" fmla="*/ 190501 w 527184"/>
                    <a:gd name="connsiteY1" fmla="*/ 289125 h 9584185"/>
                    <a:gd name="connsiteX2" fmla="*/ 522885 w 527184"/>
                    <a:gd name="connsiteY2" fmla="*/ 8830311 h 9584185"/>
                    <a:gd name="connsiteX3" fmla="*/ 0 w 527184"/>
                    <a:gd name="connsiteY3" fmla="*/ 8190910 h 9584185"/>
                    <a:gd name="connsiteX0" fmla="*/ 0 w 471839"/>
                    <a:gd name="connsiteY0" fmla="*/ 8194923 h 9495274"/>
                    <a:gd name="connsiteX1" fmla="*/ 190501 w 471839"/>
                    <a:gd name="connsiteY1" fmla="*/ 293138 h 9495274"/>
                    <a:gd name="connsiteX2" fmla="*/ 461925 w 471839"/>
                    <a:gd name="connsiteY2" fmla="*/ 8687987 h 9495274"/>
                    <a:gd name="connsiteX3" fmla="*/ 0 w 471839"/>
                    <a:gd name="connsiteY3" fmla="*/ 8194923 h 9495274"/>
                    <a:gd name="connsiteX0" fmla="*/ 55803 w 527642"/>
                    <a:gd name="connsiteY0" fmla="*/ 8194923 h 9495274"/>
                    <a:gd name="connsiteX1" fmla="*/ 246304 w 527642"/>
                    <a:gd name="connsiteY1" fmla="*/ 293138 h 9495274"/>
                    <a:gd name="connsiteX2" fmla="*/ 517728 w 527642"/>
                    <a:gd name="connsiteY2" fmla="*/ 8687987 h 9495274"/>
                    <a:gd name="connsiteX3" fmla="*/ 55803 w 527642"/>
                    <a:gd name="connsiteY3" fmla="*/ 8194923 h 9495274"/>
                    <a:gd name="connsiteX0" fmla="*/ 55803 w 553633"/>
                    <a:gd name="connsiteY0" fmla="*/ 7918549 h 9218900"/>
                    <a:gd name="connsiteX1" fmla="*/ 246304 w 553633"/>
                    <a:gd name="connsiteY1" fmla="*/ 16764 h 9218900"/>
                    <a:gd name="connsiteX2" fmla="*/ 517728 w 553633"/>
                    <a:gd name="connsiteY2" fmla="*/ 8411613 h 9218900"/>
                    <a:gd name="connsiteX3" fmla="*/ 55803 w 553633"/>
                    <a:gd name="connsiteY3" fmla="*/ 7918549 h 9218900"/>
                    <a:gd name="connsiteX0" fmla="*/ 55803 w 553633"/>
                    <a:gd name="connsiteY0" fmla="*/ 6604987 h 7905338"/>
                    <a:gd name="connsiteX1" fmla="*/ 246304 w 553633"/>
                    <a:gd name="connsiteY1" fmla="*/ 20163 h 7905338"/>
                    <a:gd name="connsiteX2" fmla="*/ 517728 w 553633"/>
                    <a:gd name="connsiteY2" fmla="*/ 7098051 h 7905338"/>
                    <a:gd name="connsiteX3" fmla="*/ 55803 w 553633"/>
                    <a:gd name="connsiteY3" fmla="*/ 6604987 h 7905338"/>
                    <a:gd name="connsiteX0" fmla="*/ 55803 w 553633"/>
                    <a:gd name="connsiteY0" fmla="*/ 5875915 h 7176266"/>
                    <a:gd name="connsiteX1" fmla="*/ 246304 w 553633"/>
                    <a:gd name="connsiteY1" fmla="*/ 22736 h 7176266"/>
                    <a:gd name="connsiteX2" fmla="*/ 517728 w 553633"/>
                    <a:gd name="connsiteY2" fmla="*/ 6368979 h 7176266"/>
                    <a:gd name="connsiteX3" fmla="*/ 55803 w 553633"/>
                    <a:gd name="connsiteY3" fmla="*/ 5875915 h 7176266"/>
                    <a:gd name="connsiteX0" fmla="*/ 471549 w 934187"/>
                    <a:gd name="connsiteY0" fmla="*/ 3333305 h 4633656"/>
                    <a:gd name="connsiteX1" fmla="*/ 119125 w 934187"/>
                    <a:gd name="connsiteY1" fmla="*/ 40884 h 4633656"/>
                    <a:gd name="connsiteX2" fmla="*/ 933474 w 934187"/>
                    <a:gd name="connsiteY2" fmla="*/ 3826369 h 4633656"/>
                    <a:gd name="connsiteX3" fmla="*/ 471549 w 934187"/>
                    <a:gd name="connsiteY3" fmla="*/ 3333305 h 4633656"/>
                    <a:gd name="connsiteX0" fmla="*/ 471549 w 934142"/>
                    <a:gd name="connsiteY0" fmla="*/ 4170837 h 5471188"/>
                    <a:gd name="connsiteX1" fmla="*/ 119125 w 934142"/>
                    <a:gd name="connsiteY1" fmla="*/ 878416 h 5471188"/>
                    <a:gd name="connsiteX2" fmla="*/ 933474 w 934142"/>
                    <a:gd name="connsiteY2" fmla="*/ 4663901 h 5471188"/>
                    <a:gd name="connsiteX3" fmla="*/ 471549 w 934142"/>
                    <a:gd name="connsiteY3" fmla="*/ 4170837 h 5471188"/>
                    <a:gd name="connsiteX0" fmla="*/ 471549 w 886595"/>
                    <a:gd name="connsiteY0" fmla="*/ 4262110 h 5182044"/>
                    <a:gd name="connsiteX1" fmla="*/ 119125 w 886595"/>
                    <a:gd name="connsiteY1" fmla="*/ 969689 h 5182044"/>
                    <a:gd name="connsiteX2" fmla="*/ 885849 w 886595"/>
                    <a:gd name="connsiteY2" fmla="*/ 4023529 h 5182044"/>
                    <a:gd name="connsiteX3" fmla="*/ 471549 w 886595"/>
                    <a:gd name="connsiteY3" fmla="*/ 4262110 h 5182044"/>
                    <a:gd name="connsiteX0" fmla="*/ 522510 w 880406"/>
                    <a:gd name="connsiteY0" fmla="*/ 4445022 h 5292079"/>
                    <a:gd name="connsiteX1" fmla="*/ 112936 w 880406"/>
                    <a:gd name="connsiteY1" fmla="*/ 969689 h 5292079"/>
                    <a:gd name="connsiteX2" fmla="*/ 879660 w 880406"/>
                    <a:gd name="connsiteY2" fmla="*/ 4023529 h 5292079"/>
                    <a:gd name="connsiteX3" fmla="*/ 522510 w 880406"/>
                    <a:gd name="connsiteY3" fmla="*/ 4445022 h 5292079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249"/>
                    <a:gd name="connsiteY0" fmla="*/ 3673761 h 4520818"/>
                    <a:gd name="connsiteX1" fmla="*/ 0 w 776249"/>
                    <a:gd name="connsiteY1" fmla="*/ 1112984 h 4520818"/>
                    <a:gd name="connsiteX2" fmla="*/ 776249 w 776249"/>
                    <a:gd name="connsiteY2" fmla="*/ 3252268 h 4520818"/>
                    <a:gd name="connsiteX3" fmla="*/ 419099 w 776249"/>
                    <a:gd name="connsiteY3" fmla="*/ 3673761 h 4520818"/>
                    <a:gd name="connsiteX0" fmla="*/ 419099 w 776249"/>
                    <a:gd name="connsiteY0" fmla="*/ 3990942 h 4837999"/>
                    <a:gd name="connsiteX1" fmla="*/ 0 w 776249"/>
                    <a:gd name="connsiteY1" fmla="*/ 1430165 h 4837999"/>
                    <a:gd name="connsiteX2" fmla="*/ 776249 w 776249"/>
                    <a:gd name="connsiteY2" fmla="*/ 3569449 h 4837999"/>
                    <a:gd name="connsiteX3" fmla="*/ 419099 w 776249"/>
                    <a:gd name="connsiteY3" fmla="*/ 3990942 h 4837999"/>
                    <a:gd name="connsiteX0" fmla="*/ 419099 w 776249"/>
                    <a:gd name="connsiteY0" fmla="*/ 4103339 h 4777163"/>
                    <a:gd name="connsiteX1" fmla="*/ 0 w 776249"/>
                    <a:gd name="connsiteY1" fmla="*/ 1542562 h 4777163"/>
                    <a:gd name="connsiteX2" fmla="*/ 776249 w 776249"/>
                    <a:gd name="connsiteY2" fmla="*/ 3133112 h 4777163"/>
                    <a:gd name="connsiteX3" fmla="*/ 419099 w 776249"/>
                    <a:gd name="connsiteY3" fmla="*/ 4103339 h 4777163"/>
                    <a:gd name="connsiteX0" fmla="*/ 380999 w 776249"/>
                    <a:gd name="connsiteY0" fmla="*/ 4469161 h 5057531"/>
                    <a:gd name="connsiteX1" fmla="*/ 0 w 776249"/>
                    <a:gd name="connsiteY1" fmla="*/ 1542562 h 5057531"/>
                    <a:gd name="connsiteX2" fmla="*/ 776249 w 776249"/>
                    <a:gd name="connsiteY2" fmla="*/ 3133112 h 5057531"/>
                    <a:gd name="connsiteX3" fmla="*/ 380999 w 776249"/>
                    <a:gd name="connsiteY3" fmla="*/ 4469161 h 5057531"/>
                    <a:gd name="connsiteX0" fmla="*/ 380999 w 707192"/>
                    <a:gd name="connsiteY0" fmla="*/ 4469161 h 5057531"/>
                    <a:gd name="connsiteX1" fmla="*/ 0 w 707192"/>
                    <a:gd name="connsiteY1" fmla="*/ 1542562 h 5057531"/>
                    <a:gd name="connsiteX2" fmla="*/ 707192 w 707192"/>
                    <a:gd name="connsiteY2" fmla="*/ 3133112 h 5057531"/>
                    <a:gd name="connsiteX3" fmla="*/ 380999 w 707192"/>
                    <a:gd name="connsiteY3" fmla="*/ 4469161 h 5057531"/>
                    <a:gd name="connsiteX0" fmla="*/ 380999 w 721480"/>
                    <a:gd name="connsiteY0" fmla="*/ 4659715 h 5119078"/>
                    <a:gd name="connsiteX1" fmla="*/ 0 w 721480"/>
                    <a:gd name="connsiteY1" fmla="*/ 1733116 h 5119078"/>
                    <a:gd name="connsiteX2" fmla="*/ 721480 w 721480"/>
                    <a:gd name="connsiteY2" fmla="*/ 2546298 h 5119078"/>
                    <a:gd name="connsiteX3" fmla="*/ 380999 w 721480"/>
                    <a:gd name="connsiteY3" fmla="*/ 4659715 h 5119078"/>
                    <a:gd name="connsiteX0" fmla="*/ 380999 w 721480"/>
                    <a:gd name="connsiteY0" fmla="*/ 4659715 h 4729712"/>
                    <a:gd name="connsiteX1" fmla="*/ 0 w 721480"/>
                    <a:gd name="connsiteY1" fmla="*/ 1733116 h 4729712"/>
                    <a:gd name="connsiteX2" fmla="*/ 721480 w 721480"/>
                    <a:gd name="connsiteY2" fmla="*/ 2546298 h 4729712"/>
                    <a:gd name="connsiteX3" fmla="*/ 380999 w 721480"/>
                    <a:gd name="connsiteY3" fmla="*/ 4659715 h 4729712"/>
                    <a:gd name="connsiteX0" fmla="*/ 380999 w 721480"/>
                    <a:gd name="connsiteY0" fmla="*/ 4659715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80999 w 721480"/>
                    <a:gd name="connsiteY3" fmla="*/ 4659715 h 4659754"/>
                    <a:gd name="connsiteX0" fmla="*/ 395287 w 721480"/>
                    <a:gd name="connsiteY0" fmla="*/ 4659716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95287 w 721480"/>
                    <a:gd name="connsiteY3" fmla="*/ 4659716 h 4659754"/>
                    <a:gd name="connsiteX0" fmla="*/ 395287 w 721480"/>
                    <a:gd name="connsiteY0" fmla="*/ 4273365 h 4273403"/>
                    <a:gd name="connsiteX1" fmla="*/ 0 w 721480"/>
                    <a:gd name="connsiteY1" fmla="*/ 1895499 h 4273403"/>
                    <a:gd name="connsiteX2" fmla="*/ 721480 w 721480"/>
                    <a:gd name="connsiteY2" fmla="*/ 2159947 h 4273403"/>
                    <a:gd name="connsiteX3" fmla="*/ 395287 w 721480"/>
                    <a:gd name="connsiteY3" fmla="*/ 4273365 h 4273403"/>
                    <a:gd name="connsiteX0" fmla="*/ 395342 w 721535"/>
                    <a:gd name="connsiteY0" fmla="*/ 4193172 h 4193210"/>
                    <a:gd name="connsiteX1" fmla="*/ 55 w 721535"/>
                    <a:gd name="connsiteY1" fmla="*/ 1815306 h 4193210"/>
                    <a:gd name="connsiteX2" fmla="*/ 721535 w 721535"/>
                    <a:gd name="connsiteY2" fmla="*/ 2079754 h 4193210"/>
                    <a:gd name="connsiteX3" fmla="*/ 395342 w 721535"/>
                    <a:gd name="connsiteY3" fmla="*/ 4193172 h 419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1535" h="4193210">
                      <a:moveTo>
                        <a:pt x="395342" y="4193172"/>
                      </a:moveTo>
                      <a:cubicBezTo>
                        <a:pt x="398943" y="2674391"/>
                        <a:pt x="60863" y="3476889"/>
                        <a:pt x="55" y="1815306"/>
                      </a:cubicBezTo>
                      <a:cubicBezTo>
                        <a:pt x="-7303" y="-1711090"/>
                        <a:pt x="713071" y="756072"/>
                        <a:pt x="721535" y="2079754"/>
                      </a:cubicBezTo>
                      <a:cubicBezTo>
                        <a:pt x="689785" y="3396718"/>
                        <a:pt x="453120" y="4199164"/>
                        <a:pt x="395342" y="4193172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7" name="Oval 68">
                <a:extLst>
                  <a:ext uri="{FF2B5EF4-FFF2-40B4-BE49-F238E27FC236}">
                    <a16:creationId xmlns:a16="http://schemas.microsoft.com/office/drawing/2014/main" id="{E7198EB3-7B2F-43F6-A91B-A7694C30586C}"/>
                  </a:ext>
                </a:extLst>
              </p:cNvPr>
              <p:cNvSpPr/>
              <p:nvPr/>
            </p:nvSpPr>
            <p:spPr>
              <a:xfrm rot="2220578">
                <a:off x="2996971" y="3923323"/>
                <a:ext cx="918887" cy="603604"/>
              </a:xfrm>
              <a:custGeom>
                <a:avLst/>
                <a:gdLst>
                  <a:gd name="connsiteX0" fmla="*/ 0 w 987863"/>
                  <a:gd name="connsiteY0" fmla="*/ 860425 h 1720850"/>
                  <a:gd name="connsiteX1" fmla="*/ 493932 w 987863"/>
                  <a:gd name="connsiteY1" fmla="*/ 0 h 1720850"/>
                  <a:gd name="connsiteX2" fmla="*/ 987864 w 987863"/>
                  <a:gd name="connsiteY2" fmla="*/ 860425 h 1720850"/>
                  <a:gd name="connsiteX3" fmla="*/ 493932 w 987863"/>
                  <a:gd name="connsiteY3" fmla="*/ 1720850 h 1720850"/>
                  <a:gd name="connsiteX4" fmla="*/ 0 w 987863"/>
                  <a:gd name="connsiteY4" fmla="*/ 860425 h 1720850"/>
                  <a:gd name="connsiteX0" fmla="*/ 36082 w 530775"/>
                  <a:gd name="connsiteY0" fmla="*/ 857734 h 1720850"/>
                  <a:gd name="connsiteX1" fmla="*/ 36843 w 530775"/>
                  <a:gd name="connsiteY1" fmla="*/ 0 h 1720850"/>
                  <a:gd name="connsiteX2" fmla="*/ 530775 w 530775"/>
                  <a:gd name="connsiteY2" fmla="*/ 860425 h 1720850"/>
                  <a:gd name="connsiteX3" fmla="*/ 36843 w 530775"/>
                  <a:gd name="connsiteY3" fmla="*/ 1720850 h 1720850"/>
                  <a:gd name="connsiteX4" fmla="*/ 36082 w 530775"/>
                  <a:gd name="connsiteY4" fmla="*/ 857734 h 1720850"/>
                  <a:gd name="connsiteX0" fmla="*/ 107606 w 1282671"/>
                  <a:gd name="connsiteY0" fmla="*/ 857734 h 1515632"/>
                  <a:gd name="connsiteX1" fmla="*/ 108367 w 1282671"/>
                  <a:gd name="connsiteY1" fmla="*/ 0 h 1515632"/>
                  <a:gd name="connsiteX2" fmla="*/ 602299 w 1282671"/>
                  <a:gd name="connsiteY2" fmla="*/ 860425 h 1515632"/>
                  <a:gd name="connsiteX3" fmla="*/ 1276391 w 1282671"/>
                  <a:gd name="connsiteY3" fmla="*/ 1515632 h 1515632"/>
                  <a:gd name="connsiteX4" fmla="*/ 107606 w 1282671"/>
                  <a:gd name="connsiteY4" fmla="*/ 857734 h 1515632"/>
                  <a:gd name="connsiteX0" fmla="*/ 76989 w 1252054"/>
                  <a:gd name="connsiteY0" fmla="*/ 857734 h 1515632"/>
                  <a:gd name="connsiteX1" fmla="*/ 77750 w 1252054"/>
                  <a:gd name="connsiteY1" fmla="*/ 0 h 1515632"/>
                  <a:gd name="connsiteX2" fmla="*/ 571682 w 1252054"/>
                  <a:gd name="connsiteY2" fmla="*/ 860425 h 1515632"/>
                  <a:gd name="connsiteX3" fmla="*/ 1245774 w 1252054"/>
                  <a:gd name="connsiteY3" fmla="*/ 1515632 h 1515632"/>
                  <a:gd name="connsiteX4" fmla="*/ 76989 w 1252054"/>
                  <a:gd name="connsiteY4" fmla="*/ 857734 h 1515632"/>
                  <a:gd name="connsiteX0" fmla="*/ 112614 w 1357083"/>
                  <a:gd name="connsiteY0" fmla="*/ 857734 h 1200923"/>
                  <a:gd name="connsiteX1" fmla="*/ 113375 w 1357083"/>
                  <a:gd name="connsiteY1" fmla="*/ 0 h 1200923"/>
                  <a:gd name="connsiteX2" fmla="*/ 607307 w 1357083"/>
                  <a:gd name="connsiteY2" fmla="*/ 860425 h 1200923"/>
                  <a:gd name="connsiteX3" fmla="*/ 1351301 w 1357083"/>
                  <a:gd name="connsiteY3" fmla="*/ 1174375 h 1200923"/>
                  <a:gd name="connsiteX4" fmla="*/ 112614 w 1357083"/>
                  <a:gd name="connsiteY4" fmla="*/ 857734 h 1200923"/>
                  <a:gd name="connsiteX0" fmla="*/ 108266 w 1352735"/>
                  <a:gd name="connsiteY0" fmla="*/ 857734 h 1218103"/>
                  <a:gd name="connsiteX1" fmla="*/ 109027 w 1352735"/>
                  <a:gd name="connsiteY1" fmla="*/ 0 h 1218103"/>
                  <a:gd name="connsiteX2" fmla="*/ 602959 w 1352735"/>
                  <a:gd name="connsiteY2" fmla="*/ 860425 h 1218103"/>
                  <a:gd name="connsiteX3" fmla="*/ 1346953 w 1352735"/>
                  <a:gd name="connsiteY3" fmla="*/ 1174375 h 1218103"/>
                  <a:gd name="connsiteX4" fmla="*/ 108266 w 1352735"/>
                  <a:gd name="connsiteY4" fmla="*/ 857734 h 1218103"/>
                  <a:gd name="connsiteX0" fmla="*/ 108266 w 1347378"/>
                  <a:gd name="connsiteY0" fmla="*/ 857734 h 1302984"/>
                  <a:gd name="connsiteX1" fmla="*/ 109027 w 1347378"/>
                  <a:gd name="connsiteY1" fmla="*/ 0 h 1302984"/>
                  <a:gd name="connsiteX2" fmla="*/ 602959 w 1347378"/>
                  <a:gd name="connsiteY2" fmla="*/ 860425 h 1302984"/>
                  <a:gd name="connsiteX3" fmla="*/ 1346953 w 1347378"/>
                  <a:gd name="connsiteY3" fmla="*/ 1174375 h 1302984"/>
                  <a:gd name="connsiteX4" fmla="*/ 108266 w 1347378"/>
                  <a:gd name="connsiteY4" fmla="*/ 857734 h 1302984"/>
                  <a:gd name="connsiteX0" fmla="*/ 108266 w 1361167"/>
                  <a:gd name="connsiteY0" fmla="*/ 857734 h 1399324"/>
                  <a:gd name="connsiteX1" fmla="*/ 109027 w 1361167"/>
                  <a:gd name="connsiteY1" fmla="*/ 0 h 1399324"/>
                  <a:gd name="connsiteX2" fmla="*/ 602959 w 1361167"/>
                  <a:gd name="connsiteY2" fmla="*/ 860425 h 1399324"/>
                  <a:gd name="connsiteX3" fmla="*/ 1346953 w 1361167"/>
                  <a:gd name="connsiteY3" fmla="*/ 1174375 h 1399324"/>
                  <a:gd name="connsiteX4" fmla="*/ 108266 w 1361167"/>
                  <a:gd name="connsiteY4" fmla="*/ 857734 h 1399324"/>
                  <a:gd name="connsiteX0" fmla="*/ 100756 w 1189474"/>
                  <a:gd name="connsiteY0" fmla="*/ 857734 h 1012106"/>
                  <a:gd name="connsiteX1" fmla="*/ 101517 w 1189474"/>
                  <a:gd name="connsiteY1" fmla="*/ 0 h 1012106"/>
                  <a:gd name="connsiteX2" fmla="*/ 595449 w 1189474"/>
                  <a:gd name="connsiteY2" fmla="*/ 860425 h 1012106"/>
                  <a:gd name="connsiteX3" fmla="*/ 1173446 w 1189474"/>
                  <a:gd name="connsiteY3" fmla="*/ 755167 h 1012106"/>
                  <a:gd name="connsiteX4" fmla="*/ 100756 w 1189474"/>
                  <a:gd name="connsiteY4" fmla="*/ 857734 h 1012106"/>
                  <a:gd name="connsiteX0" fmla="*/ 148163 w 1238490"/>
                  <a:gd name="connsiteY0" fmla="*/ 857734 h 1142215"/>
                  <a:gd name="connsiteX1" fmla="*/ 148924 w 1238490"/>
                  <a:gd name="connsiteY1" fmla="*/ 0 h 1142215"/>
                  <a:gd name="connsiteX2" fmla="*/ 642856 w 1238490"/>
                  <a:gd name="connsiteY2" fmla="*/ 860425 h 1142215"/>
                  <a:gd name="connsiteX3" fmla="*/ 1220853 w 1238490"/>
                  <a:gd name="connsiteY3" fmla="*/ 755167 h 1142215"/>
                  <a:gd name="connsiteX4" fmla="*/ 148163 w 1238490"/>
                  <a:gd name="connsiteY4" fmla="*/ 857734 h 1142215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45317 w 1235540"/>
                  <a:gd name="connsiteY0" fmla="*/ 857734 h 1217116"/>
                  <a:gd name="connsiteX1" fmla="*/ 146078 w 1235540"/>
                  <a:gd name="connsiteY1" fmla="*/ 0 h 1217116"/>
                  <a:gd name="connsiteX2" fmla="*/ 640010 w 1235540"/>
                  <a:gd name="connsiteY2" fmla="*/ 860425 h 1217116"/>
                  <a:gd name="connsiteX3" fmla="*/ 1218007 w 1235540"/>
                  <a:gd name="connsiteY3" fmla="*/ 755167 h 1217116"/>
                  <a:gd name="connsiteX4" fmla="*/ 145317 w 1235540"/>
                  <a:gd name="connsiteY4" fmla="*/ 857734 h 1217116"/>
                  <a:gd name="connsiteX0" fmla="*/ 104745 w 1248868"/>
                  <a:gd name="connsiteY0" fmla="*/ 857734 h 868686"/>
                  <a:gd name="connsiteX1" fmla="*/ 105506 w 1248868"/>
                  <a:gd name="connsiteY1" fmla="*/ 0 h 868686"/>
                  <a:gd name="connsiteX2" fmla="*/ 599438 w 1248868"/>
                  <a:gd name="connsiteY2" fmla="*/ 860425 h 868686"/>
                  <a:gd name="connsiteX3" fmla="*/ 1233460 w 1248868"/>
                  <a:gd name="connsiteY3" fmla="*/ 336989 h 868686"/>
                  <a:gd name="connsiteX4" fmla="*/ 104745 w 1248868"/>
                  <a:gd name="connsiteY4" fmla="*/ 857734 h 868686"/>
                  <a:gd name="connsiteX0" fmla="*/ 237061 w 1386070"/>
                  <a:gd name="connsiteY0" fmla="*/ 857734 h 1093401"/>
                  <a:gd name="connsiteX1" fmla="*/ 237822 w 1386070"/>
                  <a:gd name="connsiteY1" fmla="*/ 0 h 1093401"/>
                  <a:gd name="connsiteX2" fmla="*/ 731754 w 1386070"/>
                  <a:gd name="connsiteY2" fmla="*/ 860425 h 1093401"/>
                  <a:gd name="connsiteX3" fmla="*/ 1365776 w 1386070"/>
                  <a:gd name="connsiteY3" fmla="*/ 336989 h 1093401"/>
                  <a:gd name="connsiteX4" fmla="*/ 237061 w 1386070"/>
                  <a:gd name="connsiteY4" fmla="*/ 857734 h 1093401"/>
                  <a:gd name="connsiteX0" fmla="*/ 237061 w 1386070"/>
                  <a:gd name="connsiteY0" fmla="*/ 857734 h 1093401"/>
                  <a:gd name="connsiteX1" fmla="*/ 237822 w 1386070"/>
                  <a:gd name="connsiteY1" fmla="*/ 0 h 1093401"/>
                  <a:gd name="connsiteX2" fmla="*/ 731754 w 1386070"/>
                  <a:gd name="connsiteY2" fmla="*/ 860425 h 1093401"/>
                  <a:gd name="connsiteX3" fmla="*/ 1365776 w 1386070"/>
                  <a:gd name="connsiteY3" fmla="*/ 336989 h 1093401"/>
                  <a:gd name="connsiteX4" fmla="*/ 237061 w 1386070"/>
                  <a:gd name="connsiteY4" fmla="*/ 857734 h 1093401"/>
                  <a:gd name="connsiteX0" fmla="*/ 237061 w 1478517"/>
                  <a:gd name="connsiteY0" fmla="*/ 857734 h 1107056"/>
                  <a:gd name="connsiteX1" fmla="*/ 237822 w 1478517"/>
                  <a:gd name="connsiteY1" fmla="*/ 0 h 1107056"/>
                  <a:gd name="connsiteX2" fmla="*/ 731754 w 1478517"/>
                  <a:gd name="connsiteY2" fmla="*/ 860425 h 1107056"/>
                  <a:gd name="connsiteX3" fmla="*/ 1365776 w 1478517"/>
                  <a:gd name="connsiteY3" fmla="*/ 336989 h 1107056"/>
                  <a:gd name="connsiteX4" fmla="*/ 237061 w 1478517"/>
                  <a:gd name="connsiteY4" fmla="*/ 857734 h 1107056"/>
                  <a:gd name="connsiteX0" fmla="*/ 231599 w 1364316"/>
                  <a:gd name="connsiteY0" fmla="*/ 861848 h 1045173"/>
                  <a:gd name="connsiteX1" fmla="*/ 232360 w 1364316"/>
                  <a:gd name="connsiteY1" fmla="*/ 4114 h 1045173"/>
                  <a:gd name="connsiteX2" fmla="*/ 593526 w 1364316"/>
                  <a:gd name="connsiteY2" fmla="*/ 644740 h 1045173"/>
                  <a:gd name="connsiteX3" fmla="*/ 1360314 w 1364316"/>
                  <a:gd name="connsiteY3" fmla="*/ 341103 h 1045173"/>
                  <a:gd name="connsiteX4" fmla="*/ 231599 w 1364316"/>
                  <a:gd name="connsiteY4" fmla="*/ 861848 h 1045173"/>
                  <a:gd name="connsiteX0" fmla="*/ 96127 w 1198027"/>
                  <a:gd name="connsiteY0" fmla="*/ 861848 h 864298"/>
                  <a:gd name="connsiteX1" fmla="*/ 96888 w 1198027"/>
                  <a:gd name="connsiteY1" fmla="*/ 4114 h 864298"/>
                  <a:gd name="connsiteX2" fmla="*/ 458054 w 1198027"/>
                  <a:gd name="connsiteY2" fmla="*/ 644740 h 864298"/>
                  <a:gd name="connsiteX3" fmla="*/ 1193835 w 1198027"/>
                  <a:gd name="connsiteY3" fmla="*/ 275489 h 864298"/>
                  <a:gd name="connsiteX4" fmla="*/ 96127 w 1198027"/>
                  <a:gd name="connsiteY4" fmla="*/ 861848 h 864298"/>
                  <a:gd name="connsiteX0" fmla="*/ 96127 w 1206161"/>
                  <a:gd name="connsiteY0" fmla="*/ 861848 h 866978"/>
                  <a:gd name="connsiteX1" fmla="*/ 96888 w 1206161"/>
                  <a:gd name="connsiteY1" fmla="*/ 4114 h 866978"/>
                  <a:gd name="connsiteX2" fmla="*/ 458054 w 1206161"/>
                  <a:gd name="connsiteY2" fmla="*/ 644740 h 866978"/>
                  <a:gd name="connsiteX3" fmla="*/ 1193835 w 1206161"/>
                  <a:gd name="connsiteY3" fmla="*/ 275489 h 866978"/>
                  <a:gd name="connsiteX4" fmla="*/ 96127 w 1206161"/>
                  <a:gd name="connsiteY4" fmla="*/ 861848 h 866978"/>
                  <a:gd name="connsiteX0" fmla="*/ 191200 w 1108448"/>
                  <a:gd name="connsiteY0" fmla="*/ 992623 h 994720"/>
                  <a:gd name="connsiteX1" fmla="*/ 10370 w 1108448"/>
                  <a:gd name="connsiteY1" fmla="*/ 8798 h 994720"/>
                  <a:gd name="connsiteX2" fmla="*/ 371536 w 1108448"/>
                  <a:gd name="connsiteY2" fmla="*/ 649424 h 994720"/>
                  <a:gd name="connsiteX3" fmla="*/ 1107317 w 1108448"/>
                  <a:gd name="connsiteY3" fmla="*/ 280173 h 994720"/>
                  <a:gd name="connsiteX4" fmla="*/ 191200 w 1108448"/>
                  <a:gd name="connsiteY4" fmla="*/ 992623 h 994720"/>
                  <a:gd name="connsiteX0" fmla="*/ 191200 w 1136553"/>
                  <a:gd name="connsiteY0" fmla="*/ 992623 h 995261"/>
                  <a:gd name="connsiteX1" fmla="*/ 10370 w 1136553"/>
                  <a:gd name="connsiteY1" fmla="*/ 8798 h 995261"/>
                  <a:gd name="connsiteX2" fmla="*/ 371536 w 1136553"/>
                  <a:gd name="connsiteY2" fmla="*/ 649424 h 995261"/>
                  <a:gd name="connsiteX3" fmla="*/ 1107317 w 1136553"/>
                  <a:gd name="connsiteY3" fmla="*/ 280173 h 995261"/>
                  <a:gd name="connsiteX4" fmla="*/ 191200 w 1136553"/>
                  <a:gd name="connsiteY4" fmla="*/ 992623 h 995261"/>
                  <a:gd name="connsiteX0" fmla="*/ 254883 w 1200236"/>
                  <a:gd name="connsiteY0" fmla="*/ 992454 h 995092"/>
                  <a:gd name="connsiteX1" fmla="*/ 74053 w 1200236"/>
                  <a:gd name="connsiteY1" fmla="*/ 8629 h 995092"/>
                  <a:gd name="connsiteX2" fmla="*/ 435219 w 1200236"/>
                  <a:gd name="connsiteY2" fmla="*/ 649255 h 995092"/>
                  <a:gd name="connsiteX3" fmla="*/ 1171000 w 1200236"/>
                  <a:gd name="connsiteY3" fmla="*/ 280004 h 995092"/>
                  <a:gd name="connsiteX4" fmla="*/ 254883 w 1200236"/>
                  <a:gd name="connsiteY4" fmla="*/ 992454 h 995092"/>
                  <a:gd name="connsiteX0" fmla="*/ 46944 w 1173127"/>
                  <a:gd name="connsiteY0" fmla="*/ 8629 h 995092"/>
                  <a:gd name="connsiteX1" fmla="*/ 408110 w 1173127"/>
                  <a:gd name="connsiteY1" fmla="*/ 649255 h 995092"/>
                  <a:gd name="connsiteX2" fmla="*/ 1143891 w 1173127"/>
                  <a:gd name="connsiteY2" fmla="*/ 280004 h 995092"/>
                  <a:gd name="connsiteX3" fmla="*/ 227774 w 1173127"/>
                  <a:gd name="connsiteY3" fmla="*/ 992454 h 995092"/>
                  <a:gd name="connsiteX4" fmla="*/ 138384 w 1173127"/>
                  <a:gd name="connsiteY4" fmla="*/ 100069 h 995092"/>
                  <a:gd name="connsiteX0" fmla="*/ 0 w 1126183"/>
                  <a:gd name="connsiteY0" fmla="*/ 8629 h 995092"/>
                  <a:gd name="connsiteX1" fmla="*/ 361166 w 1126183"/>
                  <a:gd name="connsiteY1" fmla="*/ 649255 h 995092"/>
                  <a:gd name="connsiteX2" fmla="*/ 1096947 w 1126183"/>
                  <a:gd name="connsiteY2" fmla="*/ 280004 h 995092"/>
                  <a:gd name="connsiteX3" fmla="*/ 180830 w 1126183"/>
                  <a:gd name="connsiteY3" fmla="*/ 992454 h 995092"/>
                  <a:gd name="connsiteX0" fmla="*/ 0 w 1098917"/>
                  <a:gd name="connsiteY0" fmla="*/ 12610 h 998579"/>
                  <a:gd name="connsiteX1" fmla="*/ 411593 w 1098917"/>
                  <a:gd name="connsiteY1" fmla="*/ 556455 h 998579"/>
                  <a:gd name="connsiteX2" fmla="*/ 1096947 w 1098917"/>
                  <a:gd name="connsiteY2" fmla="*/ 283985 h 998579"/>
                  <a:gd name="connsiteX3" fmla="*/ 180830 w 1098917"/>
                  <a:gd name="connsiteY3" fmla="*/ 996435 h 998579"/>
                  <a:gd name="connsiteX0" fmla="*/ 0 w 1104938"/>
                  <a:gd name="connsiteY0" fmla="*/ 12610 h 1000878"/>
                  <a:gd name="connsiteX1" fmla="*/ 411593 w 1104938"/>
                  <a:gd name="connsiteY1" fmla="*/ 556455 h 1000878"/>
                  <a:gd name="connsiteX2" fmla="*/ 1096947 w 1104938"/>
                  <a:gd name="connsiteY2" fmla="*/ 283985 h 1000878"/>
                  <a:gd name="connsiteX3" fmla="*/ 180830 w 1104938"/>
                  <a:gd name="connsiteY3" fmla="*/ 996435 h 1000878"/>
                  <a:gd name="connsiteX0" fmla="*/ 230763 w 924108"/>
                  <a:gd name="connsiteY0" fmla="*/ 470735 h 915158"/>
                  <a:gd name="connsiteX1" fmla="*/ 916117 w 924108"/>
                  <a:gd name="connsiteY1" fmla="*/ 198265 h 915158"/>
                  <a:gd name="connsiteX2" fmla="*/ 0 w 924108"/>
                  <a:gd name="connsiteY2" fmla="*/ 910715 h 915158"/>
                  <a:gd name="connsiteX0" fmla="*/ 1 w 1228999"/>
                  <a:gd name="connsiteY0" fmla="*/ 701119 h 864752"/>
                  <a:gd name="connsiteX1" fmla="*/ 1221008 w 1228999"/>
                  <a:gd name="connsiteY1" fmla="*/ 147859 h 864752"/>
                  <a:gd name="connsiteX2" fmla="*/ 304891 w 1228999"/>
                  <a:gd name="connsiteY2" fmla="*/ 860309 h 864752"/>
                  <a:gd name="connsiteX0" fmla="*/ -1 w 1446142"/>
                  <a:gd name="connsiteY0" fmla="*/ 758563 h 921498"/>
                  <a:gd name="connsiteX1" fmla="*/ 1439708 w 1446142"/>
                  <a:gd name="connsiteY1" fmla="*/ 139363 h 921498"/>
                  <a:gd name="connsiteX2" fmla="*/ 304889 w 1446142"/>
                  <a:gd name="connsiteY2" fmla="*/ 917753 h 921498"/>
                  <a:gd name="connsiteX0" fmla="*/ 1 w 1446144"/>
                  <a:gd name="connsiteY0" fmla="*/ 787014 h 949951"/>
                  <a:gd name="connsiteX1" fmla="*/ 1439710 w 1446144"/>
                  <a:gd name="connsiteY1" fmla="*/ 167814 h 949951"/>
                  <a:gd name="connsiteX2" fmla="*/ 304891 w 1446144"/>
                  <a:gd name="connsiteY2" fmla="*/ 946204 h 949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46144" h="949951">
                    <a:moveTo>
                      <a:pt x="1" y="787014"/>
                    </a:moveTo>
                    <a:cubicBezTo>
                      <a:pt x="361175" y="266961"/>
                      <a:pt x="1341762" y="-285390"/>
                      <a:pt x="1439710" y="167814"/>
                    </a:cubicBezTo>
                    <a:cubicBezTo>
                      <a:pt x="1537658" y="621018"/>
                      <a:pt x="487716" y="991433"/>
                      <a:pt x="304891" y="946204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18" name="Oval 61">
                <a:extLst>
                  <a:ext uri="{FF2B5EF4-FFF2-40B4-BE49-F238E27FC236}">
                    <a16:creationId xmlns:a16="http://schemas.microsoft.com/office/drawing/2014/main" id="{0CB2372C-5623-45F1-9B42-2032D7E48062}"/>
                  </a:ext>
                </a:extLst>
              </p:cNvPr>
              <p:cNvSpPr/>
              <p:nvPr/>
            </p:nvSpPr>
            <p:spPr>
              <a:xfrm rot="461293" flipH="1">
                <a:off x="1334253" y="3144670"/>
                <a:ext cx="2185490" cy="2552709"/>
              </a:xfrm>
              <a:custGeom>
                <a:avLst/>
                <a:gdLst>
                  <a:gd name="connsiteX0" fmla="*/ 0 w 2634773"/>
                  <a:gd name="connsiteY0" fmla="*/ 1460500 h 2921000"/>
                  <a:gd name="connsiteX1" fmla="*/ 1317387 w 2634773"/>
                  <a:gd name="connsiteY1" fmla="*/ 0 h 2921000"/>
                  <a:gd name="connsiteX2" fmla="*/ 2634774 w 2634773"/>
                  <a:gd name="connsiteY2" fmla="*/ 1460500 h 2921000"/>
                  <a:gd name="connsiteX3" fmla="*/ 1317387 w 2634773"/>
                  <a:gd name="connsiteY3" fmla="*/ 2921000 h 2921000"/>
                  <a:gd name="connsiteX4" fmla="*/ 0 w 2634773"/>
                  <a:gd name="connsiteY4" fmla="*/ 1460500 h 2921000"/>
                  <a:gd name="connsiteX0" fmla="*/ 29 w 2634803"/>
                  <a:gd name="connsiteY0" fmla="*/ 1460500 h 2511425"/>
                  <a:gd name="connsiteX1" fmla="*/ 1317416 w 2634803"/>
                  <a:gd name="connsiteY1" fmla="*/ 0 h 2511425"/>
                  <a:gd name="connsiteX2" fmla="*/ 2634803 w 2634803"/>
                  <a:gd name="connsiteY2" fmla="*/ 1460500 h 2511425"/>
                  <a:gd name="connsiteX3" fmla="*/ 1288841 w 2634803"/>
                  <a:gd name="connsiteY3" fmla="*/ 2511425 h 2511425"/>
                  <a:gd name="connsiteX4" fmla="*/ 29 w 2634803"/>
                  <a:gd name="connsiteY4" fmla="*/ 1460500 h 2511425"/>
                  <a:gd name="connsiteX0" fmla="*/ 14 w 2634788"/>
                  <a:gd name="connsiteY0" fmla="*/ 1460500 h 2511425"/>
                  <a:gd name="connsiteX1" fmla="*/ 1317401 w 2634788"/>
                  <a:gd name="connsiteY1" fmla="*/ 0 h 2511425"/>
                  <a:gd name="connsiteX2" fmla="*/ 2634788 w 2634788"/>
                  <a:gd name="connsiteY2" fmla="*/ 1460500 h 2511425"/>
                  <a:gd name="connsiteX3" fmla="*/ 1298351 w 2634788"/>
                  <a:gd name="connsiteY3" fmla="*/ 2511425 h 2511425"/>
                  <a:gd name="connsiteX4" fmla="*/ 14 w 2634788"/>
                  <a:gd name="connsiteY4" fmla="*/ 1460500 h 2511425"/>
                  <a:gd name="connsiteX0" fmla="*/ 32 w 2634806"/>
                  <a:gd name="connsiteY0" fmla="*/ 1460500 h 2538881"/>
                  <a:gd name="connsiteX1" fmla="*/ 1317419 w 2634806"/>
                  <a:gd name="connsiteY1" fmla="*/ 0 h 2538881"/>
                  <a:gd name="connsiteX2" fmla="*/ 2634806 w 2634806"/>
                  <a:gd name="connsiteY2" fmla="*/ 1460500 h 2538881"/>
                  <a:gd name="connsiteX3" fmla="*/ 1298369 w 2634806"/>
                  <a:gd name="connsiteY3" fmla="*/ 2511425 h 2538881"/>
                  <a:gd name="connsiteX4" fmla="*/ 32 w 2634806"/>
                  <a:gd name="connsiteY4" fmla="*/ 1460500 h 2538881"/>
                  <a:gd name="connsiteX0" fmla="*/ 42 w 2634816"/>
                  <a:gd name="connsiteY0" fmla="*/ 1460500 h 2545969"/>
                  <a:gd name="connsiteX1" fmla="*/ 1317429 w 2634816"/>
                  <a:gd name="connsiteY1" fmla="*/ 0 h 2545969"/>
                  <a:gd name="connsiteX2" fmla="*/ 2634816 w 2634816"/>
                  <a:gd name="connsiteY2" fmla="*/ 1460500 h 2545969"/>
                  <a:gd name="connsiteX3" fmla="*/ 1298379 w 2634816"/>
                  <a:gd name="connsiteY3" fmla="*/ 2511425 h 2545969"/>
                  <a:gd name="connsiteX4" fmla="*/ 42 w 2634816"/>
                  <a:gd name="connsiteY4" fmla="*/ 1460500 h 2545969"/>
                  <a:gd name="connsiteX0" fmla="*/ 9 w 2630327"/>
                  <a:gd name="connsiteY0" fmla="*/ 1460517 h 2511458"/>
                  <a:gd name="connsiteX1" fmla="*/ 1317396 w 2630327"/>
                  <a:gd name="connsiteY1" fmla="*/ 17 h 2511458"/>
                  <a:gd name="connsiteX2" fmla="*/ 2630327 w 2630327"/>
                  <a:gd name="connsiteY2" fmla="*/ 1437358 h 2511458"/>
                  <a:gd name="connsiteX3" fmla="*/ 1298346 w 2630327"/>
                  <a:gd name="connsiteY3" fmla="*/ 2511442 h 2511458"/>
                  <a:gd name="connsiteX4" fmla="*/ 9 w 2630327"/>
                  <a:gd name="connsiteY4" fmla="*/ 1460517 h 2511458"/>
                  <a:gd name="connsiteX0" fmla="*/ 2403 w 2632721"/>
                  <a:gd name="connsiteY0" fmla="*/ 1460517 h 2511465"/>
                  <a:gd name="connsiteX1" fmla="*/ 1319790 w 2632721"/>
                  <a:gd name="connsiteY1" fmla="*/ 17 h 2511465"/>
                  <a:gd name="connsiteX2" fmla="*/ 2632721 w 2632721"/>
                  <a:gd name="connsiteY2" fmla="*/ 1437358 h 2511465"/>
                  <a:gd name="connsiteX3" fmla="*/ 1300740 w 2632721"/>
                  <a:gd name="connsiteY3" fmla="*/ 2511442 h 2511465"/>
                  <a:gd name="connsiteX4" fmla="*/ 2403 w 2632721"/>
                  <a:gd name="connsiteY4" fmla="*/ 1460517 h 2511465"/>
                  <a:gd name="connsiteX0" fmla="*/ 134661 w 2764979"/>
                  <a:gd name="connsiteY0" fmla="*/ 1461656 h 2512594"/>
                  <a:gd name="connsiteX1" fmla="*/ 189590 w 2764979"/>
                  <a:gd name="connsiteY1" fmla="*/ 1200158 h 2512594"/>
                  <a:gd name="connsiteX2" fmla="*/ 1452048 w 2764979"/>
                  <a:gd name="connsiteY2" fmla="*/ 1156 h 2512594"/>
                  <a:gd name="connsiteX3" fmla="*/ 2764979 w 2764979"/>
                  <a:gd name="connsiteY3" fmla="*/ 1438497 h 2512594"/>
                  <a:gd name="connsiteX4" fmla="*/ 1432998 w 2764979"/>
                  <a:gd name="connsiteY4" fmla="*/ 2512581 h 2512594"/>
                  <a:gd name="connsiteX5" fmla="*/ 134661 w 2764979"/>
                  <a:gd name="connsiteY5" fmla="*/ 1461656 h 2512594"/>
                  <a:gd name="connsiteX0" fmla="*/ 1243418 w 2575399"/>
                  <a:gd name="connsiteY0" fmla="*/ 2512581 h 2515964"/>
                  <a:gd name="connsiteX1" fmla="*/ 10 w 2575399"/>
                  <a:gd name="connsiteY1" fmla="*/ 1200158 h 2515964"/>
                  <a:gd name="connsiteX2" fmla="*/ 1262468 w 2575399"/>
                  <a:gd name="connsiteY2" fmla="*/ 1156 h 2515964"/>
                  <a:gd name="connsiteX3" fmla="*/ 2575399 w 2575399"/>
                  <a:gd name="connsiteY3" fmla="*/ 1438497 h 2515964"/>
                  <a:gd name="connsiteX4" fmla="*/ 1243418 w 2575399"/>
                  <a:gd name="connsiteY4" fmla="*/ 2512581 h 2515964"/>
                  <a:gd name="connsiteX0" fmla="*/ 1247623 w 2579604"/>
                  <a:gd name="connsiteY0" fmla="*/ 2512581 h 2515964"/>
                  <a:gd name="connsiteX1" fmla="*/ 4215 w 2579604"/>
                  <a:gd name="connsiteY1" fmla="*/ 1200158 h 2515964"/>
                  <a:gd name="connsiteX2" fmla="*/ 1266673 w 2579604"/>
                  <a:gd name="connsiteY2" fmla="*/ 1156 h 2515964"/>
                  <a:gd name="connsiteX3" fmla="*/ 2579604 w 2579604"/>
                  <a:gd name="connsiteY3" fmla="*/ 1438497 h 2515964"/>
                  <a:gd name="connsiteX4" fmla="*/ 1247623 w 2579604"/>
                  <a:gd name="connsiteY4" fmla="*/ 2512581 h 2515964"/>
                  <a:gd name="connsiteX0" fmla="*/ 1247956 w 2579937"/>
                  <a:gd name="connsiteY0" fmla="*/ 2512581 h 2515964"/>
                  <a:gd name="connsiteX1" fmla="*/ 4548 w 2579937"/>
                  <a:gd name="connsiteY1" fmla="*/ 1200158 h 2515964"/>
                  <a:gd name="connsiteX2" fmla="*/ 1267006 w 2579937"/>
                  <a:gd name="connsiteY2" fmla="*/ 1156 h 2515964"/>
                  <a:gd name="connsiteX3" fmla="*/ 2579937 w 2579937"/>
                  <a:gd name="connsiteY3" fmla="*/ 1438497 h 2515964"/>
                  <a:gd name="connsiteX4" fmla="*/ 1247956 w 2579937"/>
                  <a:gd name="connsiteY4" fmla="*/ 2512581 h 2515964"/>
                  <a:gd name="connsiteX0" fmla="*/ 1247956 w 2579937"/>
                  <a:gd name="connsiteY0" fmla="*/ 2512748 h 2516131"/>
                  <a:gd name="connsiteX1" fmla="*/ 4548 w 2579937"/>
                  <a:gd name="connsiteY1" fmla="*/ 1200325 h 2516131"/>
                  <a:gd name="connsiteX2" fmla="*/ 1267006 w 2579937"/>
                  <a:gd name="connsiteY2" fmla="*/ 1323 h 2516131"/>
                  <a:gd name="connsiteX3" fmla="*/ 2579937 w 2579937"/>
                  <a:gd name="connsiteY3" fmla="*/ 1438664 h 2516131"/>
                  <a:gd name="connsiteX4" fmla="*/ 1247956 w 2579937"/>
                  <a:gd name="connsiteY4" fmla="*/ 2512748 h 2516131"/>
                  <a:gd name="connsiteX0" fmla="*/ 1247785 w 2351085"/>
                  <a:gd name="connsiteY0" fmla="*/ 2512745 h 2516115"/>
                  <a:gd name="connsiteX1" fmla="*/ 4377 w 2351085"/>
                  <a:gd name="connsiteY1" fmla="*/ 1200322 h 2516115"/>
                  <a:gd name="connsiteX2" fmla="*/ 1266835 w 2351085"/>
                  <a:gd name="connsiteY2" fmla="*/ 1320 h 2516115"/>
                  <a:gd name="connsiteX3" fmla="*/ 2351084 w 2351085"/>
                  <a:gd name="connsiteY3" fmla="*/ 1438294 h 2516115"/>
                  <a:gd name="connsiteX4" fmla="*/ 1247785 w 2351085"/>
                  <a:gd name="connsiteY4" fmla="*/ 2512745 h 2516115"/>
                  <a:gd name="connsiteX0" fmla="*/ 1247785 w 2351084"/>
                  <a:gd name="connsiteY0" fmla="*/ 2607771 h 2611141"/>
                  <a:gd name="connsiteX1" fmla="*/ 4377 w 2351084"/>
                  <a:gd name="connsiteY1" fmla="*/ 1295348 h 2611141"/>
                  <a:gd name="connsiteX2" fmla="*/ 1266835 w 2351084"/>
                  <a:gd name="connsiteY2" fmla="*/ 96346 h 2611141"/>
                  <a:gd name="connsiteX3" fmla="*/ 2351084 w 2351084"/>
                  <a:gd name="connsiteY3" fmla="*/ 1533320 h 2611141"/>
                  <a:gd name="connsiteX4" fmla="*/ 1247785 w 2351084"/>
                  <a:gd name="connsiteY4" fmla="*/ 2607771 h 2611141"/>
                  <a:gd name="connsiteX0" fmla="*/ 1247785 w 2351716"/>
                  <a:gd name="connsiteY0" fmla="*/ 2666208 h 2669578"/>
                  <a:gd name="connsiteX1" fmla="*/ 4377 w 2351716"/>
                  <a:gd name="connsiteY1" fmla="*/ 1353785 h 2669578"/>
                  <a:gd name="connsiteX2" fmla="*/ 1266835 w 2351716"/>
                  <a:gd name="connsiteY2" fmla="*/ 154783 h 2669578"/>
                  <a:gd name="connsiteX3" fmla="*/ 1413880 w 2351716"/>
                  <a:gd name="connsiteY3" fmla="*/ 172518 h 2669578"/>
                  <a:gd name="connsiteX4" fmla="*/ 2351084 w 2351716"/>
                  <a:gd name="connsiteY4" fmla="*/ 1591757 h 2669578"/>
                  <a:gd name="connsiteX5" fmla="*/ 1247785 w 2351716"/>
                  <a:gd name="connsiteY5" fmla="*/ 2666208 h 2669578"/>
                  <a:gd name="connsiteX0" fmla="*/ 1247785 w 2351716"/>
                  <a:gd name="connsiteY0" fmla="*/ 2495103 h 2498473"/>
                  <a:gd name="connsiteX1" fmla="*/ 4377 w 2351716"/>
                  <a:gd name="connsiteY1" fmla="*/ 1182680 h 2498473"/>
                  <a:gd name="connsiteX2" fmla="*/ 1413880 w 2351716"/>
                  <a:gd name="connsiteY2" fmla="*/ 1413 h 2498473"/>
                  <a:gd name="connsiteX3" fmla="*/ 2351084 w 2351716"/>
                  <a:gd name="connsiteY3" fmla="*/ 1420652 h 2498473"/>
                  <a:gd name="connsiteX4" fmla="*/ 1247785 w 2351716"/>
                  <a:gd name="connsiteY4" fmla="*/ 2495103 h 2498473"/>
                  <a:gd name="connsiteX0" fmla="*/ 1247654 w 2167103"/>
                  <a:gd name="connsiteY0" fmla="*/ 2495103 h 2497193"/>
                  <a:gd name="connsiteX1" fmla="*/ 4246 w 2167103"/>
                  <a:gd name="connsiteY1" fmla="*/ 1182680 h 2497193"/>
                  <a:gd name="connsiteX2" fmla="*/ 1413749 w 2167103"/>
                  <a:gd name="connsiteY2" fmla="*/ 1413 h 2497193"/>
                  <a:gd name="connsiteX3" fmla="*/ 2166281 w 2167103"/>
                  <a:gd name="connsiteY3" fmla="*/ 1377253 h 2497193"/>
                  <a:gd name="connsiteX4" fmla="*/ 1247654 w 2167103"/>
                  <a:gd name="connsiteY4" fmla="*/ 2495103 h 2497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7103" h="2497193">
                    <a:moveTo>
                      <a:pt x="1247654" y="2495103"/>
                    </a:moveTo>
                    <a:cubicBezTo>
                      <a:pt x="887315" y="2462674"/>
                      <a:pt x="-71524" y="2020332"/>
                      <a:pt x="4246" y="1182680"/>
                    </a:cubicBezTo>
                    <a:cubicBezTo>
                      <a:pt x="31928" y="767065"/>
                      <a:pt x="1022631" y="-38249"/>
                      <a:pt x="1413749" y="1413"/>
                    </a:cubicBezTo>
                    <a:cubicBezTo>
                      <a:pt x="1594457" y="240909"/>
                      <a:pt x="2192279" y="973950"/>
                      <a:pt x="2166281" y="1377253"/>
                    </a:cubicBezTo>
                    <a:cubicBezTo>
                      <a:pt x="2166281" y="2183865"/>
                      <a:pt x="1607993" y="2527532"/>
                      <a:pt x="1247654" y="2495103"/>
                    </a:cubicBezTo>
                    <a:close/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19" name="Oval 67">
                <a:extLst>
                  <a:ext uri="{FF2B5EF4-FFF2-40B4-BE49-F238E27FC236}">
                    <a16:creationId xmlns:a16="http://schemas.microsoft.com/office/drawing/2014/main" id="{100155B9-46B2-4E30-9BF3-8FB9F1F3FCFB}"/>
                  </a:ext>
                </a:extLst>
              </p:cNvPr>
              <p:cNvSpPr/>
              <p:nvPr/>
            </p:nvSpPr>
            <p:spPr>
              <a:xfrm rot="694564" flipH="1">
                <a:off x="1570396" y="4328206"/>
                <a:ext cx="946909" cy="698632"/>
              </a:xfrm>
              <a:custGeom>
                <a:avLst/>
                <a:gdLst>
                  <a:gd name="connsiteX0" fmla="*/ 0 w 987863"/>
                  <a:gd name="connsiteY0" fmla="*/ 860425 h 1720850"/>
                  <a:gd name="connsiteX1" fmla="*/ 493932 w 987863"/>
                  <a:gd name="connsiteY1" fmla="*/ 0 h 1720850"/>
                  <a:gd name="connsiteX2" fmla="*/ 987864 w 987863"/>
                  <a:gd name="connsiteY2" fmla="*/ 860425 h 1720850"/>
                  <a:gd name="connsiteX3" fmla="*/ 493932 w 987863"/>
                  <a:gd name="connsiteY3" fmla="*/ 1720850 h 1720850"/>
                  <a:gd name="connsiteX4" fmla="*/ 0 w 987863"/>
                  <a:gd name="connsiteY4" fmla="*/ 860425 h 1720850"/>
                  <a:gd name="connsiteX0" fmla="*/ 161563 w 503806"/>
                  <a:gd name="connsiteY0" fmla="*/ 747241 h 1722374"/>
                  <a:gd name="connsiteX1" fmla="*/ 9874 w 503806"/>
                  <a:gd name="connsiteY1" fmla="*/ 880 h 1722374"/>
                  <a:gd name="connsiteX2" fmla="*/ 503806 w 503806"/>
                  <a:gd name="connsiteY2" fmla="*/ 861305 h 1722374"/>
                  <a:gd name="connsiteX3" fmla="*/ 9874 w 503806"/>
                  <a:gd name="connsiteY3" fmla="*/ 1721730 h 1722374"/>
                  <a:gd name="connsiteX4" fmla="*/ 161563 w 503806"/>
                  <a:gd name="connsiteY4" fmla="*/ 747241 h 1722374"/>
                  <a:gd name="connsiteX0" fmla="*/ 589944 w 932187"/>
                  <a:gd name="connsiteY0" fmla="*/ 746854 h 1376228"/>
                  <a:gd name="connsiteX1" fmla="*/ 438255 w 932187"/>
                  <a:gd name="connsiteY1" fmla="*/ 493 h 1376228"/>
                  <a:gd name="connsiteX2" fmla="*/ 932187 w 932187"/>
                  <a:gd name="connsiteY2" fmla="*/ 860918 h 1376228"/>
                  <a:gd name="connsiteX3" fmla="*/ 4000 w 932187"/>
                  <a:gd name="connsiteY3" fmla="*/ 1373118 h 1376228"/>
                  <a:gd name="connsiteX4" fmla="*/ 589944 w 932187"/>
                  <a:gd name="connsiteY4" fmla="*/ 746854 h 1376228"/>
                  <a:gd name="connsiteX0" fmla="*/ 589274 w 931517"/>
                  <a:gd name="connsiteY0" fmla="*/ 746854 h 1407233"/>
                  <a:gd name="connsiteX1" fmla="*/ 437585 w 931517"/>
                  <a:gd name="connsiteY1" fmla="*/ 493 h 1407233"/>
                  <a:gd name="connsiteX2" fmla="*/ 931517 w 931517"/>
                  <a:gd name="connsiteY2" fmla="*/ 860918 h 1407233"/>
                  <a:gd name="connsiteX3" fmla="*/ 3330 w 931517"/>
                  <a:gd name="connsiteY3" fmla="*/ 1373118 h 1407233"/>
                  <a:gd name="connsiteX4" fmla="*/ 589274 w 931517"/>
                  <a:gd name="connsiteY4" fmla="*/ 746854 h 1407233"/>
                  <a:gd name="connsiteX0" fmla="*/ 437585 w 931517"/>
                  <a:gd name="connsiteY0" fmla="*/ 0 h 1406740"/>
                  <a:gd name="connsiteX1" fmla="*/ 931517 w 931517"/>
                  <a:gd name="connsiteY1" fmla="*/ 860425 h 1406740"/>
                  <a:gd name="connsiteX2" fmla="*/ 3330 w 931517"/>
                  <a:gd name="connsiteY2" fmla="*/ 1372625 h 1406740"/>
                  <a:gd name="connsiteX3" fmla="*/ 589274 w 931517"/>
                  <a:gd name="connsiteY3" fmla="*/ 746361 h 1406740"/>
                  <a:gd name="connsiteX4" fmla="*/ 529025 w 931517"/>
                  <a:gd name="connsiteY4" fmla="*/ 91440 h 1406740"/>
                  <a:gd name="connsiteX0" fmla="*/ 437585 w 931517"/>
                  <a:gd name="connsiteY0" fmla="*/ 0 h 1406740"/>
                  <a:gd name="connsiteX1" fmla="*/ 931517 w 931517"/>
                  <a:gd name="connsiteY1" fmla="*/ 860425 h 1406740"/>
                  <a:gd name="connsiteX2" fmla="*/ 3330 w 931517"/>
                  <a:gd name="connsiteY2" fmla="*/ 1372625 h 1406740"/>
                  <a:gd name="connsiteX3" fmla="*/ 589274 w 931517"/>
                  <a:gd name="connsiteY3" fmla="*/ 746361 h 1406740"/>
                  <a:gd name="connsiteX0" fmla="*/ 931517 w 931517"/>
                  <a:gd name="connsiteY0" fmla="*/ 114064 h 660379"/>
                  <a:gd name="connsiteX1" fmla="*/ 3330 w 931517"/>
                  <a:gd name="connsiteY1" fmla="*/ 626264 h 660379"/>
                  <a:gd name="connsiteX2" fmla="*/ 589274 w 931517"/>
                  <a:gd name="connsiteY2" fmla="*/ 0 h 660379"/>
                  <a:gd name="connsiteX0" fmla="*/ 941384 w 941384"/>
                  <a:gd name="connsiteY0" fmla="*/ 114064 h 660379"/>
                  <a:gd name="connsiteX1" fmla="*/ 13197 w 941384"/>
                  <a:gd name="connsiteY1" fmla="*/ 626264 h 660379"/>
                  <a:gd name="connsiteX2" fmla="*/ 599141 w 941384"/>
                  <a:gd name="connsiteY2" fmla="*/ 0 h 660379"/>
                  <a:gd name="connsiteX0" fmla="*/ 941384 w 941384"/>
                  <a:gd name="connsiteY0" fmla="*/ 114064 h 698632"/>
                  <a:gd name="connsiteX1" fmla="*/ 13197 w 941384"/>
                  <a:gd name="connsiteY1" fmla="*/ 626264 h 698632"/>
                  <a:gd name="connsiteX2" fmla="*/ 599141 w 941384"/>
                  <a:gd name="connsiteY2" fmla="*/ 0 h 698632"/>
                  <a:gd name="connsiteX0" fmla="*/ 946909 w 946909"/>
                  <a:gd name="connsiteY0" fmla="*/ 114064 h 698632"/>
                  <a:gd name="connsiteX1" fmla="*/ 18722 w 946909"/>
                  <a:gd name="connsiteY1" fmla="*/ 626264 h 698632"/>
                  <a:gd name="connsiteX2" fmla="*/ 604666 w 946909"/>
                  <a:gd name="connsiteY2" fmla="*/ 0 h 698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46909" h="698632">
                    <a:moveTo>
                      <a:pt x="946909" y="114064"/>
                    </a:moveTo>
                    <a:cubicBezTo>
                      <a:pt x="946909" y="589264"/>
                      <a:pt x="95546" y="828967"/>
                      <a:pt x="18722" y="626264"/>
                    </a:cubicBezTo>
                    <a:cubicBezTo>
                      <a:pt x="-117548" y="352121"/>
                      <a:pt x="532290" y="228771"/>
                      <a:pt x="604666" y="0"/>
                    </a:cubicBezTo>
                  </a:path>
                </a:pathLst>
              </a:cu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EFC77962-7C81-4249-9F9E-ED9420468ACB}"/>
                  </a:ext>
                </a:extLst>
              </p:cNvPr>
              <p:cNvGrpSpPr/>
              <p:nvPr/>
            </p:nvGrpSpPr>
            <p:grpSpPr>
              <a:xfrm flipH="1">
                <a:off x="2235396" y="3188081"/>
                <a:ext cx="827185" cy="1235998"/>
                <a:chOff x="4878693" y="3118769"/>
                <a:chExt cx="827185" cy="1235998"/>
              </a:xfrm>
            </p:grpSpPr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B85CFE6C-AADC-4032-AAC0-D898BC16063E}"/>
                    </a:ext>
                  </a:extLst>
                </p:cNvPr>
                <p:cNvGrpSpPr/>
                <p:nvPr/>
              </p:nvGrpSpPr>
              <p:grpSpPr>
                <a:xfrm>
                  <a:off x="4878693" y="3118769"/>
                  <a:ext cx="827185" cy="1235998"/>
                  <a:chOff x="4878693" y="3118769"/>
                  <a:chExt cx="827185" cy="1235998"/>
                </a:xfrm>
              </p:grpSpPr>
              <p:sp>
                <p:nvSpPr>
                  <p:cNvPr id="134" name="Rectangle 53">
                    <a:extLst>
                      <a:ext uri="{FF2B5EF4-FFF2-40B4-BE49-F238E27FC236}">
                        <a16:creationId xmlns:a16="http://schemas.microsoft.com/office/drawing/2014/main" id="{9F5DFFD0-16D7-481B-AD09-BE961B234854}"/>
                      </a:ext>
                    </a:extLst>
                  </p:cNvPr>
                  <p:cNvSpPr/>
                  <p:nvPr/>
                </p:nvSpPr>
                <p:spPr>
                  <a:xfrm>
                    <a:off x="4885918" y="3118769"/>
                    <a:ext cx="819960" cy="946010"/>
                  </a:xfrm>
                  <a:custGeom>
                    <a:avLst/>
                    <a:gdLst>
                      <a:gd name="connsiteX0" fmla="*/ 0 w 1355725"/>
                      <a:gd name="connsiteY0" fmla="*/ 0 h 711474"/>
                      <a:gd name="connsiteX1" fmla="*/ 1355725 w 1355725"/>
                      <a:gd name="connsiteY1" fmla="*/ 0 h 711474"/>
                      <a:gd name="connsiteX2" fmla="*/ 1355725 w 1355725"/>
                      <a:gd name="connsiteY2" fmla="*/ 711474 h 711474"/>
                      <a:gd name="connsiteX3" fmla="*/ 0 w 1355725"/>
                      <a:gd name="connsiteY3" fmla="*/ 711474 h 711474"/>
                      <a:gd name="connsiteX4" fmla="*/ 0 w 1355725"/>
                      <a:gd name="connsiteY4" fmla="*/ 0 h 711474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0 w 1355725"/>
                      <a:gd name="connsiteY4" fmla="*/ 711509 h 711509"/>
                      <a:gd name="connsiteX5" fmla="*/ 0 w 1355725"/>
                      <a:gd name="connsiteY5" fmla="*/ 35 h 711509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666750 w 1355725"/>
                      <a:gd name="connsiteY4" fmla="*/ 616258 h 711509"/>
                      <a:gd name="connsiteX5" fmla="*/ 0 w 1355725"/>
                      <a:gd name="connsiteY5" fmla="*/ 711509 h 711509"/>
                      <a:gd name="connsiteX6" fmla="*/ 0 w 1355725"/>
                      <a:gd name="connsiteY6" fmla="*/ 35 h 711509"/>
                      <a:gd name="connsiteX0" fmla="*/ 0 w 1355725"/>
                      <a:gd name="connsiteY0" fmla="*/ 35 h 711509"/>
                      <a:gd name="connsiteX1" fmla="*/ 685800 w 1355725"/>
                      <a:gd name="connsiteY1" fmla="*/ 368291 h 711509"/>
                      <a:gd name="connsiteX2" fmla="*/ 1355725 w 1355725"/>
                      <a:gd name="connsiteY2" fmla="*/ 35 h 711509"/>
                      <a:gd name="connsiteX3" fmla="*/ 1355725 w 1355725"/>
                      <a:gd name="connsiteY3" fmla="*/ 711509 h 711509"/>
                      <a:gd name="connsiteX4" fmla="*/ 666750 w 1355725"/>
                      <a:gd name="connsiteY4" fmla="*/ 616258 h 711509"/>
                      <a:gd name="connsiteX5" fmla="*/ 0 w 1355725"/>
                      <a:gd name="connsiteY5" fmla="*/ 35 h 711509"/>
                      <a:gd name="connsiteX0" fmla="*/ 0 w 688975"/>
                      <a:gd name="connsiteY0" fmla="*/ 616223 h 711474"/>
                      <a:gd name="connsiteX1" fmla="*/ 19050 w 688975"/>
                      <a:gd name="connsiteY1" fmla="*/ 368256 h 711474"/>
                      <a:gd name="connsiteX2" fmla="*/ 688975 w 688975"/>
                      <a:gd name="connsiteY2" fmla="*/ 0 h 711474"/>
                      <a:gd name="connsiteX3" fmla="*/ 688975 w 688975"/>
                      <a:gd name="connsiteY3" fmla="*/ 711474 h 711474"/>
                      <a:gd name="connsiteX4" fmla="*/ 0 w 688975"/>
                      <a:gd name="connsiteY4" fmla="*/ 616223 h 711474"/>
                      <a:gd name="connsiteX0" fmla="*/ 0 w 736600"/>
                      <a:gd name="connsiteY0" fmla="*/ 549548 h 711474"/>
                      <a:gd name="connsiteX1" fmla="*/ 66675 w 736600"/>
                      <a:gd name="connsiteY1" fmla="*/ 368256 h 711474"/>
                      <a:gd name="connsiteX2" fmla="*/ 736600 w 736600"/>
                      <a:gd name="connsiteY2" fmla="*/ 0 h 711474"/>
                      <a:gd name="connsiteX3" fmla="*/ 736600 w 736600"/>
                      <a:gd name="connsiteY3" fmla="*/ 711474 h 711474"/>
                      <a:gd name="connsiteX4" fmla="*/ 0 w 736600"/>
                      <a:gd name="connsiteY4" fmla="*/ 549548 h 711474"/>
                      <a:gd name="connsiteX0" fmla="*/ 923925 w 1660525"/>
                      <a:gd name="connsiteY0" fmla="*/ 549548 h 711474"/>
                      <a:gd name="connsiteX1" fmla="*/ 0 w 1660525"/>
                      <a:gd name="connsiteY1" fmla="*/ 425406 h 711474"/>
                      <a:gd name="connsiteX2" fmla="*/ 1660525 w 1660525"/>
                      <a:gd name="connsiteY2" fmla="*/ 0 h 711474"/>
                      <a:gd name="connsiteX3" fmla="*/ 1660525 w 1660525"/>
                      <a:gd name="connsiteY3" fmla="*/ 711474 h 711474"/>
                      <a:gd name="connsiteX4" fmla="*/ 923925 w 1660525"/>
                      <a:gd name="connsiteY4" fmla="*/ 549548 h 711474"/>
                      <a:gd name="connsiteX0" fmla="*/ 923925 w 1660525"/>
                      <a:gd name="connsiteY0" fmla="*/ 124142 h 286068"/>
                      <a:gd name="connsiteX1" fmla="*/ 0 w 1660525"/>
                      <a:gd name="connsiteY1" fmla="*/ 0 h 286068"/>
                      <a:gd name="connsiteX2" fmla="*/ 1660525 w 1660525"/>
                      <a:gd name="connsiteY2" fmla="*/ 286068 h 286068"/>
                      <a:gd name="connsiteX3" fmla="*/ 923925 w 1660525"/>
                      <a:gd name="connsiteY3" fmla="*/ 124142 h 286068"/>
                      <a:gd name="connsiteX0" fmla="*/ 923925 w 1974850"/>
                      <a:gd name="connsiteY0" fmla="*/ 124142 h 124142"/>
                      <a:gd name="connsiteX1" fmla="*/ 0 w 1974850"/>
                      <a:gd name="connsiteY1" fmla="*/ 0 h 124142"/>
                      <a:gd name="connsiteX2" fmla="*/ 1974850 w 1974850"/>
                      <a:gd name="connsiteY2" fmla="*/ 318 h 124142"/>
                      <a:gd name="connsiteX3" fmla="*/ 923925 w 1974850"/>
                      <a:gd name="connsiteY3" fmla="*/ 124142 h 124142"/>
                      <a:gd name="connsiteX0" fmla="*/ 923925 w 1974850"/>
                      <a:gd name="connsiteY0" fmla="*/ 140863 h 140863"/>
                      <a:gd name="connsiteX1" fmla="*/ 0 w 1974850"/>
                      <a:gd name="connsiteY1" fmla="*/ 16721 h 140863"/>
                      <a:gd name="connsiteX2" fmla="*/ 1974850 w 1974850"/>
                      <a:gd name="connsiteY2" fmla="*/ 17039 h 140863"/>
                      <a:gd name="connsiteX3" fmla="*/ 923925 w 1974850"/>
                      <a:gd name="connsiteY3" fmla="*/ 140863 h 140863"/>
                      <a:gd name="connsiteX0" fmla="*/ 923925 w 1974873"/>
                      <a:gd name="connsiteY0" fmla="*/ 171450 h 171450"/>
                      <a:gd name="connsiteX1" fmla="*/ 0 w 1974873"/>
                      <a:gd name="connsiteY1" fmla="*/ 47308 h 171450"/>
                      <a:gd name="connsiteX2" fmla="*/ 942975 w 1974873"/>
                      <a:gd name="connsiteY2" fmla="*/ 0 h 171450"/>
                      <a:gd name="connsiteX3" fmla="*/ 1974850 w 1974873"/>
                      <a:gd name="connsiteY3" fmla="*/ 47626 h 171450"/>
                      <a:gd name="connsiteX4" fmla="*/ 923925 w 1974873"/>
                      <a:gd name="connsiteY4" fmla="*/ 171450 h 171450"/>
                      <a:gd name="connsiteX0" fmla="*/ 923925 w 1977460"/>
                      <a:gd name="connsiteY0" fmla="*/ 592413 h 592413"/>
                      <a:gd name="connsiteX1" fmla="*/ 0 w 1977460"/>
                      <a:gd name="connsiteY1" fmla="*/ 468271 h 592413"/>
                      <a:gd name="connsiteX2" fmla="*/ 942975 w 1977460"/>
                      <a:gd name="connsiteY2" fmla="*/ 420963 h 592413"/>
                      <a:gd name="connsiteX3" fmla="*/ 1974850 w 1977460"/>
                      <a:gd name="connsiteY3" fmla="*/ 468589 h 592413"/>
                      <a:gd name="connsiteX4" fmla="*/ 923925 w 1977460"/>
                      <a:gd name="connsiteY4" fmla="*/ 592413 h 592413"/>
                      <a:gd name="connsiteX0" fmla="*/ 923925 w 1977460"/>
                      <a:gd name="connsiteY0" fmla="*/ 592413 h 910115"/>
                      <a:gd name="connsiteX1" fmla="*/ 0 w 1977460"/>
                      <a:gd name="connsiteY1" fmla="*/ 468271 h 910115"/>
                      <a:gd name="connsiteX2" fmla="*/ 942975 w 1977460"/>
                      <a:gd name="connsiteY2" fmla="*/ 420963 h 910115"/>
                      <a:gd name="connsiteX3" fmla="*/ 1974850 w 1977460"/>
                      <a:gd name="connsiteY3" fmla="*/ 468589 h 910115"/>
                      <a:gd name="connsiteX4" fmla="*/ 923925 w 1977460"/>
                      <a:gd name="connsiteY4" fmla="*/ 592413 h 910115"/>
                      <a:gd name="connsiteX0" fmla="*/ 923925 w 2025877"/>
                      <a:gd name="connsiteY0" fmla="*/ 592413 h 929098"/>
                      <a:gd name="connsiteX1" fmla="*/ 0 w 2025877"/>
                      <a:gd name="connsiteY1" fmla="*/ 468271 h 929098"/>
                      <a:gd name="connsiteX2" fmla="*/ 942975 w 2025877"/>
                      <a:gd name="connsiteY2" fmla="*/ 420963 h 929098"/>
                      <a:gd name="connsiteX3" fmla="*/ 1974850 w 2025877"/>
                      <a:gd name="connsiteY3" fmla="*/ 468589 h 929098"/>
                      <a:gd name="connsiteX4" fmla="*/ 923925 w 2025877"/>
                      <a:gd name="connsiteY4" fmla="*/ 592413 h 929098"/>
                      <a:gd name="connsiteX0" fmla="*/ 923925 w 2025877"/>
                      <a:gd name="connsiteY0" fmla="*/ 592413 h 929098"/>
                      <a:gd name="connsiteX1" fmla="*/ 0 w 2025877"/>
                      <a:gd name="connsiteY1" fmla="*/ 468271 h 929098"/>
                      <a:gd name="connsiteX2" fmla="*/ 942975 w 2025877"/>
                      <a:gd name="connsiteY2" fmla="*/ 420963 h 929098"/>
                      <a:gd name="connsiteX3" fmla="*/ 1974850 w 2025877"/>
                      <a:gd name="connsiteY3" fmla="*/ 468589 h 929098"/>
                      <a:gd name="connsiteX4" fmla="*/ 923925 w 2025877"/>
                      <a:gd name="connsiteY4" fmla="*/ 592413 h 929098"/>
                      <a:gd name="connsiteX0" fmla="*/ 951682 w 2053634"/>
                      <a:gd name="connsiteY0" fmla="*/ 592413 h 984127"/>
                      <a:gd name="connsiteX1" fmla="*/ 27757 w 2053634"/>
                      <a:gd name="connsiteY1" fmla="*/ 468271 h 984127"/>
                      <a:gd name="connsiteX2" fmla="*/ 970732 w 2053634"/>
                      <a:gd name="connsiteY2" fmla="*/ 420963 h 984127"/>
                      <a:gd name="connsiteX3" fmla="*/ 2002607 w 2053634"/>
                      <a:gd name="connsiteY3" fmla="*/ 468589 h 984127"/>
                      <a:gd name="connsiteX4" fmla="*/ 951682 w 2053634"/>
                      <a:gd name="connsiteY4" fmla="*/ 592413 h 984127"/>
                      <a:gd name="connsiteX0" fmla="*/ 1065072 w 2167024"/>
                      <a:gd name="connsiteY0" fmla="*/ 592413 h 1006147"/>
                      <a:gd name="connsiteX1" fmla="*/ 141147 w 2167024"/>
                      <a:gd name="connsiteY1" fmla="*/ 468271 h 1006147"/>
                      <a:gd name="connsiteX2" fmla="*/ 1084122 w 2167024"/>
                      <a:gd name="connsiteY2" fmla="*/ 420963 h 1006147"/>
                      <a:gd name="connsiteX3" fmla="*/ 2115997 w 2167024"/>
                      <a:gd name="connsiteY3" fmla="*/ 468589 h 1006147"/>
                      <a:gd name="connsiteX4" fmla="*/ 1065072 w 2167024"/>
                      <a:gd name="connsiteY4" fmla="*/ 592413 h 1006147"/>
                      <a:gd name="connsiteX0" fmla="*/ 989160 w 2091112"/>
                      <a:gd name="connsiteY0" fmla="*/ 592413 h 1014613"/>
                      <a:gd name="connsiteX1" fmla="*/ 65235 w 2091112"/>
                      <a:gd name="connsiteY1" fmla="*/ 468271 h 1014613"/>
                      <a:gd name="connsiteX2" fmla="*/ 1008210 w 2091112"/>
                      <a:gd name="connsiteY2" fmla="*/ 420963 h 1014613"/>
                      <a:gd name="connsiteX3" fmla="*/ 2040085 w 2091112"/>
                      <a:gd name="connsiteY3" fmla="*/ 468589 h 1014613"/>
                      <a:gd name="connsiteX4" fmla="*/ 989160 w 2091112"/>
                      <a:gd name="connsiteY4" fmla="*/ 592413 h 1014613"/>
                      <a:gd name="connsiteX0" fmla="*/ 989160 w 2060110"/>
                      <a:gd name="connsiteY0" fmla="*/ 592413 h 1014613"/>
                      <a:gd name="connsiteX1" fmla="*/ 65235 w 2060110"/>
                      <a:gd name="connsiteY1" fmla="*/ 468271 h 1014613"/>
                      <a:gd name="connsiteX2" fmla="*/ 1008210 w 2060110"/>
                      <a:gd name="connsiteY2" fmla="*/ 420963 h 1014613"/>
                      <a:gd name="connsiteX3" fmla="*/ 2040085 w 2060110"/>
                      <a:gd name="connsiteY3" fmla="*/ 468589 h 1014613"/>
                      <a:gd name="connsiteX4" fmla="*/ 989160 w 2060110"/>
                      <a:gd name="connsiteY4" fmla="*/ 592413 h 1014613"/>
                      <a:gd name="connsiteX0" fmla="*/ 667845 w 1738795"/>
                      <a:gd name="connsiteY0" fmla="*/ 592413 h 1005109"/>
                      <a:gd name="connsiteX1" fmla="*/ 456269 w 1738795"/>
                      <a:gd name="connsiteY1" fmla="*/ 430171 h 1005109"/>
                      <a:gd name="connsiteX2" fmla="*/ 686895 w 1738795"/>
                      <a:gd name="connsiteY2" fmla="*/ 420963 h 1005109"/>
                      <a:gd name="connsiteX3" fmla="*/ 1718770 w 1738795"/>
                      <a:gd name="connsiteY3" fmla="*/ 468589 h 1005109"/>
                      <a:gd name="connsiteX4" fmla="*/ 667845 w 1738795"/>
                      <a:gd name="connsiteY4" fmla="*/ 592413 h 1005109"/>
                      <a:gd name="connsiteX0" fmla="*/ 491091 w 1562041"/>
                      <a:gd name="connsiteY0" fmla="*/ 592413 h 946010"/>
                      <a:gd name="connsiteX1" fmla="*/ 279515 w 1562041"/>
                      <a:gd name="connsiteY1" fmla="*/ 430171 h 946010"/>
                      <a:gd name="connsiteX2" fmla="*/ 510141 w 1562041"/>
                      <a:gd name="connsiteY2" fmla="*/ 420963 h 946010"/>
                      <a:gd name="connsiteX3" fmla="*/ 1542016 w 1562041"/>
                      <a:gd name="connsiteY3" fmla="*/ 468589 h 946010"/>
                      <a:gd name="connsiteX4" fmla="*/ 491091 w 1562041"/>
                      <a:gd name="connsiteY4" fmla="*/ 592413 h 946010"/>
                      <a:gd name="connsiteX0" fmla="*/ 491091 w 1562041"/>
                      <a:gd name="connsiteY0" fmla="*/ 592413 h 946010"/>
                      <a:gd name="connsiteX1" fmla="*/ 279515 w 1562041"/>
                      <a:gd name="connsiteY1" fmla="*/ 430171 h 946010"/>
                      <a:gd name="connsiteX2" fmla="*/ 510141 w 1562041"/>
                      <a:gd name="connsiteY2" fmla="*/ 420963 h 946010"/>
                      <a:gd name="connsiteX3" fmla="*/ 1542016 w 1562041"/>
                      <a:gd name="connsiteY3" fmla="*/ 468589 h 946010"/>
                      <a:gd name="connsiteX4" fmla="*/ 491091 w 1562041"/>
                      <a:gd name="connsiteY4" fmla="*/ 592413 h 946010"/>
                      <a:gd name="connsiteX0" fmla="*/ 451333 w 1522283"/>
                      <a:gd name="connsiteY0" fmla="*/ 592413 h 946010"/>
                      <a:gd name="connsiteX1" fmla="*/ 365466 w 1522283"/>
                      <a:gd name="connsiteY1" fmla="*/ 445411 h 946010"/>
                      <a:gd name="connsiteX2" fmla="*/ 470383 w 1522283"/>
                      <a:gd name="connsiteY2" fmla="*/ 420963 h 946010"/>
                      <a:gd name="connsiteX3" fmla="*/ 1502258 w 1522283"/>
                      <a:gd name="connsiteY3" fmla="*/ 468589 h 946010"/>
                      <a:gd name="connsiteX4" fmla="*/ 451333 w 1522283"/>
                      <a:gd name="connsiteY4" fmla="*/ 592413 h 946010"/>
                      <a:gd name="connsiteX0" fmla="*/ 85867 w 1156817"/>
                      <a:gd name="connsiteY0" fmla="*/ 592413 h 946010"/>
                      <a:gd name="connsiteX1" fmla="*/ 0 w 1156817"/>
                      <a:gd name="connsiteY1" fmla="*/ 445411 h 946010"/>
                      <a:gd name="connsiteX2" fmla="*/ 104917 w 1156817"/>
                      <a:gd name="connsiteY2" fmla="*/ 420963 h 946010"/>
                      <a:gd name="connsiteX3" fmla="*/ 1136792 w 1156817"/>
                      <a:gd name="connsiteY3" fmla="*/ 468589 h 946010"/>
                      <a:gd name="connsiteX4" fmla="*/ 85867 w 1156817"/>
                      <a:gd name="connsiteY4" fmla="*/ 592413 h 946010"/>
                      <a:gd name="connsiteX0" fmla="*/ 85867 w 1156817"/>
                      <a:gd name="connsiteY0" fmla="*/ 592413 h 946010"/>
                      <a:gd name="connsiteX1" fmla="*/ 0 w 1156817"/>
                      <a:gd name="connsiteY1" fmla="*/ 445411 h 946010"/>
                      <a:gd name="connsiteX2" fmla="*/ 104917 w 1156817"/>
                      <a:gd name="connsiteY2" fmla="*/ 420963 h 946010"/>
                      <a:gd name="connsiteX3" fmla="*/ 1136792 w 1156817"/>
                      <a:gd name="connsiteY3" fmla="*/ 468589 h 946010"/>
                      <a:gd name="connsiteX4" fmla="*/ 85867 w 1156817"/>
                      <a:gd name="connsiteY4" fmla="*/ 592413 h 9460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6817" h="946010">
                        <a:moveTo>
                          <a:pt x="85867" y="592413"/>
                        </a:moveTo>
                        <a:cubicBezTo>
                          <a:pt x="-31822" y="650092"/>
                          <a:pt x="12700" y="591567"/>
                          <a:pt x="0" y="445411"/>
                        </a:cubicBezTo>
                        <a:cubicBezTo>
                          <a:pt x="4762" y="420011"/>
                          <a:pt x="72791" y="87535"/>
                          <a:pt x="104917" y="420963"/>
                        </a:cubicBezTo>
                        <a:cubicBezTo>
                          <a:pt x="1215109" y="-541009"/>
                          <a:pt x="1141554" y="443189"/>
                          <a:pt x="1136792" y="468589"/>
                        </a:cubicBezTo>
                        <a:cubicBezTo>
                          <a:pt x="1069059" y="563839"/>
                          <a:pt x="1534725" y="1411563"/>
                          <a:pt x="85867" y="592413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5" name="Rectangle 55">
                    <a:extLst>
                      <a:ext uri="{FF2B5EF4-FFF2-40B4-BE49-F238E27FC236}">
                        <a16:creationId xmlns:a16="http://schemas.microsoft.com/office/drawing/2014/main" id="{73E8C933-7FAB-41FD-8A1F-621FB93A3D82}"/>
                      </a:ext>
                    </a:extLst>
                  </p:cNvPr>
                  <p:cNvSpPr/>
                  <p:nvPr/>
                </p:nvSpPr>
                <p:spPr>
                  <a:xfrm rot="2181178" flipH="1">
                    <a:off x="4878693" y="3358723"/>
                    <a:ext cx="219595" cy="812682"/>
                  </a:xfrm>
                  <a:custGeom>
                    <a:avLst/>
                    <a:gdLst>
                      <a:gd name="connsiteX0" fmla="*/ 0 w 303499"/>
                      <a:gd name="connsiteY0" fmla="*/ 0 h 468346"/>
                      <a:gd name="connsiteX1" fmla="*/ 303499 w 303499"/>
                      <a:gd name="connsiteY1" fmla="*/ 0 h 468346"/>
                      <a:gd name="connsiteX2" fmla="*/ 303499 w 303499"/>
                      <a:gd name="connsiteY2" fmla="*/ 468346 h 468346"/>
                      <a:gd name="connsiteX3" fmla="*/ 0 w 303499"/>
                      <a:gd name="connsiteY3" fmla="*/ 468346 h 468346"/>
                      <a:gd name="connsiteX4" fmla="*/ 0 w 303499"/>
                      <a:gd name="connsiteY4" fmla="*/ 0 h 468346"/>
                      <a:gd name="connsiteX0" fmla="*/ 57058 w 303499"/>
                      <a:gd name="connsiteY0" fmla="*/ 0 h 513139"/>
                      <a:gd name="connsiteX1" fmla="*/ 303499 w 303499"/>
                      <a:gd name="connsiteY1" fmla="*/ 44793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03499"/>
                      <a:gd name="connsiteY0" fmla="*/ 0 h 513139"/>
                      <a:gd name="connsiteX1" fmla="*/ 210005 w 303499"/>
                      <a:gd name="connsiteY1" fmla="*/ 37098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35127"/>
                      <a:gd name="connsiteY0" fmla="*/ 0 h 812682"/>
                      <a:gd name="connsiteX1" fmla="*/ 210005 w 335127"/>
                      <a:gd name="connsiteY1" fmla="*/ 37098 h 812682"/>
                      <a:gd name="connsiteX2" fmla="*/ 335127 w 335127"/>
                      <a:gd name="connsiteY2" fmla="*/ 812682 h 812682"/>
                      <a:gd name="connsiteX3" fmla="*/ 0 w 335127"/>
                      <a:gd name="connsiteY3" fmla="*/ 513139 h 812682"/>
                      <a:gd name="connsiteX4" fmla="*/ 57058 w 335127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40" h="812682">
                        <a:moveTo>
                          <a:pt x="189571" y="0"/>
                        </a:moveTo>
                        <a:lnTo>
                          <a:pt x="342518" y="37098"/>
                        </a:lnTo>
                        <a:cubicBezTo>
                          <a:pt x="505679" y="470588"/>
                          <a:pt x="425933" y="554154"/>
                          <a:pt x="467640" y="812682"/>
                        </a:cubicBezTo>
                        <a:cubicBezTo>
                          <a:pt x="311760" y="793623"/>
                          <a:pt x="195442" y="741915"/>
                          <a:pt x="0" y="755504"/>
                        </a:cubicBezTo>
                        <a:lnTo>
                          <a:pt x="189571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6" name="Rectangle 55">
                    <a:extLst>
                      <a:ext uri="{FF2B5EF4-FFF2-40B4-BE49-F238E27FC236}">
                        <a16:creationId xmlns:a16="http://schemas.microsoft.com/office/drawing/2014/main" id="{9C460C49-2E76-427C-9DE5-3D84E38B3225}"/>
                      </a:ext>
                    </a:extLst>
                  </p:cNvPr>
                  <p:cNvSpPr/>
                  <p:nvPr/>
                </p:nvSpPr>
                <p:spPr>
                  <a:xfrm rot="21113788">
                    <a:off x="4912946" y="3542085"/>
                    <a:ext cx="467640" cy="812682"/>
                  </a:xfrm>
                  <a:custGeom>
                    <a:avLst/>
                    <a:gdLst>
                      <a:gd name="connsiteX0" fmla="*/ 0 w 303499"/>
                      <a:gd name="connsiteY0" fmla="*/ 0 h 468346"/>
                      <a:gd name="connsiteX1" fmla="*/ 303499 w 303499"/>
                      <a:gd name="connsiteY1" fmla="*/ 0 h 468346"/>
                      <a:gd name="connsiteX2" fmla="*/ 303499 w 303499"/>
                      <a:gd name="connsiteY2" fmla="*/ 468346 h 468346"/>
                      <a:gd name="connsiteX3" fmla="*/ 0 w 303499"/>
                      <a:gd name="connsiteY3" fmla="*/ 468346 h 468346"/>
                      <a:gd name="connsiteX4" fmla="*/ 0 w 303499"/>
                      <a:gd name="connsiteY4" fmla="*/ 0 h 468346"/>
                      <a:gd name="connsiteX0" fmla="*/ 57058 w 303499"/>
                      <a:gd name="connsiteY0" fmla="*/ 0 h 513139"/>
                      <a:gd name="connsiteX1" fmla="*/ 303499 w 303499"/>
                      <a:gd name="connsiteY1" fmla="*/ 44793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03499"/>
                      <a:gd name="connsiteY0" fmla="*/ 0 h 513139"/>
                      <a:gd name="connsiteX1" fmla="*/ 210005 w 303499"/>
                      <a:gd name="connsiteY1" fmla="*/ 37098 h 513139"/>
                      <a:gd name="connsiteX2" fmla="*/ 303499 w 303499"/>
                      <a:gd name="connsiteY2" fmla="*/ 513139 h 513139"/>
                      <a:gd name="connsiteX3" fmla="*/ 0 w 303499"/>
                      <a:gd name="connsiteY3" fmla="*/ 513139 h 513139"/>
                      <a:gd name="connsiteX4" fmla="*/ 57058 w 303499"/>
                      <a:gd name="connsiteY4" fmla="*/ 0 h 513139"/>
                      <a:gd name="connsiteX0" fmla="*/ 57058 w 335127"/>
                      <a:gd name="connsiteY0" fmla="*/ 0 h 812682"/>
                      <a:gd name="connsiteX1" fmla="*/ 210005 w 335127"/>
                      <a:gd name="connsiteY1" fmla="*/ 37098 h 812682"/>
                      <a:gd name="connsiteX2" fmla="*/ 335127 w 335127"/>
                      <a:gd name="connsiteY2" fmla="*/ 812682 h 812682"/>
                      <a:gd name="connsiteX3" fmla="*/ 0 w 335127"/>
                      <a:gd name="connsiteY3" fmla="*/ 513139 h 812682"/>
                      <a:gd name="connsiteX4" fmla="*/ 57058 w 335127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  <a:gd name="connsiteX0" fmla="*/ 189571 w 467640"/>
                      <a:gd name="connsiteY0" fmla="*/ 0 h 812682"/>
                      <a:gd name="connsiteX1" fmla="*/ 342518 w 467640"/>
                      <a:gd name="connsiteY1" fmla="*/ 37098 h 812682"/>
                      <a:gd name="connsiteX2" fmla="*/ 467640 w 467640"/>
                      <a:gd name="connsiteY2" fmla="*/ 812682 h 812682"/>
                      <a:gd name="connsiteX3" fmla="*/ 0 w 467640"/>
                      <a:gd name="connsiteY3" fmla="*/ 755504 h 812682"/>
                      <a:gd name="connsiteX4" fmla="*/ 189571 w 467640"/>
                      <a:gd name="connsiteY4" fmla="*/ 0 h 812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40" h="812682">
                        <a:moveTo>
                          <a:pt x="189571" y="0"/>
                        </a:moveTo>
                        <a:lnTo>
                          <a:pt x="342518" y="37098"/>
                        </a:lnTo>
                        <a:cubicBezTo>
                          <a:pt x="505679" y="470588"/>
                          <a:pt x="425933" y="554154"/>
                          <a:pt x="467640" y="812682"/>
                        </a:cubicBezTo>
                        <a:cubicBezTo>
                          <a:pt x="311760" y="793623"/>
                          <a:pt x="195442" y="741915"/>
                          <a:pt x="0" y="755504"/>
                        </a:cubicBezTo>
                        <a:lnTo>
                          <a:pt x="189571" y="0"/>
                        </a:lnTo>
                        <a:close/>
                      </a:path>
                    </a:pathLst>
                  </a:custGeom>
                  <a:solidFill>
                    <a:schemeClr val="accent4">
                      <a:lumMod val="40000"/>
                      <a:lumOff val="60000"/>
                    </a:schemeClr>
                  </a:solidFill>
                  <a:ln w="190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ptos" panose="0211000402020202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33" name="Oval 132">
                  <a:extLst>
                    <a:ext uri="{FF2B5EF4-FFF2-40B4-BE49-F238E27FC236}">
                      <a16:creationId xmlns:a16="http://schemas.microsoft.com/office/drawing/2014/main" id="{87FEF242-6664-4F01-B718-656BABE1FE63}"/>
                    </a:ext>
                  </a:extLst>
                </p:cNvPr>
                <p:cNvSpPr/>
                <p:nvPr/>
              </p:nvSpPr>
              <p:spPr>
                <a:xfrm>
                  <a:off x="4962429" y="3490651"/>
                  <a:ext cx="204815" cy="333375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24F65ABC-4992-4D1C-A473-01C6BC37C96F}"/>
                  </a:ext>
                </a:extLst>
              </p:cNvPr>
              <p:cNvSpPr/>
              <p:nvPr/>
            </p:nvSpPr>
            <p:spPr>
              <a:xfrm flipH="1">
                <a:off x="662080" y="845250"/>
                <a:ext cx="3149600" cy="2921000"/>
              </a:xfrm>
              <a:prstGeom prst="ellipse">
                <a:avLst/>
              </a:prstGeom>
              <a:solidFill>
                <a:srgbClr val="E97132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62859430-ECDF-491F-843F-EEDC6E88C5A4}"/>
                  </a:ext>
                </a:extLst>
              </p:cNvPr>
              <p:cNvGrpSpPr/>
              <p:nvPr/>
            </p:nvGrpSpPr>
            <p:grpSpPr>
              <a:xfrm rot="20371663" flipH="1">
                <a:off x="1321047" y="1127461"/>
                <a:ext cx="1062779" cy="2739124"/>
                <a:chOff x="8271362" y="2210342"/>
                <a:chExt cx="1062779" cy="2739124"/>
              </a:xfrm>
            </p:grpSpPr>
            <p:sp>
              <p:nvSpPr>
                <p:cNvPr id="129" name="Oval 31">
                  <a:extLst>
                    <a:ext uri="{FF2B5EF4-FFF2-40B4-BE49-F238E27FC236}">
                      <a16:creationId xmlns:a16="http://schemas.microsoft.com/office/drawing/2014/main" id="{53FB310A-4B63-4D14-A544-FB24E57F851A}"/>
                    </a:ext>
                  </a:extLst>
                </p:cNvPr>
                <p:cNvSpPr/>
                <p:nvPr/>
              </p:nvSpPr>
              <p:spPr>
                <a:xfrm rot="2075781" flipH="1">
                  <a:off x="8271362" y="2210342"/>
                  <a:ext cx="821826" cy="878624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Oval 31">
                  <a:extLst>
                    <a:ext uri="{FF2B5EF4-FFF2-40B4-BE49-F238E27FC236}">
                      <a16:creationId xmlns:a16="http://schemas.microsoft.com/office/drawing/2014/main" id="{65B7B1A4-ADA8-43E1-8C6F-9246ACBAB714}"/>
                    </a:ext>
                  </a:extLst>
                </p:cNvPr>
                <p:cNvSpPr/>
                <p:nvPr/>
              </p:nvSpPr>
              <p:spPr>
                <a:xfrm rot="1803808" flipH="1">
                  <a:off x="8292451" y="2491941"/>
                  <a:ext cx="522676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>
                    <a:lumMod val="75000"/>
                  </a:srgbClr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Oval 31">
                  <a:extLst>
                    <a:ext uri="{FF2B5EF4-FFF2-40B4-BE49-F238E27FC236}">
                      <a16:creationId xmlns:a16="http://schemas.microsoft.com/office/drawing/2014/main" id="{BBED239F-CFED-4582-B9BC-224C33692117}"/>
                    </a:ext>
                  </a:extLst>
                </p:cNvPr>
                <p:cNvSpPr/>
                <p:nvPr/>
              </p:nvSpPr>
              <p:spPr>
                <a:xfrm rot="20163431" flipH="1">
                  <a:off x="9034683" y="4390667"/>
                  <a:ext cx="299458" cy="558799"/>
                </a:xfrm>
                <a:custGeom>
                  <a:avLst/>
                  <a:gdLst>
                    <a:gd name="connsiteX0" fmla="*/ 0 w 774700"/>
                    <a:gd name="connsiteY0" fmla="*/ 387350 h 774700"/>
                    <a:gd name="connsiteX1" fmla="*/ 387350 w 774700"/>
                    <a:gd name="connsiteY1" fmla="*/ 0 h 774700"/>
                    <a:gd name="connsiteX2" fmla="*/ 774700 w 774700"/>
                    <a:gd name="connsiteY2" fmla="*/ 387350 h 774700"/>
                    <a:gd name="connsiteX3" fmla="*/ 387350 w 774700"/>
                    <a:gd name="connsiteY3" fmla="*/ 774700 h 774700"/>
                    <a:gd name="connsiteX4" fmla="*/ 0 w 774700"/>
                    <a:gd name="connsiteY4" fmla="*/ 387350 h 774700"/>
                    <a:gd name="connsiteX0" fmla="*/ 387350 w 774700"/>
                    <a:gd name="connsiteY0" fmla="*/ 774700 h 866140"/>
                    <a:gd name="connsiteX1" fmla="*/ 0 w 774700"/>
                    <a:gd name="connsiteY1" fmla="*/ 387350 h 866140"/>
                    <a:gd name="connsiteX2" fmla="*/ 387350 w 774700"/>
                    <a:gd name="connsiteY2" fmla="*/ 0 h 866140"/>
                    <a:gd name="connsiteX3" fmla="*/ 774700 w 774700"/>
                    <a:gd name="connsiteY3" fmla="*/ 387350 h 866140"/>
                    <a:gd name="connsiteX4" fmla="*/ 478790 w 774700"/>
                    <a:gd name="connsiteY4" fmla="*/ 866140 h 866140"/>
                    <a:gd name="connsiteX0" fmla="*/ 0 w 774700"/>
                    <a:gd name="connsiteY0" fmla="*/ 387350 h 866140"/>
                    <a:gd name="connsiteX1" fmla="*/ 387350 w 774700"/>
                    <a:gd name="connsiteY1" fmla="*/ 0 h 866140"/>
                    <a:gd name="connsiteX2" fmla="*/ 774700 w 774700"/>
                    <a:gd name="connsiteY2" fmla="*/ 387350 h 866140"/>
                    <a:gd name="connsiteX3" fmla="*/ 478790 w 774700"/>
                    <a:gd name="connsiteY3" fmla="*/ 866140 h 866140"/>
                    <a:gd name="connsiteX0" fmla="*/ 0 w 774700"/>
                    <a:gd name="connsiteY0" fmla="*/ 387350 h 387350"/>
                    <a:gd name="connsiteX1" fmla="*/ 387350 w 774700"/>
                    <a:gd name="connsiteY1" fmla="*/ 0 h 387350"/>
                    <a:gd name="connsiteX2" fmla="*/ 774700 w 774700"/>
                    <a:gd name="connsiteY2" fmla="*/ 387350 h 387350"/>
                    <a:gd name="connsiteX0" fmla="*/ 0 w 621239"/>
                    <a:gd name="connsiteY0" fmla="*/ 389485 h 539468"/>
                    <a:gd name="connsiteX1" fmla="*/ 387350 w 621239"/>
                    <a:gd name="connsiteY1" fmla="*/ 2135 h 539468"/>
                    <a:gd name="connsiteX2" fmla="*/ 621239 w 621239"/>
                    <a:gd name="connsiteY2" fmla="*/ 539468 h 539468"/>
                    <a:gd name="connsiteX0" fmla="*/ 0 w 623373"/>
                    <a:gd name="connsiteY0" fmla="*/ 395719 h 545702"/>
                    <a:gd name="connsiteX1" fmla="*/ 387350 w 623373"/>
                    <a:gd name="connsiteY1" fmla="*/ 8369 h 545702"/>
                    <a:gd name="connsiteX2" fmla="*/ 621239 w 623373"/>
                    <a:gd name="connsiteY2" fmla="*/ 545702 h 545702"/>
                    <a:gd name="connsiteX0" fmla="*/ 0 w 401874"/>
                    <a:gd name="connsiteY0" fmla="*/ 391253 h 602338"/>
                    <a:gd name="connsiteX1" fmla="*/ 387350 w 401874"/>
                    <a:gd name="connsiteY1" fmla="*/ 3903 h 602338"/>
                    <a:gd name="connsiteX2" fmla="*/ 326049 w 401874"/>
                    <a:gd name="connsiteY2" fmla="*/ 602338 h 602338"/>
                    <a:gd name="connsiteX0" fmla="*/ 0 w 401638"/>
                    <a:gd name="connsiteY0" fmla="*/ 389309 h 532256"/>
                    <a:gd name="connsiteX1" fmla="*/ 387350 w 401638"/>
                    <a:gd name="connsiteY1" fmla="*/ 1959 h 532256"/>
                    <a:gd name="connsiteX2" fmla="*/ 324534 w 401638"/>
                    <a:gd name="connsiteY2" fmla="*/ 532256 h 532256"/>
                    <a:gd name="connsiteX0" fmla="*/ 0 w 481490"/>
                    <a:gd name="connsiteY0" fmla="*/ 415852 h 558799"/>
                    <a:gd name="connsiteX1" fmla="*/ 387350 w 481490"/>
                    <a:gd name="connsiteY1" fmla="*/ 28502 h 558799"/>
                    <a:gd name="connsiteX2" fmla="*/ 324534 w 481490"/>
                    <a:gd name="connsiteY2" fmla="*/ 558799 h 558799"/>
                    <a:gd name="connsiteX0" fmla="*/ 0 w 522676"/>
                    <a:gd name="connsiteY0" fmla="*/ 415852 h 558799"/>
                    <a:gd name="connsiteX1" fmla="*/ 387350 w 522676"/>
                    <a:gd name="connsiteY1" fmla="*/ 28502 h 558799"/>
                    <a:gd name="connsiteX2" fmla="*/ 324534 w 522676"/>
                    <a:gd name="connsiteY2" fmla="*/ 558799 h 558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22676" h="558799">
                      <a:moveTo>
                        <a:pt x="0" y="415852"/>
                      </a:moveTo>
                      <a:cubicBezTo>
                        <a:pt x="0" y="201925"/>
                        <a:pt x="143608" y="-93364"/>
                        <a:pt x="387350" y="28502"/>
                      </a:cubicBezTo>
                      <a:cubicBezTo>
                        <a:pt x="631092" y="150368"/>
                        <a:pt x="505555" y="361298"/>
                        <a:pt x="324534" y="558799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B0705429-9756-4365-BF5F-603C79CC26DB}"/>
                  </a:ext>
                </a:extLst>
              </p:cNvPr>
              <p:cNvGrpSpPr/>
              <p:nvPr/>
            </p:nvGrpSpPr>
            <p:grpSpPr>
              <a:xfrm flipH="1">
                <a:off x="1903874" y="5196905"/>
                <a:ext cx="1166753" cy="1248659"/>
                <a:chOff x="6581771" y="6164884"/>
                <a:chExt cx="1166753" cy="1248659"/>
              </a:xfrm>
            </p:grpSpPr>
            <p:sp>
              <p:nvSpPr>
                <p:cNvPr id="127" name="Rectangle 62">
                  <a:extLst>
                    <a:ext uri="{FF2B5EF4-FFF2-40B4-BE49-F238E27FC236}">
                      <a16:creationId xmlns:a16="http://schemas.microsoft.com/office/drawing/2014/main" id="{3BC284FB-7F73-4086-AF4F-FDCEBF826797}"/>
                    </a:ext>
                  </a:extLst>
                </p:cNvPr>
                <p:cNvSpPr/>
                <p:nvPr/>
              </p:nvSpPr>
              <p:spPr>
                <a:xfrm rot="18729688">
                  <a:off x="6675568" y="6071087"/>
                  <a:ext cx="979159" cy="1166753"/>
                </a:xfrm>
                <a:custGeom>
                  <a:avLst/>
                  <a:gdLst>
                    <a:gd name="connsiteX0" fmla="*/ 0 w 514350"/>
                    <a:gd name="connsiteY0" fmla="*/ 0 h 828675"/>
                    <a:gd name="connsiteX1" fmla="*/ 514350 w 514350"/>
                    <a:gd name="connsiteY1" fmla="*/ 0 h 828675"/>
                    <a:gd name="connsiteX2" fmla="*/ 514350 w 514350"/>
                    <a:gd name="connsiteY2" fmla="*/ 828675 h 828675"/>
                    <a:gd name="connsiteX3" fmla="*/ 0 w 514350"/>
                    <a:gd name="connsiteY3" fmla="*/ 828675 h 828675"/>
                    <a:gd name="connsiteX4" fmla="*/ 0 w 514350"/>
                    <a:gd name="connsiteY4" fmla="*/ 0 h 828675"/>
                    <a:gd name="connsiteX0" fmla="*/ 19050 w 533400"/>
                    <a:gd name="connsiteY0" fmla="*/ 0 h 1181100"/>
                    <a:gd name="connsiteX1" fmla="*/ 533400 w 533400"/>
                    <a:gd name="connsiteY1" fmla="*/ 0 h 1181100"/>
                    <a:gd name="connsiteX2" fmla="*/ 0 w 533400"/>
                    <a:gd name="connsiteY2" fmla="*/ 1181100 h 1181100"/>
                    <a:gd name="connsiteX3" fmla="*/ 19050 w 533400"/>
                    <a:gd name="connsiteY3" fmla="*/ 828675 h 1181100"/>
                    <a:gd name="connsiteX4" fmla="*/ 19050 w 533400"/>
                    <a:gd name="connsiteY4" fmla="*/ 0 h 1181100"/>
                    <a:gd name="connsiteX0" fmla="*/ 323850 w 838200"/>
                    <a:gd name="connsiteY0" fmla="*/ 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323850 w 838200"/>
                    <a:gd name="connsiteY4" fmla="*/ 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838200"/>
                    <a:gd name="connsiteY0" fmla="*/ 38100 h 1181100"/>
                    <a:gd name="connsiteX1" fmla="*/ 838200 w 838200"/>
                    <a:gd name="connsiteY1" fmla="*/ 0 h 1181100"/>
                    <a:gd name="connsiteX2" fmla="*/ 304800 w 838200"/>
                    <a:gd name="connsiteY2" fmla="*/ 1181100 h 1181100"/>
                    <a:gd name="connsiteX3" fmla="*/ 0 w 838200"/>
                    <a:gd name="connsiteY3" fmla="*/ 523875 h 1181100"/>
                    <a:gd name="connsiteX4" fmla="*/ 638175 w 838200"/>
                    <a:gd name="connsiteY4" fmla="*/ 38100 h 11811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638175 w 1181100"/>
                    <a:gd name="connsiteY4" fmla="*/ 0 h 1143000"/>
                    <a:gd name="connsiteX0" fmla="*/ 638175 w 1181100"/>
                    <a:gd name="connsiteY0" fmla="*/ 0 h 1143000"/>
                    <a:gd name="connsiteX1" fmla="*/ 1181100 w 1181100"/>
                    <a:gd name="connsiteY1" fmla="*/ 552450 h 1143000"/>
                    <a:gd name="connsiteX2" fmla="*/ 304800 w 1181100"/>
                    <a:gd name="connsiteY2" fmla="*/ 1143000 h 1143000"/>
                    <a:gd name="connsiteX3" fmla="*/ 0 w 1181100"/>
                    <a:gd name="connsiteY3" fmla="*/ 485775 h 1143000"/>
                    <a:gd name="connsiteX4" fmla="*/ 729615 w 1181100"/>
                    <a:gd name="connsiteY4" fmla="*/ 91440 h 114300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181100 w 1181100"/>
                    <a:gd name="connsiteY0" fmla="*/ 461010 h 1051560"/>
                    <a:gd name="connsiteX1" fmla="*/ 304800 w 1181100"/>
                    <a:gd name="connsiteY1" fmla="*/ 1051560 h 1051560"/>
                    <a:gd name="connsiteX2" fmla="*/ 0 w 1181100"/>
                    <a:gd name="connsiteY2" fmla="*/ 394335 h 1051560"/>
                    <a:gd name="connsiteX3" fmla="*/ 729615 w 1181100"/>
                    <a:gd name="connsiteY3" fmla="*/ 0 h 1051560"/>
                    <a:gd name="connsiteX0" fmla="*/ 1013460 w 1013460"/>
                    <a:gd name="connsiteY0" fmla="*/ 461010 h 1051560"/>
                    <a:gd name="connsiteX1" fmla="*/ 137160 w 1013460"/>
                    <a:gd name="connsiteY1" fmla="*/ 1051560 h 1051560"/>
                    <a:gd name="connsiteX2" fmla="*/ 0 w 1013460"/>
                    <a:gd name="connsiteY2" fmla="*/ 661035 h 1051560"/>
                    <a:gd name="connsiteX3" fmla="*/ 561975 w 1013460"/>
                    <a:gd name="connsiteY3" fmla="*/ 0 h 1051560"/>
                    <a:gd name="connsiteX0" fmla="*/ 1013460 w 1013460"/>
                    <a:gd name="connsiteY0" fmla="*/ 483870 h 1074420"/>
                    <a:gd name="connsiteX1" fmla="*/ 137160 w 1013460"/>
                    <a:gd name="connsiteY1" fmla="*/ 1074420 h 1074420"/>
                    <a:gd name="connsiteX2" fmla="*/ 0 w 1013460"/>
                    <a:gd name="connsiteY2" fmla="*/ 683895 h 1074420"/>
                    <a:gd name="connsiteX3" fmla="*/ 333375 w 1013460"/>
                    <a:gd name="connsiteY3" fmla="*/ 0 h 107442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483870 h 1013460"/>
                    <a:gd name="connsiteX1" fmla="*/ 137160 w 1013460"/>
                    <a:gd name="connsiteY1" fmla="*/ 1013460 h 1013460"/>
                    <a:gd name="connsiteX2" fmla="*/ 0 w 1013460"/>
                    <a:gd name="connsiteY2" fmla="*/ 683895 h 1013460"/>
                    <a:gd name="connsiteX3" fmla="*/ 333375 w 1013460"/>
                    <a:gd name="connsiteY3" fmla="*/ 0 h 1013460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013460 w 1013460"/>
                    <a:gd name="connsiteY0" fmla="*/ 671735 h 1201325"/>
                    <a:gd name="connsiteX1" fmla="*/ 137160 w 1013460"/>
                    <a:gd name="connsiteY1" fmla="*/ 1201325 h 1201325"/>
                    <a:gd name="connsiteX2" fmla="*/ 0 w 1013460"/>
                    <a:gd name="connsiteY2" fmla="*/ 871760 h 1201325"/>
                    <a:gd name="connsiteX3" fmla="*/ 461375 w 1013460"/>
                    <a:gd name="connsiteY3" fmla="*/ 0 h 1201325"/>
                    <a:gd name="connsiteX0" fmla="*/ 1129874 w 1129874"/>
                    <a:gd name="connsiteY0" fmla="*/ 771916 h 1201325"/>
                    <a:gd name="connsiteX1" fmla="*/ 137160 w 1129874"/>
                    <a:gd name="connsiteY1" fmla="*/ 1201325 h 1201325"/>
                    <a:gd name="connsiteX2" fmla="*/ 0 w 1129874"/>
                    <a:gd name="connsiteY2" fmla="*/ 871760 h 1201325"/>
                    <a:gd name="connsiteX3" fmla="*/ 461375 w 1129874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999594 h 1201325"/>
                    <a:gd name="connsiteX1" fmla="*/ 137160 w 916281"/>
                    <a:gd name="connsiteY1" fmla="*/ 1201325 h 1201325"/>
                    <a:gd name="connsiteX2" fmla="*/ 0 w 916281"/>
                    <a:gd name="connsiteY2" fmla="*/ 871760 h 1201325"/>
                    <a:gd name="connsiteX3" fmla="*/ 461375 w 916281"/>
                    <a:gd name="connsiteY3" fmla="*/ 0 h 1201325"/>
                    <a:gd name="connsiteX0" fmla="*/ 916281 w 916281"/>
                    <a:gd name="connsiteY0" fmla="*/ 1178006 h 1379737"/>
                    <a:gd name="connsiteX1" fmla="*/ 137160 w 916281"/>
                    <a:gd name="connsiteY1" fmla="*/ 1379737 h 1379737"/>
                    <a:gd name="connsiteX2" fmla="*/ 0 w 916281"/>
                    <a:gd name="connsiteY2" fmla="*/ 1050172 h 1379737"/>
                    <a:gd name="connsiteX3" fmla="*/ 593531 w 916281"/>
                    <a:gd name="connsiteY3" fmla="*/ 0 h 1379737"/>
                    <a:gd name="connsiteX0" fmla="*/ 979159 w 979159"/>
                    <a:gd name="connsiteY0" fmla="*/ 1133919 h 1379737"/>
                    <a:gd name="connsiteX1" fmla="*/ 137160 w 979159"/>
                    <a:gd name="connsiteY1" fmla="*/ 1379737 h 1379737"/>
                    <a:gd name="connsiteX2" fmla="*/ 0 w 979159"/>
                    <a:gd name="connsiteY2" fmla="*/ 1050172 h 1379737"/>
                    <a:gd name="connsiteX3" fmla="*/ 593531 w 979159"/>
                    <a:gd name="connsiteY3" fmla="*/ 0 h 1379737"/>
                    <a:gd name="connsiteX0" fmla="*/ 979159 w 979159"/>
                    <a:gd name="connsiteY0" fmla="*/ 1284302 h 1530120"/>
                    <a:gd name="connsiteX1" fmla="*/ 137160 w 979159"/>
                    <a:gd name="connsiteY1" fmla="*/ 1530120 h 1530120"/>
                    <a:gd name="connsiteX2" fmla="*/ 0 w 979159"/>
                    <a:gd name="connsiteY2" fmla="*/ 1200555 h 1530120"/>
                    <a:gd name="connsiteX3" fmla="*/ 688652 w 979159"/>
                    <a:gd name="connsiteY3" fmla="*/ 0 h 1530120"/>
                    <a:gd name="connsiteX0" fmla="*/ 979159 w 979159"/>
                    <a:gd name="connsiteY0" fmla="*/ 920935 h 1166753"/>
                    <a:gd name="connsiteX1" fmla="*/ 137160 w 979159"/>
                    <a:gd name="connsiteY1" fmla="*/ 1166753 h 1166753"/>
                    <a:gd name="connsiteX2" fmla="*/ 0 w 979159"/>
                    <a:gd name="connsiteY2" fmla="*/ 837188 h 1166753"/>
                    <a:gd name="connsiteX3" fmla="*/ 400897 w 979159"/>
                    <a:gd name="connsiteY3" fmla="*/ 0 h 1166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9159" h="1166753">
                      <a:moveTo>
                        <a:pt x="979159" y="920935"/>
                      </a:moveTo>
                      <a:cubicBezTo>
                        <a:pt x="816599" y="1163505"/>
                        <a:pt x="360680" y="1160403"/>
                        <a:pt x="137160" y="1166753"/>
                      </a:cubicBezTo>
                      <a:lnTo>
                        <a:pt x="0" y="837188"/>
                      </a:lnTo>
                      <a:cubicBezTo>
                        <a:pt x="92836" y="230671"/>
                        <a:pt x="400897" y="0"/>
                        <a:pt x="400897" y="0"/>
                      </a:cubicBezTo>
                    </a:path>
                  </a:pathLst>
                </a:custGeom>
                <a:solidFill>
                  <a:srgbClr val="E97132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Oval 64">
                  <a:extLst>
                    <a:ext uri="{FF2B5EF4-FFF2-40B4-BE49-F238E27FC236}">
                      <a16:creationId xmlns:a16="http://schemas.microsoft.com/office/drawing/2014/main" id="{09A38292-EFBB-449F-B1AD-BD7BC5A5481C}"/>
                    </a:ext>
                  </a:extLst>
                </p:cNvPr>
                <p:cNvSpPr/>
                <p:nvPr/>
              </p:nvSpPr>
              <p:spPr>
                <a:xfrm flipV="1">
                  <a:off x="6640773" y="7195184"/>
                  <a:ext cx="721535" cy="218359"/>
                </a:xfrm>
                <a:custGeom>
                  <a:avLst/>
                  <a:gdLst>
                    <a:gd name="connsiteX0" fmla="*/ 0 w 707984"/>
                    <a:gd name="connsiteY0" fmla="*/ 571500 h 1143000"/>
                    <a:gd name="connsiteX1" fmla="*/ 353992 w 707984"/>
                    <a:gd name="connsiteY1" fmla="*/ 0 h 1143000"/>
                    <a:gd name="connsiteX2" fmla="*/ 707984 w 707984"/>
                    <a:gd name="connsiteY2" fmla="*/ 571500 h 1143000"/>
                    <a:gd name="connsiteX3" fmla="*/ 353992 w 707984"/>
                    <a:gd name="connsiteY3" fmla="*/ 1143000 h 1143000"/>
                    <a:gd name="connsiteX4" fmla="*/ 0 w 707984"/>
                    <a:gd name="connsiteY4" fmla="*/ 571500 h 1143000"/>
                    <a:gd name="connsiteX0" fmla="*/ 0 w 707984"/>
                    <a:gd name="connsiteY0" fmla="*/ 571748 h 1143248"/>
                    <a:gd name="connsiteX1" fmla="*/ 353992 w 707984"/>
                    <a:gd name="connsiteY1" fmla="*/ 248 h 1143248"/>
                    <a:gd name="connsiteX2" fmla="*/ 707984 w 707984"/>
                    <a:gd name="connsiteY2" fmla="*/ 571748 h 1143248"/>
                    <a:gd name="connsiteX3" fmla="*/ 353992 w 707984"/>
                    <a:gd name="connsiteY3" fmla="*/ 1143248 h 1143248"/>
                    <a:gd name="connsiteX4" fmla="*/ 0 w 707984"/>
                    <a:gd name="connsiteY4" fmla="*/ 571748 h 1143248"/>
                    <a:gd name="connsiteX0" fmla="*/ 256 w 708496"/>
                    <a:gd name="connsiteY0" fmla="*/ 571748 h 1143248"/>
                    <a:gd name="connsiteX1" fmla="*/ 354248 w 708496"/>
                    <a:gd name="connsiteY1" fmla="*/ 248 h 1143248"/>
                    <a:gd name="connsiteX2" fmla="*/ 708240 w 708496"/>
                    <a:gd name="connsiteY2" fmla="*/ 571748 h 1143248"/>
                    <a:gd name="connsiteX3" fmla="*/ 354248 w 708496"/>
                    <a:gd name="connsiteY3" fmla="*/ 1143248 h 1143248"/>
                    <a:gd name="connsiteX4" fmla="*/ 256 w 708496"/>
                    <a:gd name="connsiteY4" fmla="*/ 571748 h 1143248"/>
                    <a:gd name="connsiteX0" fmla="*/ 10150 w 718134"/>
                    <a:gd name="connsiteY0" fmla="*/ 8034296 h 8863101"/>
                    <a:gd name="connsiteX1" fmla="*/ 310802 w 718134"/>
                    <a:gd name="connsiteY1" fmla="*/ 19 h 8863101"/>
                    <a:gd name="connsiteX2" fmla="*/ 718134 w 718134"/>
                    <a:gd name="connsiteY2" fmla="*/ 8034296 h 8863101"/>
                    <a:gd name="connsiteX3" fmla="*/ 364142 w 718134"/>
                    <a:gd name="connsiteY3" fmla="*/ 8605796 h 8863101"/>
                    <a:gd name="connsiteX4" fmla="*/ 10150 w 718134"/>
                    <a:gd name="connsiteY4" fmla="*/ 8034296 h 8863101"/>
                    <a:gd name="connsiteX0" fmla="*/ 754 w 563958"/>
                    <a:gd name="connsiteY0" fmla="*/ 8327156 h 9059320"/>
                    <a:gd name="connsiteX1" fmla="*/ 156626 w 563958"/>
                    <a:gd name="connsiteY1" fmla="*/ 230 h 9059320"/>
                    <a:gd name="connsiteX2" fmla="*/ 563958 w 563958"/>
                    <a:gd name="connsiteY2" fmla="*/ 8034507 h 9059320"/>
                    <a:gd name="connsiteX3" fmla="*/ 209966 w 563958"/>
                    <a:gd name="connsiteY3" fmla="*/ 8606007 h 9059320"/>
                    <a:gd name="connsiteX4" fmla="*/ 754 w 563958"/>
                    <a:gd name="connsiteY4" fmla="*/ 8327156 h 9059320"/>
                    <a:gd name="connsiteX0" fmla="*/ 73139 w 636343"/>
                    <a:gd name="connsiteY0" fmla="*/ 8327156 h 9059320"/>
                    <a:gd name="connsiteX1" fmla="*/ 229011 w 636343"/>
                    <a:gd name="connsiteY1" fmla="*/ 230 h 9059320"/>
                    <a:gd name="connsiteX2" fmla="*/ 636343 w 636343"/>
                    <a:gd name="connsiteY2" fmla="*/ 8034507 h 9059320"/>
                    <a:gd name="connsiteX3" fmla="*/ 282351 w 636343"/>
                    <a:gd name="connsiteY3" fmla="*/ 8606007 h 9059320"/>
                    <a:gd name="connsiteX4" fmla="*/ 73139 w 636343"/>
                    <a:gd name="connsiteY4" fmla="*/ 8327156 h 9059320"/>
                    <a:gd name="connsiteX0" fmla="*/ 504 w 565167"/>
                    <a:gd name="connsiteY0" fmla="*/ 9230459 h 9962623"/>
                    <a:gd name="connsiteX1" fmla="*/ 156376 w 565167"/>
                    <a:gd name="connsiteY1" fmla="*/ 903533 h 9962623"/>
                    <a:gd name="connsiteX2" fmla="*/ 322764 w 565167"/>
                    <a:gd name="connsiteY2" fmla="*/ 1128269 h 9962623"/>
                    <a:gd name="connsiteX3" fmla="*/ 563708 w 565167"/>
                    <a:gd name="connsiteY3" fmla="*/ 8937810 h 9962623"/>
                    <a:gd name="connsiteX4" fmla="*/ 209716 w 565167"/>
                    <a:gd name="connsiteY4" fmla="*/ 9509310 h 9962623"/>
                    <a:gd name="connsiteX5" fmla="*/ 504 w 565167"/>
                    <a:gd name="connsiteY5" fmla="*/ 9230459 h 9962623"/>
                    <a:gd name="connsiteX0" fmla="*/ 0 w 564663"/>
                    <a:gd name="connsiteY0" fmla="*/ 8102190 h 8834354"/>
                    <a:gd name="connsiteX1" fmla="*/ 322260 w 564663"/>
                    <a:gd name="connsiteY1" fmla="*/ 0 h 8834354"/>
                    <a:gd name="connsiteX2" fmla="*/ 563204 w 564663"/>
                    <a:gd name="connsiteY2" fmla="*/ 7809541 h 8834354"/>
                    <a:gd name="connsiteX3" fmla="*/ 209212 w 564663"/>
                    <a:gd name="connsiteY3" fmla="*/ 8381041 h 8834354"/>
                    <a:gd name="connsiteX4" fmla="*/ 0 w 564663"/>
                    <a:gd name="connsiteY4" fmla="*/ 8102190 h 8834354"/>
                    <a:gd name="connsiteX0" fmla="*/ 79 w 564298"/>
                    <a:gd name="connsiteY0" fmla="*/ 8833835 h 9602831"/>
                    <a:gd name="connsiteX1" fmla="*/ 230899 w 564298"/>
                    <a:gd name="connsiteY1" fmla="*/ 0 h 9602831"/>
                    <a:gd name="connsiteX2" fmla="*/ 563283 w 564298"/>
                    <a:gd name="connsiteY2" fmla="*/ 8541186 h 9602831"/>
                    <a:gd name="connsiteX3" fmla="*/ 209291 w 564298"/>
                    <a:gd name="connsiteY3" fmla="*/ 9112686 h 9602831"/>
                    <a:gd name="connsiteX4" fmla="*/ 79 w 564298"/>
                    <a:gd name="connsiteY4" fmla="*/ 8833835 h 9602831"/>
                    <a:gd name="connsiteX0" fmla="*/ 79 w 567582"/>
                    <a:gd name="connsiteY0" fmla="*/ 9122960 h 9891956"/>
                    <a:gd name="connsiteX1" fmla="*/ 230899 w 567582"/>
                    <a:gd name="connsiteY1" fmla="*/ 289125 h 9891956"/>
                    <a:gd name="connsiteX2" fmla="*/ 563283 w 567582"/>
                    <a:gd name="connsiteY2" fmla="*/ 8830311 h 9891956"/>
                    <a:gd name="connsiteX3" fmla="*/ 209291 w 567582"/>
                    <a:gd name="connsiteY3" fmla="*/ 9401811 h 9891956"/>
                    <a:gd name="connsiteX4" fmla="*/ 79 w 567582"/>
                    <a:gd name="connsiteY4" fmla="*/ 9122960 h 9891956"/>
                    <a:gd name="connsiteX0" fmla="*/ 38916 w 606419"/>
                    <a:gd name="connsiteY0" fmla="*/ 9122960 h 9891956"/>
                    <a:gd name="connsiteX1" fmla="*/ 269736 w 606419"/>
                    <a:gd name="connsiteY1" fmla="*/ 289125 h 9891956"/>
                    <a:gd name="connsiteX2" fmla="*/ 602120 w 606419"/>
                    <a:gd name="connsiteY2" fmla="*/ 8830311 h 9891956"/>
                    <a:gd name="connsiteX3" fmla="*/ 248128 w 606419"/>
                    <a:gd name="connsiteY3" fmla="*/ 9401811 h 9891956"/>
                    <a:gd name="connsiteX4" fmla="*/ 38916 w 606419"/>
                    <a:gd name="connsiteY4" fmla="*/ 9122960 h 9891956"/>
                    <a:gd name="connsiteX0" fmla="*/ 38916 w 609422"/>
                    <a:gd name="connsiteY0" fmla="*/ 9122960 h 9868144"/>
                    <a:gd name="connsiteX1" fmla="*/ 269736 w 609422"/>
                    <a:gd name="connsiteY1" fmla="*/ 289125 h 9868144"/>
                    <a:gd name="connsiteX2" fmla="*/ 602120 w 609422"/>
                    <a:gd name="connsiteY2" fmla="*/ 8830311 h 9868144"/>
                    <a:gd name="connsiteX3" fmla="*/ 452616 w 609422"/>
                    <a:gd name="connsiteY3" fmla="*/ 9361542 h 9868144"/>
                    <a:gd name="connsiteX4" fmla="*/ 248128 w 609422"/>
                    <a:gd name="connsiteY4" fmla="*/ 9401811 h 9868144"/>
                    <a:gd name="connsiteX5" fmla="*/ 38916 w 609422"/>
                    <a:gd name="connsiteY5" fmla="*/ 9122960 h 9868144"/>
                    <a:gd name="connsiteX0" fmla="*/ 34346 w 604852"/>
                    <a:gd name="connsiteY0" fmla="*/ 9122960 h 10043163"/>
                    <a:gd name="connsiteX1" fmla="*/ 265166 w 604852"/>
                    <a:gd name="connsiteY1" fmla="*/ 289125 h 10043163"/>
                    <a:gd name="connsiteX2" fmla="*/ 597550 w 604852"/>
                    <a:gd name="connsiteY2" fmla="*/ 8830311 h 10043163"/>
                    <a:gd name="connsiteX3" fmla="*/ 448046 w 604852"/>
                    <a:gd name="connsiteY3" fmla="*/ 9361542 h 10043163"/>
                    <a:gd name="connsiteX4" fmla="*/ 243558 w 604852"/>
                    <a:gd name="connsiteY4" fmla="*/ 9401811 h 10043163"/>
                    <a:gd name="connsiteX5" fmla="*/ 173725 w 604852"/>
                    <a:gd name="connsiteY5" fmla="*/ 9800529 h 10043163"/>
                    <a:gd name="connsiteX6" fmla="*/ 34346 w 604852"/>
                    <a:gd name="connsiteY6" fmla="*/ 9122960 h 10043163"/>
                    <a:gd name="connsiteX0" fmla="*/ 314 w 431441"/>
                    <a:gd name="connsiteY0" fmla="*/ 9800529 h 10398577"/>
                    <a:gd name="connsiteX1" fmla="*/ 91755 w 431441"/>
                    <a:gd name="connsiteY1" fmla="*/ 289125 h 10398577"/>
                    <a:gd name="connsiteX2" fmla="*/ 424139 w 431441"/>
                    <a:gd name="connsiteY2" fmla="*/ 8830311 h 10398577"/>
                    <a:gd name="connsiteX3" fmla="*/ 274635 w 431441"/>
                    <a:gd name="connsiteY3" fmla="*/ 9361542 h 10398577"/>
                    <a:gd name="connsiteX4" fmla="*/ 70147 w 431441"/>
                    <a:gd name="connsiteY4" fmla="*/ 9401811 h 10398577"/>
                    <a:gd name="connsiteX5" fmla="*/ 314 w 431441"/>
                    <a:gd name="connsiteY5" fmla="*/ 9800529 h 10398577"/>
                    <a:gd name="connsiteX0" fmla="*/ 0 w 431127"/>
                    <a:gd name="connsiteY0" fmla="*/ 9800529 h 10403359"/>
                    <a:gd name="connsiteX1" fmla="*/ 91441 w 431127"/>
                    <a:gd name="connsiteY1" fmla="*/ 289125 h 10403359"/>
                    <a:gd name="connsiteX2" fmla="*/ 423825 w 431127"/>
                    <a:gd name="connsiteY2" fmla="*/ 8830311 h 10403359"/>
                    <a:gd name="connsiteX3" fmla="*/ 274321 w 431127"/>
                    <a:gd name="connsiteY3" fmla="*/ 9361542 h 10403359"/>
                    <a:gd name="connsiteX4" fmla="*/ 0 w 431127"/>
                    <a:gd name="connsiteY4" fmla="*/ 9800529 h 10403359"/>
                    <a:gd name="connsiteX0" fmla="*/ 0 w 530187"/>
                    <a:gd name="connsiteY0" fmla="*/ 8190910 h 9665108"/>
                    <a:gd name="connsiteX1" fmla="*/ 190501 w 530187"/>
                    <a:gd name="connsiteY1" fmla="*/ 289125 h 9665108"/>
                    <a:gd name="connsiteX2" fmla="*/ 522885 w 530187"/>
                    <a:gd name="connsiteY2" fmla="*/ 8830311 h 9665108"/>
                    <a:gd name="connsiteX3" fmla="*/ 373381 w 530187"/>
                    <a:gd name="connsiteY3" fmla="*/ 9361542 h 9665108"/>
                    <a:gd name="connsiteX4" fmla="*/ 0 w 530187"/>
                    <a:gd name="connsiteY4" fmla="*/ 8190910 h 9665108"/>
                    <a:gd name="connsiteX0" fmla="*/ 0 w 527184"/>
                    <a:gd name="connsiteY0" fmla="*/ 8190910 h 9584185"/>
                    <a:gd name="connsiteX1" fmla="*/ 190501 w 527184"/>
                    <a:gd name="connsiteY1" fmla="*/ 289125 h 9584185"/>
                    <a:gd name="connsiteX2" fmla="*/ 522885 w 527184"/>
                    <a:gd name="connsiteY2" fmla="*/ 8830311 h 9584185"/>
                    <a:gd name="connsiteX3" fmla="*/ 0 w 527184"/>
                    <a:gd name="connsiteY3" fmla="*/ 8190910 h 9584185"/>
                    <a:gd name="connsiteX0" fmla="*/ 0 w 471839"/>
                    <a:gd name="connsiteY0" fmla="*/ 8194923 h 9495274"/>
                    <a:gd name="connsiteX1" fmla="*/ 190501 w 471839"/>
                    <a:gd name="connsiteY1" fmla="*/ 293138 h 9495274"/>
                    <a:gd name="connsiteX2" fmla="*/ 461925 w 471839"/>
                    <a:gd name="connsiteY2" fmla="*/ 8687987 h 9495274"/>
                    <a:gd name="connsiteX3" fmla="*/ 0 w 471839"/>
                    <a:gd name="connsiteY3" fmla="*/ 8194923 h 9495274"/>
                    <a:gd name="connsiteX0" fmla="*/ 55803 w 527642"/>
                    <a:gd name="connsiteY0" fmla="*/ 8194923 h 9495274"/>
                    <a:gd name="connsiteX1" fmla="*/ 246304 w 527642"/>
                    <a:gd name="connsiteY1" fmla="*/ 293138 h 9495274"/>
                    <a:gd name="connsiteX2" fmla="*/ 517728 w 527642"/>
                    <a:gd name="connsiteY2" fmla="*/ 8687987 h 9495274"/>
                    <a:gd name="connsiteX3" fmla="*/ 55803 w 527642"/>
                    <a:gd name="connsiteY3" fmla="*/ 8194923 h 9495274"/>
                    <a:gd name="connsiteX0" fmla="*/ 55803 w 553633"/>
                    <a:gd name="connsiteY0" fmla="*/ 7918549 h 9218900"/>
                    <a:gd name="connsiteX1" fmla="*/ 246304 w 553633"/>
                    <a:gd name="connsiteY1" fmla="*/ 16764 h 9218900"/>
                    <a:gd name="connsiteX2" fmla="*/ 517728 w 553633"/>
                    <a:gd name="connsiteY2" fmla="*/ 8411613 h 9218900"/>
                    <a:gd name="connsiteX3" fmla="*/ 55803 w 553633"/>
                    <a:gd name="connsiteY3" fmla="*/ 7918549 h 9218900"/>
                    <a:gd name="connsiteX0" fmla="*/ 55803 w 553633"/>
                    <a:gd name="connsiteY0" fmla="*/ 6604987 h 7905338"/>
                    <a:gd name="connsiteX1" fmla="*/ 246304 w 553633"/>
                    <a:gd name="connsiteY1" fmla="*/ 20163 h 7905338"/>
                    <a:gd name="connsiteX2" fmla="*/ 517728 w 553633"/>
                    <a:gd name="connsiteY2" fmla="*/ 7098051 h 7905338"/>
                    <a:gd name="connsiteX3" fmla="*/ 55803 w 553633"/>
                    <a:gd name="connsiteY3" fmla="*/ 6604987 h 7905338"/>
                    <a:gd name="connsiteX0" fmla="*/ 55803 w 553633"/>
                    <a:gd name="connsiteY0" fmla="*/ 5875915 h 7176266"/>
                    <a:gd name="connsiteX1" fmla="*/ 246304 w 553633"/>
                    <a:gd name="connsiteY1" fmla="*/ 22736 h 7176266"/>
                    <a:gd name="connsiteX2" fmla="*/ 517728 w 553633"/>
                    <a:gd name="connsiteY2" fmla="*/ 6368979 h 7176266"/>
                    <a:gd name="connsiteX3" fmla="*/ 55803 w 553633"/>
                    <a:gd name="connsiteY3" fmla="*/ 5875915 h 7176266"/>
                    <a:gd name="connsiteX0" fmla="*/ 471549 w 934187"/>
                    <a:gd name="connsiteY0" fmla="*/ 3333305 h 4633656"/>
                    <a:gd name="connsiteX1" fmla="*/ 119125 w 934187"/>
                    <a:gd name="connsiteY1" fmla="*/ 40884 h 4633656"/>
                    <a:gd name="connsiteX2" fmla="*/ 933474 w 934187"/>
                    <a:gd name="connsiteY2" fmla="*/ 3826369 h 4633656"/>
                    <a:gd name="connsiteX3" fmla="*/ 471549 w 934187"/>
                    <a:gd name="connsiteY3" fmla="*/ 3333305 h 4633656"/>
                    <a:gd name="connsiteX0" fmla="*/ 471549 w 934142"/>
                    <a:gd name="connsiteY0" fmla="*/ 4170837 h 5471188"/>
                    <a:gd name="connsiteX1" fmla="*/ 119125 w 934142"/>
                    <a:gd name="connsiteY1" fmla="*/ 878416 h 5471188"/>
                    <a:gd name="connsiteX2" fmla="*/ 933474 w 934142"/>
                    <a:gd name="connsiteY2" fmla="*/ 4663901 h 5471188"/>
                    <a:gd name="connsiteX3" fmla="*/ 471549 w 934142"/>
                    <a:gd name="connsiteY3" fmla="*/ 4170837 h 5471188"/>
                    <a:gd name="connsiteX0" fmla="*/ 471549 w 886595"/>
                    <a:gd name="connsiteY0" fmla="*/ 4262110 h 5182044"/>
                    <a:gd name="connsiteX1" fmla="*/ 119125 w 886595"/>
                    <a:gd name="connsiteY1" fmla="*/ 969689 h 5182044"/>
                    <a:gd name="connsiteX2" fmla="*/ 885849 w 886595"/>
                    <a:gd name="connsiteY2" fmla="*/ 4023529 h 5182044"/>
                    <a:gd name="connsiteX3" fmla="*/ 471549 w 886595"/>
                    <a:gd name="connsiteY3" fmla="*/ 4262110 h 5182044"/>
                    <a:gd name="connsiteX0" fmla="*/ 522510 w 880406"/>
                    <a:gd name="connsiteY0" fmla="*/ 4445022 h 5292079"/>
                    <a:gd name="connsiteX1" fmla="*/ 112936 w 880406"/>
                    <a:gd name="connsiteY1" fmla="*/ 969689 h 5292079"/>
                    <a:gd name="connsiteX2" fmla="*/ 879660 w 880406"/>
                    <a:gd name="connsiteY2" fmla="*/ 4023529 h 5292079"/>
                    <a:gd name="connsiteX3" fmla="*/ 522510 w 880406"/>
                    <a:gd name="connsiteY3" fmla="*/ 4445022 h 5292079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531064 w 888943"/>
                    <a:gd name="connsiteY0" fmla="*/ 3673761 h 4520818"/>
                    <a:gd name="connsiteX1" fmla="*/ 111965 w 888943"/>
                    <a:gd name="connsiteY1" fmla="*/ 1112984 h 4520818"/>
                    <a:gd name="connsiteX2" fmla="*/ 888214 w 888943"/>
                    <a:gd name="connsiteY2" fmla="*/ 3252268 h 4520818"/>
                    <a:gd name="connsiteX3" fmla="*/ 531064 w 888943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978"/>
                    <a:gd name="connsiteY0" fmla="*/ 3673761 h 4520818"/>
                    <a:gd name="connsiteX1" fmla="*/ 0 w 776978"/>
                    <a:gd name="connsiteY1" fmla="*/ 1112984 h 4520818"/>
                    <a:gd name="connsiteX2" fmla="*/ 776249 w 776978"/>
                    <a:gd name="connsiteY2" fmla="*/ 3252268 h 4520818"/>
                    <a:gd name="connsiteX3" fmla="*/ 419099 w 776978"/>
                    <a:gd name="connsiteY3" fmla="*/ 3673761 h 4520818"/>
                    <a:gd name="connsiteX0" fmla="*/ 419099 w 776249"/>
                    <a:gd name="connsiteY0" fmla="*/ 3673761 h 4520818"/>
                    <a:gd name="connsiteX1" fmla="*/ 0 w 776249"/>
                    <a:gd name="connsiteY1" fmla="*/ 1112984 h 4520818"/>
                    <a:gd name="connsiteX2" fmla="*/ 776249 w 776249"/>
                    <a:gd name="connsiteY2" fmla="*/ 3252268 h 4520818"/>
                    <a:gd name="connsiteX3" fmla="*/ 419099 w 776249"/>
                    <a:gd name="connsiteY3" fmla="*/ 3673761 h 4520818"/>
                    <a:gd name="connsiteX0" fmla="*/ 419099 w 776249"/>
                    <a:gd name="connsiteY0" fmla="*/ 3990942 h 4837999"/>
                    <a:gd name="connsiteX1" fmla="*/ 0 w 776249"/>
                    <a:gd name="connsiteY1" fmla="*/ 1430165 h 4837999"/>
                    <a:gd name="connsiteX2" fmla="*/ 776249 w 776249"/>
                    <a:gd name="connsiteY2" fmla="*/ 3569449 h 4837999"/>
                    <a:gd name="connsiteX3" fmla="*/ 419099 w 776249"/>
                    <a:gd name="connsiteY3" fmla="*/ 3990942 h 4837999"/>
                    <a:gd name="connsiteX0" fmla="*/ 419099 w 776249"/>
                    <a:gd name="connsiteY0" fmla="*/ 4103339 h 4777163"/>
                    <a:gd name="connsiteX1" fmla="*/ 0 w 776249"/>
                    <a:gd name="connsiteY1" fmla="*/ 1542562 h 4777163"/>
                    <a:gd name="connsiteX2" fmla="*/ 776249 w 776249"/>
                    <a:gd name="connsiteY2" fmla="*/ 3133112 h 4777163"/>
                    <a:gd name="connsiteX3" fmla="*/ 419099 w 776249"/>
                    <a:gd name="connsiteY3" fmla="*/ 4103339 h 4777163"/>
                    <a:gd name="connsiteX0" fmla="*/ 380999 w 776249"/>
                    <a:gd name="connsiteY0" fmla="*/ 4469161 h 5057531"/>
                    <a:gd name="connsiteX1" fmla="*/ 0 w 776249"/>
                    <a:gd name="connsiteY1" fmla="*/ 1542562 h 5057531"/>
                    <a:gd name="connsiteX2" fmla="*/ 776249 w 776249"/>
                    <a:gd name="connsiteY2" fmla="*/ 3133112 h 5057531"/>
                    <a:gd name="connsiteX3" fmla="*/ 380999 w 776249"/>
                    <a:gd name="connsiteY3" fmla="*/ 4469161 h 5057531"/>
                    <a:gd name="connsiteX0" fmla="*/ 380999 w 707192"/>
                    <a:gd name="connsiteY0" fmla="*/ 4469161 h 5057531"/>
                    <a:gd name="connsiteX1" fmla="*/ 0 w 707192"/>
                    <a:gd name="connsiteY1" fmla="*/ 1542562 h 5057531"/>
                    <a:gd name="connsiteX2" fmla="*/ 707192 w 707192"/>
                    <a:gd name="connsiteY2" fmla="*/ 3133112 h 5057531"/>
                    <a:gd name="connsiteX3" fmla="*/ 380999 w 707192"/>
                    <a:gd name="connsiteY3" fmla="*/ 4469161 h 5057531"/>
                    <a:gd name="connsiteX0" fmla="*/ 380999 w 721480"/>
                    <a:gd name="connsiteY0" fmla="*/ 4659715 h 5119078"/>
                    <a:gd name="connsiteX1" fmla="*/ 0 w 721480"/>
                    <a:gd name="connsiteY1" fmla="*/ 1733116 h 5119078"/>
                    <a:gd name="connsiteX2" fmla="*/ 721480 w 721480"/>
                    <a:gd name="connsiteY2" fmla="*/ 2546298 h 5119078"/>
                    <a:gd name="connsiteX3" fmla="*/ 380999 w 721480"/>
                    <a:gd name="connsiteY3" fmla="*/ 4659715 h 5119078"/>
                    <a:gd name="connsiteX0" fmla="*/ 380999 w 721480"/>
                    <a:gd name="connsiteY0" fmla="*/ 4659715 h 4729712"/>
                    <a:gd name="connsiteX1" fmla="*/ 0 w 721480"/>
                    <a:gd name="connsiteY1" fmla="*/ 1733116 h 4729712"/>
                    <a:gd name="connsiteX2" fmla="*/ 721480 w 721480"/>
                    <a:gd name="connsiteY2" fmla="*/ 2546298 h 4729712"/>
                    <a:gd name="connsiteX3" fmla="*/ 380999 w 721480"/>
                    <a:gd name="connsiteY3" fmla="*/ 4659715 h 4729712"/>
                    <a:gd name="connsiteX0" fmla="*/ 380999 w 721480"/>
                    <a:gd name="connsiteY0" fmla="*/ 4659715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80999 w 721480"/>
                    <a:gd name="connsiteY3" fmla="*/ 4659715 h 4659754"/>
                    <a:gd name="connsiteX0" fmla="*/ 395287 w 721480"/>
                    <a:gd name="connsiteY0" fmla="*/ 4659716 h 4659754"/>
                    <a:gd name="connsiteX1" fmla="*/ 0 w 721480"/>
                    <a:gd name="connsiteY1" fmla="*/ 1733116 h 4659754"/>
                    <a:gd name="connsiteX2" fmla="*/ 721480 w 721480"/>
                    <a:gd name="connsiteY2" fmla="*/ 2546298 h 4659754"/>
                    <a:gd name="connsiteX3" fmla="*/ 395287 w 721480"/>
                    <a:gd name="connsiteY3" fmla="*/ 4659716 h 4659754"/>
                    <a:gd name="connsiteX0" fmla="*/ 395287 w 721480"/>
                    <a:gd name="connsiteY0" fmla="*/ 4273365 h 4273403"/>
                    <a:gd name="connsiteX1" fmla="*/ 0 w 721480"/>
                    <a:gd name="connsiteY1" fmla="*/ 1895499 h 4273403"/>
                    <a:gd name="connsiteX2" fmla="*/ 721480 w 721480"/>
                    <a:gd name="connsiteY2" fmla="*/ 2159947 h 4273403"/>
                    <a:gd name="connsiteX3" fmla="*/ 395287 w 721480"/>
                    <a:gd name="connsiteY3" fmla="*/ 4273365 h 4273403"/>
                    <a:gd name="connsiteX0" fmla="*/ 395342 w 721535"/>
                    <a:gd name="connsiteY0" fmla="*/ 4193172 h 4193210"/>
                    <a:gd name="connsiteX1" fmla="*/ 55 w 721535"/>
                    <a:gd name="connsiteY1" fmla="*/ 1815306 h 4193210"/>
                    <a:gd name="connsiteX2" fmla="*/ 721535 w 721535"/>
                    <a:gd name="connsiteY2" fmla="*/ 2079754 h 4193210"/>
                    <a:gd name="connsiteX3" fmla="*/ 395342 w 721535"/>
                    <a:gd name="connsiteY3" fmla="*/ 4193172 h 4193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1535" h="4193210">
                      <a:moveTo>
                        <a:pt x="395342" y="4193172"/>
                      </a:moveTo>
                      <a:cubicBezTo>
                        <a:pt x="398943" y="2674391"/>
                        <a:pt x="60863" y="3476889"/>
                        <a:pt x="55" y="1815306"/>
                      </a:cubicBezTo>
                      <a:cubicBezTo>
                        <a:pt x="-7303" y="-1711090"/>
                        <a:pt x="713071" y="756072"/>
                        <a:pt x="721535" y="2079754"/>
                      </a:cubicBezTo>
                      <a:cubicBezTo>
                        <a:pt x="689785" y="3396718"/>
                        <a:pt x="453120" y="4199164"/>
                        <a:pt x="395342" y="4193172"/>
                      </a:cubicBezTo>
                      <a:close/>
                    </a:path>
                  </a:pathLst>
                </a:custGeom>
                <a:solidFill>
                  <a:sysClr val="windowText" lastClr="000000"/>
                </a:solidFill>
                <a:ln w="190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CA7C83E-F019-4433-9DF7-CFE1CA135E23}"/>
                  </a:ext>
                </a:extLst>
              </p:cNvPr>
              <p:cNvSpPr/>
              <p:nvPr/>
            </p:nvSpPr>
            <p:spPr>
              <a:xfrm flipH="1">
                <a:off x="2633902" y="2394453"/>
                <a:ext cx="1174891" cy="1283156"/>
              </a:xfrm>
              <a:custGeom>
                <a:avLst/>
                <a:gdLst>
                  <a:gd name="connsiteX0" fmla="*/ 18206 w 1174891"/>
                  <a:gd name="connsiteY0" fmla="*/ 241 h 1283156"/>
                  <a:gd name="connsiteX1" fmla="*/ 7802 w 1174891"/>
                  <a:gd name="connsiteY1" fmla="*/ 1446 h 1283156"/>
                  <a:gd name="connsiteX2" fmla="*/ 1733 w 1174891"/>
                  <a:gd name="connsiteY2" fmla="*/ 37088 h 1283156"/>
                  <a:gd name="connsiteX3" fmla="*/ 0 w 1174891"/>
                  <a:gd name="connsiteY3" fmla="*/ 65153 h 1283156"/>
                  <a:gd name="connsiteX4" fmla="*/ 22614 w 1174891"/>
                  <a:gd name="connsiteY4" fmla="*/ 202575 h 1283156"/>
                  <a:gd name="connsiteX5" fmla="*/ 952437 w 1174891"/>
                  <a:gd name="connsiteY5" fmla="*/ 1253960 h 1283156"/>
                  <a:gd name="connsiteX6" fmla="*/ 1038451 w 1174891"/>
                  <a:gd name="connsiteY6" fmla="*/ 1283156 h 1283156"/>
                  <a:gd name="connsiteX7" fmla="*/ 1108382 w 1174891"/>
                  <a:gd name="connsiteY7" fmla="*/ 1202553 h 1283156"/>
                  <a:gd name="connsiteX8" fmla="*/ 661415 w 1174891"/>
                  <a:gd name="connsiteY8" fmla="*/ 195717 h 1283156"/>
                  <a:gd name="connsiteX9" fmla="*/ 334383 w 1174891"/>
                  <a:gd name="connsiteY9" fmla="*/ 45429 h 1283156"/>
                  <a:gd name="connsiteX10" fmla="*/ 18206 w 1174891"/>
                  <a:gd name="connsiteY10" fmla="*/ 241 h 1283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74891" h="1283156">
                    <a:moveTo>
                      <a:pt x="18206" y="241"/>
                    </a:moveTo>
                    <a:lnTo>
                      <a:pt x="7802" y="1446"/>
                    </a:lnTo>
                    <a:lnTo>
                      <a:pt x="1733" y="37088"/>
                    </a:lnTo>
                    <a:lnTo>
                      <a:pt x="0" y="65153"/>
                    </a:lnTo>
                    <a:lnTo>
                      <a:pt x="22614" y="202575"/>
                    </a:lnTo>
                    <a:cubicBezTo>
                      <a:pt x="127503" y="677950"/>
                      <a:pt x="481421" y="1069197"/>
                      <a:pt x="952437" y="1253960"/>
                    </a:cubicBezTo>
                    <a:lnTo>
                      <a:pt x="1038451" y="1283156"/>
                    </a:lnTo>
                    <a:lnTo>
                      <a:pt x="1108382" y="1202553"/>
                    </a:lnTo>
                    <a:cubicBezTo>
                      <a:pt x="1289065" y="917318"/>
                      <a:pt x="1088952" y="466542"/>
                      <a:pt x="661415" y="195717"/>
                    </a:cubicBezTo>
                    <a:cubicBezTo>
                      <a:pt x="554531" y="128011"/>
                      <a:pt x="443552" y="77962"/>
                      <a:pt x="334383" y="45429"/>
                    </a:cubicBezTo>
                    <a:cubicBezTo>
                      <a:pt x="225213" y="12896"/>
                      <a:pt x="117852" y="-2120"/>
                      <a:pt x="18206" y="241"/>
                    </a:cubicBezTo>
                    <a:close/>
                  </a:path>
                </a:pathLst>
              </a:custGeom>
              <a:solidFill>
                <a:srgbClr val="C04F15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9A382395-CE87-41C6-80C1-B1881DF4A27D}"/>
                  </a:ext>
                </a:extLst>
              </p:cNvPr>
              <p:cNvSpPr/>
              <p:nvPr/>
            </p:nvSpPr>
            <p:spPr>
              <a:xfrm rot="575028">
                <a:off x="3318685" y="1829134"/>
                <a:ext cx="390814" cy="551648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6A52C975-582B-4A46-967A-A05644499EEE}"/>
                  </a:ext>
                </a:extLst>
              </p:cNvPr>
              <p:cNvSpPr/>
              <p:nvPr/>
            </p:nvSpPr>
            <p:spPr>
              <a:xfrm rot="901261">
                <a:off x="3514092" y="2038436"/>
                <a:ext cx="180262" cy="25444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682F8F8-A116-4107-B1D5-E4B4FD92B717}"/>
                </a:ext>
              </a:extLst>
            </p:cNvPr>
            <p:cNvGrpSpPr/>
            <p:nvPr/>
          </p:nvGrpSpPr>
          <p:grpSpPr>
            <a:xfrm>
              <a:off x="3689725" y="2484743"/>
              <a:ext cx="523570" cy="533674"/>
              <a:chOff x="3046266" y="2690245"/>
              <a:chExt cx="523570" cy="533674"/>
            </a:xfrm>
          </p:grpSpPr>
          <p:sp>
            <p:nvSpPr>
              <p:cNvPr id="59" name="Arc 58">
                <a:extLst>
                  <a:ext uri="{FF2B5EF4-FFF2-40B4-BE49-F238E27FC236}">
                    <a16:creationId xmlns:a16="http://schemas.microsoft.com/office/drawing/2014/main" id="{B13B99FF-D093-4C45-817B-BF71A55BEFF2}"/>
                  </a:ext>
                </a:extLst>
              </p:cNvPr>
              <p:cNvSpPr/>
              <p:nvPr/>
            </p:nvSpPr>
            <p:spPr>
              <a:xfrm rot="6138101">
                <a:off x="3046266" y="2928103"/>
                <a:ext cx="165417" cy="165417"/>
              </a:xfrm>
              <a:prstGeom prst="arc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60" name="Arc 59">
                <a:extLst>
                  <a:ext uri="{FF2B5EF4-FFF2-40B4-BE49-F238E27FC236}">
                    <a16:creationId xmlns:a16="http://schemas.microsoft.com/office/drawing/2014/main" id="{04426441-1F8A-4A06-AE6E-10814EF5DF98}"/>
                  </a:ext>
                </a:extLst>
              </p:cNvPr>
              <p:cNvSpPr/>
              <p:nvPr/>
            </p:nvSpPr>
            <p:spPr>
              <a:xfrm rot="8793995">
                <a:off x="3134104" y="2690245"/>
                <a:ext cx="435732" cy="533674"/>
              </a:xfrm>
              <a:prstGeom prst="arc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52ABF3A3-D012-494D-89D3-3484C4B98108}"/>
              </a:ext>
            </a:extLst>
          </p:cNvPr>
          <p:cNvSpPr/>
          <p:nvPr/>
        </p:nvSpPr>
        <p:spPr>
          <a:xfrm>
            <a:off x="7368626" y="2176041"/>
            <a:ext cx="1934818" cy="9783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rgbClr val="2E75B6"/>
                </a:solidFill>
              </a:rPr>
              <a:t>Bl</a:t>
            </a:r>
            <a:r>
              <a:rPr lang="en-US" sz="6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ue</a:t>
            </a:r>
            <a:endParaRPr lang="en-US" sz="6600" b="1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4" name="ttsMP3.com_VoiceText_2025-4-12_9-54-48">
            <a:hlinkClick r:id="" action="ppaction://media"/>
            <a:extLst>
              <a:ext uri="{FF2B5EF4-FFF2-40B4-BE49-F238E27FC236}">
                <a16:creationId xmlns:a16="http://schemas.microsoft.com/office/drawing/2014/main" id="{04E84034-CD4C-4488-B5FC-96336FC790B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6054649" y="2031796"/>
            <a:ext cx="609600" cy="609600"/>
          </a:xfrm>
          <a:prstGeom prst="rect">
            <a:avLst/>
          </a:prstGeom>
        </p:spPr>
      </p:pic>
      <p:pic>
        <p:nvPicPr>
          <p:cNvPr id="77" name="1sec">
            <a:hlinkClick r:id="" action="ppaction://media"/>
            <a:extLst>
              <a:ext uri="{FF2B5EF4-FFF2-40B4-BE49-F238E27FC236}">
                <a16:creationId xmlns:a16="http://schemas.microsoft.com/office/drawing/2014/main" id="{7BC82F11-87D3-4E6E-B634-1F19D2096DF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6842829" y="2056889"/>
            <a:ext cx="609600" cy="609600"/>
          </a:xfrm>
          <a:prstGeom prst="rect">
            <a:avLst/>
          </a:prstGeom>
        </p:spPr>
      </p:pic>
      <p:pic>
        <p:nvPicPr>
          <p:cNvPr id="15" name="ttsMP3.com_VoiceText_2025-4-12_9-55-30">
            <a:hlinkClick r:id="" action="ppaction://media"/>
            <a:extLst>
              <a:ext uri="{FF2B5EF4-FFF2-40B4-BE49-F238E27FC236}">
                <a16:creationId xmlns:a16="http://schemas.microsoft.com/office/drawing/2014/main" id="{AA7F7EE4-CA6C-4417-9A2C-66ECFF49180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7803212" y="2031796"/>
            <a:ext cx="609600" cy="609600"/>
          </a:xfrm>
          <a:prstGeom prst="rect">
            <a:avLst/>
          </a:prstGeom>
        </p:spPr>
      </p:pic>
      <p:pic>
        <p:nvPicPr>
          <p:cNvPr id="79" name="1sec">
            <a:hlinkClick r:id="" action="ppaction://media"/>
            <a:extLst>
              <a:ext uri="{FF2B5EF4-FFF2-40B4-BE49-F238E27FC236}">
                <a16:creationId xmlns:a16="http://schemas.microsoft.com/office/drawing/2014/main" id="{8F25F3C0-14F0-4C9A-940A-31844FECD02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633809" y="2075939"/>
            <a:ext cx="609600" cy="609600"/>
          </a:xfrm>
          <a:prstGeom prst="rect">
            <a:avLst/>
          </a:prstGeom>
        </p:spPr>
      </p:pic>
      <p:pic>
        <p:nvPicPr>
          <p:cNvPr id="80" name="ttsMP3.com_VoiceText_2025-4-12_7-55-11">
            <a:hlinkClick r:id="" action="ppaction://media"/>
            <a:extLst>
              <a:ext uri="{FF2B5EF4-FFF2-40B4-BE49-F238E27FC236}">
                <a16:creationId xmlns:a16="http://schemas.microsoft.com/office/drawing/2014/main" id="{838CCE86-3672-4A49-9FC5-7AC9F1D6116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6175217" y="3572551"/>
            <a:ext cx="609600" cy="609600"/>
          </a:xfrm>
          <a:prstGeom prst="rect">
            <a:avLst/>
          </a:prstGeom>
        </p:spPr>
      </p:pic>
      <p:pic>
        <p:nvPicPr>
          <p:cNvPr id="81" name="1sec">
            <a:hlinkClick r:id="" action="ppaction://media"/>
            <a:extLst>
              <a:ext uri="{FF2B5EF4-FFF2-40B4-BE49-F238E27FC236}">
                <a16:creationId xmlns:a16="http://schemas.microsoft.com/office/drawing/2014/main" id="{CBA6E9FF-430C-4CF7-8763-8C9FBB88341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7054804" y="3572551"/>
            <a:ext cx="609600" cy="609600"/>
          </a:xfrm>
          <a:prstGeom prst="rect">
            <a:avLst/>
          </a:prstGeom>
        </p:spPr>
      </p:pic>
      <p:pic>
        <p:nvPicPr>
          <p:cNvPr id="82" name="ttsMP3.com_VoiceText_2025-4-12_9-50-44">
            <a:hlinkClick r:id="" action="ppaction://media"/>
            <a:extLst>
              <a:ext uri="{FF2B5EF4-FFF2-40B4-BE49-F238E27FC236}">
                <a16:creationId xmlns:a16="http://schemas.microsoft.com/office/drawing/2014/main" id="{F553393B-2591-4946-ACE5-A862BAE4D55B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010861" y="3559476"/>
            <a:ext cx="609600" cy="609600"/>
          </a:xfrm>
          <a:prstGeom prst="rect">
            <a:avLst/>
          </a:prstGeom>
        </p:spPr>
      </p:pic>
      <p:pic>
        <p:nvPicPr>
          <p:cNvPr id="83" name="1sec">
            <a:hlinkClick r:id="" action="ppaction://media"/>
            <a:extLst>
              <a:ext uri="{FF2B5EF4-FFF2-40B4-BE49-F238E27FC236}">
                <a16:creationId xmlns:a16="http://schemas.microsoft.com/office/drawing/2014/main" id="{3099A7BD-F0E4-43DE-8603-1823AB15317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789427" y="3513023"/>
            <a:ext cx="609600" cy="609600"/>
          </a:xfrm>
          <a:prstGeom prst="rect">
            <a:avLst/>
          </a:prstGeom>
        </p:spPr>
      </p:pic>
      <p:pic>
        <p:nvPicPr>
          <p:cNvPr id="84" name="ttsMP3.com_VoiceText_2025-4-12_9-51-2">
            <a:hlinkClick r:id="" action="ppaction://media"/>
            <a:extLst>
              <a:ext uri="{FF2B5EF4-FFF2-40B4-BE49-F238E27FC236}">
                <a16:creationId xmlns:a16="http://schemas.microsoft.com/office/drawing/2014/main" id="{5BF6BDCF-0EA1-4C7E-AAEC-02DBF481E604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9660339" y="3521454"/>
            <a:ext cx="609600" cy="609600"/>
          </a:xfrm>
          <a:prstGeom prst="rect">
            <a:avLst/>
          </a:prstGeom>
        </p:spPr>
      </p:pic>
      <p:pic>
        <p:nvPicPr>
          <p:cNvPr id="85" name="1sec">
            <a:hlinkClick r:id="" action="ppaction://media"/>
            <a:extLst>
              <a:ext uri="{FF2B5EF4-FFF2-40B4-BE49-F238E27FC236}">
                <a16:creationId xmlns:a16="http://schemas.microsoft.com/office/drawing/2014/main" id="{153CE707-6BB2-4BEB-BFB9-EA5873D0109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985992" y="5114741"/>
            <a:ext cx="609600" cy="609600"/>
          </a:xfrm>
          <a:prstGeom prst="rect">
            <a:avLst/>
          </a:prstGeom>
        </p:spPr>
      </p:pic>
      <p:pic>
        <p:nvPicPr>
          <p:cNvPr id="86" name="ttsMP3.com_VoiceText_2025-4-12_8-2-48">
            <a:hlinkClick r:id="" action="ppaction://media"/>
            <a:extLst>
              <a:ext uri="{FF2B5EF4-FFF2-40B4-BE49-F238E27FC236}">
                <a16:creationId xmlns:a16="http://schemas.microsoft.com/office/drawing/2014/main" id="{2D6E7E07-58FA-49B1-8564-217C8D857008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9806612" y="5135334"/>
            <a:ext cx="609600" cy="609600"/>
          </a:xfrm>
          <a:prstGeom prst="rect">
            <a:avLst/>
          </a:prstGeom>
        </p:spPr>
      </p:pic>
      <p:pic>
        <p:nvPicPr>
          <p:cNvPr id="87" name="1sec">
            <a:hlinkClick r:id="" action="ppaction://media"/>
            <a:extLst>
              <a:ext uri="{FF2B5EF4-FFF2-40B4-BE49-F238E27FC236}">
                <a16:creationId xmlns:a16="http://schemas.microsoft.com/office/drawing/2014/main" id="{1E08F664-8A4E-4A86-82EE-C2077E2A839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0704421" y="5135334"/>
            <a:ext cx="609600" cy="609600"/>
          </a:xfrm>
          <a:prstGeom prst="rect">
            <a:avLst/>
          </a:prstGeom>
        </p:spPr>
      </p:pic>
      <p:pic>
        <p:nvPicPr>
          <p:cNvPr id="88" name="1sec">
            <a:hlinkClick r:id="" action="ppaction://media"/>
            <a:extLst>
              <a:ext uri="{FF2B5EF4-FFF2-40B4-BE49-F238E27FC236}">
                <a16:creationId xmlns:a16="http://schemas.microsoft.com/office/drawing/2014/main" id="{4160B87A-62CB-433F-A7C2-C94782CEF46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489434" y="50974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52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5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56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0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72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936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056" fill="hold"/>
                                        <p:tgtEl>
                                          <p:spTgt spid="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992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13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128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056" fill="hold"/>
                                        <p:tgtEl>
                                          <p:spTgt spid="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4184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224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408"/>
                            </p:stCondLst>
                            <p:childTnLst>
                              <p:par>
                                <p:cTn id="2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056" fill="hold"/>
                                        <p:tgtEl>
                                          <p:spTgt spid="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464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56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6920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1056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7976"/>
                            </p:stCondLst>
                            <p:childTnLst>
                              <p:par>
                                <p:cTn id="3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528" fill="hold"/>
                                        <p:tgtEl>
                                          <p:spTgt spid="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8504"/>
                            </p:stCondLst>
                            <p:childTnLst>
                              <p:par>
                                <p:cTn id="3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1056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9560"/>
                            </p:stCondLst>
                            <p:childTnLst>
                              <p:par>
                                <p:cTn id="4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504" fill="hold"/>
                                        <p:tgtEl>
                                          <p:spTgt spid="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64"/>
                            </p:stCondLst>
                            <p:childTnLst>
                              <p:par>
                                <p:cTn id="4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1056" fill="hold"/>
                                        <p:tgtEl>
                                          <p:spTgt spid="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1120"/>
                            </p:stCondLst>
                            <p:childTnLst>
                              <p:par>
                                <p:cTn id="4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1056" fill="hold"/>
                                        <p:tgtEl>
                                          <p:spTgt spid="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audio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7"/>
                </p:tgtEl>
              </p:cMediaNode>
            </p:audio>
            <p:audio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9"/>
                </p:tgtEl>
              </p:cMediaNode>
            </p:audio>
            <p:audio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0"/>
                </p:tgtEl>
              </p:cMediaNode>
            </p:audio>
            <p:audio>
              <p:cMediaNode vol="80000" showWhenStopped="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1"/>
                </p:tgtEl>
              </p:cMediaNode>
            </p:audio>
            <p:audio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2"/>
                </p:tgtEl>
              </p:cMediaNode>
            </p:audio>
            <p:audio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3"/>
                </p:tgtEl>
              </p:cMediaNode>
            </p:audio>
            <p:audio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4"/>
                </p:tgtEl>
              </p:cMediaNode>
            </p:audio>
            <p:audio>
              <p:cMediaNode vol="80000" showWhenStopped="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5"/>
                </p:tgtEl>
              </p:cMediaNode>
            </p:audio>
            <p:audio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6"/>
                </p:tgtEl>
              </p:cMediaNode>
            </p:audio>
            <p:audio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7"/>
                </p:tgtEl>
              </p:cMediaNode>
            </p:audio>
            <p:audio>
              <p:cMediaNode vol="80000" showWhenStopped="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1175</TotalTime>
  <Words>67</Words>
  <Application>Microsoft Office PowerPoint</Application>
  <PresentationFormat>Widescreen</PresentationFormat>
  <Paragraphs>66</Paragraphs>
  <Slides>15</Slides>
  <Notes>0</Notes>
  <HiddenSlides>0</HiddenSlides>
  <MMClips>111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129</cp:revision>
  <dcterms:created xsi:type="dcterms:W3CDTF">2025-03-23T20:14:13Z</dcterms:created>
  <dcterms:modified xsi:type="dcterms:W3CDTF">2025-04-12T15:36:37Z</dcterms:modified>
</cp:coreProperties>
</file>

<file path=docProps/thumbnail.jpeg>
</file>